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7.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comments/modernComment_13C_59933F3B.xml" ContentType="application/vnd.ms-powerpoint.comment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6"/>
  </p:notesMasterIdLst>
  <p:handoutMasterIdLst>
    <p:handoutMasterId r:id="rId47"/>
  </p:handoutMasterIdLst>
  <p:sldIdLst>
    <p:sldId id="256" r:id="rId5"/>
    <p:sldId id="266" r:id="rId6"/>
    <p:sldId id="310" r:id="rId7"/>
    <p:sldId id="287" r:id="rId8"/>
    <p:sldId id="288" r:id="rId9"/>
    <p:sldId id="267" r:id="rId10"/>
    <p:sldId id="281" r:id="rId11"/>
    <p:sldId id="282" r:id="rId12"/>
    <p:sldId id="302" r:id="rId13"/>
    <p:sldId id="297" r:id="rId14"/>
    <p:sldId id="331" r:id="rId15"/>
    <p:sldId id="311" r:id="rId16"/>
    <p:sldId id="308" r:id="rId17"/>
    <p:sldId id="285" r:id="rId18"/>
    <p:sldId id="332" r:id="rId19"/>
    <p:sldId id="333" r:id="rId20"/>
    <p:sldId id="334" r:id="rId21"/>
    <p:sldId id="335" r:id="rId22"/>
    <p:sldId id="336" r:id="rId23"/>
    <p:sldId id="338" r:id="rId24"/>
    <p:sldId id="339" r:id="rId25"/>
    <p:sldId id="328" r:id="rId26"/>
    <p:sldId id="340" r:id="rId27"/>
    <p:sldId id="341" r:id="rId28"/>
    <p:sldId id="298" r:id="rId29"/>
    <p:sldId id="304" r:id="rId30"/>
    <p:sldId id="344" r:id="rId31"/>
    <p:sldId id="345" r:id="rId32"/>
    <p:sldId id="342" r:id="rId33"/>
    <p:sldId id="299" r:id="rId34"/>
    <p:sldId id="312" r:id="rId35"/>
    <p:sldId id="343" r:id="rId36"/>
    <p:sldId id="314" r:id="rId37"/>
    <p:sldId id="316" r:id="rId38"/>
    <p:sldId id="315" r:id="rId39"/>
    <p:sldId id="317" r:id="rId40"/>
    <p:sldId id="318" r:id="rId41"/>
    <p:sldId id="319" r:id="rId42"/>
    <p:sldId id="322" r:id="rId43"/>
    <p:sldId id="320" r:id="rId44"/>
    <p:sldId id="276"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54425A-58CC-9439-AFAD-B98EBC0CBFDB}" name="Marijean Ballard" initials="MB" userId="S::mballard@ALSDE.edu::77e7a1e4-dd44-4bca-8c88-d2181897ccdf" providerId="AD"/>
  <p188:author id="{F84212E2-1F67-A0C2-6AA2-EC50752256AF}" name="Rachel Walker" initials="RW" userId="S::walke101@ua.edu::fae749b4-494a-4b78-8132-85d62e5af3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8" autoAdjust="0"/>
    <p:restoredTop sz="90272" autoAdjust="0"/>
  </p:normalViewPr>
  <p:slideViewPr>
    <p:cSldViewPr snapToGrid="0">
      <p:cViewPr varScale="1">
        <p:scale>
          <a:sx n="100" d="100"/>
          <a:sy n="100" d="100"/>
        </p:scale>
        <p:origin x="60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3C_59933F3B.xml><?xml version="1.0" encoding="utf-8"?>
<p188:cmLst xmlns:a="http://schemas.openxmlformats.org/drawingml/2006/main" xmlns:r="http://schemas.openxmlformats.org/officeDocument/2006/relationships" xmlns:p188="http://schemas.microsoft.com/office/powerpoint/2018/8/main">
  <p188:cm id="{871346D3-AACA-4888-BB3B-E64CF41F2F6C}" authorId="{7B54425A-58CC-9439-AFAD-B98EBC0CBFDB}" created="2023-06-15T15:49:21.835">
    <pc:sldMkLst xmlns:pc="http://schemas.microsoft.com/office/powerpoint/2013/main/command">
      <pc:docMk/>
      <pc:sldMk cId="1502822203" sldId="316"/>
    </pc:sldMkLst>
    <p188:replyLst>
      <p188:reply id="{8E273657-2A9B-4886-8624-121CD0D2DA5A}" authorId="{F84212E2-1F67-A0C2-6AA2-EC50752256AF}" created="2023-06-16T02:21:59.450">
        <p188:txBody>
          <a:bodyPr/>
          <a:lstStyle/>
          <a:p>
            <a:r>
              <a:rPr lang="en-US"/>
              <a:t>It doesn't, at least not for now. It's a screenshot of an active tab. The words show when the tab is not selected. 
It is something people need to be more mindful of in design. But for now, and since I am going to a live demo, I consider it the Beta.
</a:t>
            </a:r>
          </a:p>
        </p188:txBody>
      </p188:reply>
    </p188:replyLst>
    <p188:txBody>
      <a:bodyPr/>
      <a:lstStyle/>
      <a:p>
        <a:r>
          <a:rPr lang="en-US"/>
          <a:t>I don't know if it matters, but the video covers part of the writing - "follow the steps"...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hyperlink" Target="https://accessdl.state.al.us/" TargetMode="Externa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hyperlink" Target="https://phet.colorado.edu/" TargetMode="Externa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diagrams/_rels/data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ata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hyperlink" Target="https://accessdl.state.al.us/"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hyperlink" Target="https://phet.colorado.edu/"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750C5-F66A-4562-A478-08CFF418D48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3CB415C-A283-440B-94BC-A1DEEE78C44B}">
      <dgm:prSet custT="1"/>
      <dgm:spPr/>
      <dgm:t>
        <a:bodyPr/>
        <a:lstStyle/>
        <a:p>
          <a:pPr>
            <a:lnSpc>
              <a:spcPct val="100000"/>
            </a:lnSpc>
          </a:pPr>
          <a:r>
            <a:rPr lang="en-US" sz="1800" dirty="0"/>
            <a:t>Alabama’s free public virtual learning program</a:t>
          </a:r>
        </a:p>
      </dgm:t>
    </dgm:pt>
    <dgm:pt modelId="{0B07C9BA-B0FB-4D05-901D-CE035E84CAFA}" type="parTrans" cxnId="{18A812F6-42D5-44AB-B03A-6A170FB37CF2}">
      <dgm:prSet/>
      <dgm:spPr/>
      <dgm:t>
        <a:bodyPr/>
        <a:lstStyle/>
        <a:p>
          <a:endParaRPr lang="en-US"/>
        </a:p>
      </dgm:t>
    </dgm:pt>
    <dgm:pt modelId="{1CC638AA-17DE-4CA1-BF92-2205C1D2A659}" type="sibTrans" cxnId="{18A812F6-42D5-44AB-B03A-6A170FB37CF2}">
      <dgm:prSet/>
      <dgm:spPr/>
      <dgm:t>
        <a:bodyPr/>
        <a:lstStyle/>
        <a:p>
          <a:pPr>
            <a:lnSpc>
              <a:spcPct val="100000"/>
            </a:lnSpc>
          </a:pPr>
          <a:endParaRPr lang="en-US"/>
        </a:p>
      </dgm:t>
    </dgm:pt>
    <dgm:pt modelId="{B360B5F6-C234-4018-8153-F7C521E3FF69}">
      <dgm:prSet custT="1"/>
      <dgm:spPr/>
      <dgm:t>
        <a:bodyPr/>
        <a:lstStyle/>
        <a:p>
          <a:pPr>
            <a:lnSpc>
              <a:spcPct val="100000"/>
            </a:lnSpc>
          </a:pPr>
          <a:r>
            <a:rPr lang="en-US" sz="1800" dirty="0"/>
            <a:t>Students in grades 7th-12th</a:t>
          </a:r>
        </a:p>
      </dgm:t>
    </dgm:pt>
    <dgm:pt modelId="{75480726-5604-4BDF-BC22-B5E20A16E89C}" type="parTrans" cxnId="{A9EF1C9B-7AFA-426E-80AD-2D6FF6A12E41}">
      <dgm:prSet/>
      <dgm:spPr/>
      <dgm:t>
        <a:bodyPr/>
        <a:lstStyle/>
        <a:p>
          <a:endParaRPr lang="en-US"/>
        </a:p>
      </dgm:t>
    </dgm:pt>
    <dgm:pt modelId="{255D8860-82DE-41A6-B085-831751D4C9A3}" type="sibTrans" cxnId="{A9EF1C9B-7AFA-426E-80AD-2D6FF6A12E41}">
      <dgm:prSet/>
      <dgm:spPr/>
      <dgm:t>
        <a:bodyPr/>
        <a:lstStyle/>
        <a:p>
          <a:pPr>
            <a:lnSpc>
              <a:spcPct val="100000"/>
            </a:lnSpc>
          </a:pPr>
          <a:endParaRPr lang="en-US"/>
        </a:p>
      </dgm:t>
    </dgm:pt>
    <dgm:pt modelId="{F3FF90D7-B240-40A8-863A-52FA0FC8BC7B}">
      <dgm:prSet custT="1"/>
      <dgm:spPr/>
      <dgm:t>
        <a:bodyPr/>
        <a:lstStyle/>
        <a:p>
          <a:pPr>
            <a:lnSpc>
              <a:spcPct val="100000"/>
            </a:lnSpc>
          </a:pPr>
          <a:r>
            <a:rPr lang="en-US" sz="1800" dirty="0"/>
            <a:t>Free franchise content to all schools</a:t>
          </a:r>
        </a:p>
      </dgm:t>
    </dgm:pt>
    <dgm:pt modelId="{973FDF56-34DE-420C-BC32-81B836FBC8CA}" type="parTrans" cxnId="{CE4C55BC-2D18-4F02-A897-3D9AC12D56BE}">
      <dgm:prSet/>
      <dgm:spPr/>
      <dgm:t>
        <a:bodyPr/>
        <a:lstStyle/>
        <a:p>
          <a:endParaRPr lang="en-US"/>
        </a:p>
      </dgm:t>
    </dgm:pt>
    <dgm:pt modelId="{40812BD3-8D4E-47ED-8E86-7A297485D981}" type="sibTrans" cxnId="{CE4C55BC-2D18-4F02-A897-3D9AC12D56BE}">
      <dgm:prSet/>
      <dgm:spPr/>
      <dgm:t>
        <a:bodyPr/>
        <a:lstStyle/>
        <a:p>
          <a:pPr>
            <a:lnSpc>
              <a:spcPct val="100000"/>
            </a:lnSpc>
          </a:pPr>
          <a:endParaRPr lang="en-US"/>
        </a:p>
      </dgm:t>
    </dgm:pt>
    <dgm:pt modelId="{22AD10C5-9575-4E64-B421-AD92E9B2DE15}">
      <dgm:prSet custT="1"/>
      <dgm:spPr/>
      <dgm:t>
        <a:bodyPr/>
        <a:lstStyle/>
        <a:p>
          <a:pPr>
            <a:lnSpc>
              <a:spcPct val="100000"/>
            </a:lnSpc>
          </a:pPr>
          <a:r>
            <a:rPr lang="en-US" sz="1800" dirty="0">
              <a:hlinkClick xmlns:r="http://schemas.openxmlformats.org/officeDocument/2006/relationships" r:id="rId1"/>
            </a:rPr>
            <a:t>https://accessdl.</a:t>
          </a:r>
          <a:br>
            <a:rPr lang="en-US" sz="1800" dirty="0">
              <a:hlinkClick xmlns:r="http://schemas.openxmlformats.org/officeDocument/2006/relationships" r:id="rId1"/>
            </a:rPr>
          </a:br>
          <a:r>
            <a:rPr lang="en-US" sz="1800" dirty="0">
              <a:hlinkClick xmlns:r="http://schemas.openxmlformats.org/officeDocument/2006/relationships" r:id="rId1"/>
            </a:rPr>
            <a:t>state.al.us</a:t>
          </a:r>
          <a:endParaRPr lang="en-US" sz="1800" dirty="0"/>
        </a:p>
      </dgm:t>
    </dgm:pt>
    <dgm:pt modelId="{C4AFF2E1-83C0-4CE9-8ED2-4E649C99BD72}" type="parTrans" cxnId="{3DFD349F-ADFD-49F5-9ADA-FA4D1FA99DBA}">
      <dgm:prSet/>
      <dgm:spPr/>
      <dgm:t>
        <a:bodyPr/>
        <a:lstStyle/>
        <a:p>
          <a:endParaRPr lang="en-US"/>
        </a:p>
      </dgm:t>
    </dgm:pt>
    <dgm:pt modelId="{A7761F7D-366B-45F5-B149-01F482E94E83}" type="sibTrans" cxnId="{3DFD349F-ADFD-49F5-9ADA-FA4D1FA99DBA}">
      <dgm:prSet/>
      <dgm:spPr/>
      <dgm:t>
        <a:bodyPr/>
        <a:lstStyle/>
        <a:p>
          <a:endParaRPr lang="en-US"/>
        </a:p>
      </dgm:t>
    </dgm:pt>
    <dgm:pt modelId="{F1F6A48F-2BCB-4D77-AC25-36712D5BD6A8}" type="pres">
      <dgm:prSet presAssocID="{9A1750C5-F66A-4562-A478-08CFF418D481}" presName="root" presStyleCnt="0">
        <dgm:presLayoutVars>
          <dgm:dir/>
          <dgm:resizeHandles val="exact"/>
        </dgm:presLayoutVars>
      </dgm:prSet>
      <dgm:spPr/>
    </dgm:pt>
    <dgm:pt modelId="{465223D3-348D-46CB-B6E9-227613F1F485}" type="pres">
      <dgm:prSet presAssocID="{9A1750C5-F66A-4562-A478-08CFF418D481}" presName="container" presStyleCnt="0">
        <dgm:presLayoutVars>
          <dgm:dir/>
          <dgm:resizeHandles val="exact"/>
        </dgm:presLayoutVars>
      </dgm:prSet>
      <dgm:spPr/>
    </dgm:pt>
    <dgm:pt modelId="{FD49A418-B11F-443D-BD02-21FB5F4A2E6E}" type="pres">
      <dgm:prSet presAssocID="{E3CB415C-A283-440B-94BC-A1DEEE78C44B}" presName="compNode" presStyleCnt="0"/>
      <dgm:spPr/>
    </dgm:pt>
    <dgm:pt modelId="{F4C9AEC6-A3AE-4E41-9B3E-FCFF9971FC29}" type="pres">
      <dgm:prSet presAssocID="{E3CB415C-A283-440B-94BC-A1DEEE78C44B}" presName="iconBgRect" presStyleLbl="bgShp" presStyleIdx="0" presStyleCnt="4"/>
      <dgm:spPr/>
    </dgm:pt>
    <dgm:pt modelId="{831A46EC-8252-4B5B-9B2E-4135BE293A76}" type="pres">
      <dgm:prSet presAssocID="{E3CB415C-A283-440B-94BC-A1DEEE78C44B}"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eacher"/>
        </a:ext>
      </dgm:extLst>
    </dgm:pt>
    <dgm:pt modelId="{CD27EA84-6EBA-44C2-8497-845D6E10CB43}" type="pres">
      <dgm:prSet presAssocID="{E3CB415C-A283-440B-94BC-A1DEEE78C44B}" presName="spaceRect" presStyleCnt="0"/>
      <dgm:spPr/>
    </dgm:pt>
    <dgm:pt modelId="{6072AF8F-FB65-465D-81BE-FB1070B4213E}" type="pres">
      <dgm:prSet presAssocID="{E3CB415C-A283-440B-94BC-A1DEEE78C44B}" presName="textRect" presStyleLbl="revTx" presStyleIdx="0" presStyleCnt="4">
        <dgm:presLayoutVars>
          <dgm:chMax val="1"/>
          <dgm:chPref val="1"/>
        </dgm:presLayoutVars>
      </dgm:prSet>
      <dgm:spPr/>
    </dgm:pt>
    <dgm:pt modelId="{9C41EF84-5A5C-46E0-88C6-AECB08B760B3}" type="pres">
      <dgm:prSet presAssocID="{1CC638AA-17DE-4CA1-BF92-2205C1D2A659}" presName="sibTrans" presStyleLbl="sibTrans2D1" presStyleIdx="0" presStyleCnt="0"/>
      <dgm:spPr/>
    </dgm:pt>
    <dgm:pt modelId="{9BAF5B6E-5DB5-43D9-8F65-7BCBC5370839}" type="pres">
      <dgm:prSet presAssocID="{B360B5F6-C234-4018-8153-F7C521E3FF69}" presName="compNode" presStyleCnt="0"/>
      <dgm:spPr/>
    </dgm:pt>
    <dgm:pt modelId="{4DD509EE-431B-4FF0-B5BF-74FB4087B381}" type="pres">
      <dgm:prSet presAssocID="{B360B5F6-C234-4018-8153-F7C521E3FF69}" presName="iconBgRect" presStyleLbl="bgShp" presStyleIdx="1" presStyleCnt="4"/>
      <dgm:spPr/>
    </dgm:pt>
    <dgm:pt modelId="{7BBE9357-9FBA-49B6-8048-11938143D478}" type="pres">
      <dgm:prSet presAssocID="{B360B5F6-C234-4018-8153-F7C521E3FF69}"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6920DBC6-CF11-4B77-AB96-A24239D2226A}" type="pres">
      <dgm:prSet presAssocID="{B360B5F6-C234-4018-8153-F7C521E3FF69}" presName="spaceRect" presStyleCnt="0"/>
      <dgm:spPr/>
    </dgm:pt>
    <dgm:pt modelId="{8A3EDD13-7901-43A3-B381-71FE69894055}" type="pres">
      <dgm:prSet presAssocID="{B360B5F6-C234-4018-8153-F7C521E3FF69}" presName="textRect" presStyleLbl="revTx" presStyleIdx="1" presStyleCnt="4">
        <dgm:presLayoutVars>
          <dgm:chMax val="1"/>
          <dgm:chPref val="1"/>
        </dgm:presLayoutVars>
      </dgm:prSet>
      <dgm:spPr/>
    </dgm:pt>
    <dgm:pt modelId="{6B93996E-10BA-4896-9E12-5C3201C09787}" type="pres">
      <dgm:prSet presAssocID="{255D8860-82DE-41A6-B085-831751D4C9A3}" presName="sibTrans" presStyleLbl="sibTrans2D1" presStyleIdx="0" presStyleCnt="0"/>
      <dgm:spPr/>
    </dgm:pt>
    <dgm:pt modelId="{65CFBC50-F177-4740-85A2-732CD92B5A79}" type="pres">
      <dgm:prSet presAssocID="{F3FF90D7-B240-40A8-863A-52FA0FC8BC7B}" presName="compNode" presStyleCnt="0"/>
      <dgm:spPr/>
    </dgm:pt>
    <dgm:pt modelId="{A64E326B-EFF0-4F7D-86AD-F6D4D2C2150B}" type="pres">
      <dgm:prSet presAssocID="{F3FF90D7-B240-40A8-863A-52FA0FC8BC7B}" presName="iconBgRect" presStyleLbl="bgShp" presStyleIdx="2" presStyleCnt="4"/>
      <dgm:spPr/>
    </dgm:pt>
    <dgm:pt modelId="{E4A63D0F-AFAC-460C-8073-392719AD2C34}" type="pres">
      <dgm:prSet presAssocID="{F3FF90D7-B240-40A8-863A-52FA0FC8BC7B}"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choolhouse"/>
        </a:ext>
      </dgm:extLst>
    </dgm:pt>
    <dgm:pt modelId="{792746C4-D2F9-4229-AB02-FC54554E8D92}" type="pres">
      <dgm:prSet presAssocID="{F3FF90D7-B240-40A8-863A-52FA0FC8BC7B}" presName="spaceRect" presStyleCnt="0"/>
      <dgm:spPr/>
    </dgm:pt>
    <dgm:pt modelId="{3AA3CE7B-B5B0-4F39-8E37-A1C6C045AC3E}" type="pres">
      <dgm:prSet presAssocID="{F3FF90D7-B240-40A8-863A-52FA0FC8BC7B}" presName="textRect" presStyleLbl="revTx" presStyleIdx="2" presStyleCnt="4">
        <dgm:presLayoutVars>
          <dgm:chMax val="1"/>
          <dgm:chPref val="1"/>
        </dgm:presLayoutVars>
      </dgm:prSet>
      <dgm:spPr/>
    </dgm:pt>
    <dgm:pt modelId="{88EAD270-DF89-4995-8011-3CE738CE20D1}" type="pres">
      <dgm:prSet presAssocID="{40812BD3-8D4E-47ED-8E86-7A297485D981}" presName="sibTrans" presStyleLbl="sibTrans2D1" presStyleIdx="0" presStyleCnt="0"/>
      <dgm:spPr/>
    </dgm:pt>
    <dgm:pt modelId="{601C8218-2E5C-4796-B122-6992B85CBFF9}" type="pres">
      <dgm:prSet presAssocID="{22AD10C5-9575-4E64-B421-AD92E9B2DE15}" presName="compNode" presStyleCnt="0"/>
      <dgm:spPr/>
    </dgm:pt>
    <dgm:pt modelId="{7F29658B-DDE2-419E-8751-FBE2397AFD50}" type="pres">
      <dgm:prSet presAssocID="{22AD10C5-9575-4E64-B421-AD92E9B2DE15}" presName="iconBgRect" presStyleLbl="bgShp" presStyleIdx="3" presStyleCnt="4"/>
      <dgm:spPr/>
    </dgm:pt>
    <dgm:pt modelId="{5CAFD4E9-319A-4611-9113-FB836C840954}" type="pres">
      <dgm:prSet presAssocID="{22AD10C5-9575-4E64-B421-AD92E9B2DE15}"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arth Globe Americas"/>
        </a:ext>
      </dgm:extLst>
    </dgm:pt>
    <dgm:pt modelId="{2082B9B5-BA4C-4A03-AE0E-0DB4F1226255}" type="pres">
      <dgm:prSet presAssocID="{22AD10C5-9575-4E64-B421-AD92E9B2DE15}" presName="spaceRect" presStyleCnt="0"/>
      <dgm:spPr/>
    </dgm:pt>
    <dgm:pt modelId="{295C2FE1-E0B5-4912-BDF7-4031C5D22BA8}" type="pres">
      <dgm:prSet presAssocID="{22AD10C5-9575-4E64-B421-AD92E9B2DE15}" presName="textRect" presStyleLbl="revTx" presStyleIdx="3" presStyleCnt="4">
        <dgm:presLayoutVars>
          <dgm:chMax val="1"/>
          <dgm:chPref val="1"/>
        </dgm:presLayoutVars>
      </dgm:prSet>
      <dgm:spPr/>
    </dgm:pt>
  </dgm:ptLst>
  <dgm:cxnLst>
    <dgm:cxn modelId="{521F7E0D-02D4-4056-ABA9-3470D529A524}" type="presOf" srcId="{F3FF90D7-B240-40A8-863A-52FA0FC8BC7B}" destId="{3AA3CE7B-B5B0-4F39-8E37-A1C6C045AC3E}" srcOrd="0" destOrd="0" presId="urn:microsoft.com/office/officeart/2018/2/layout/IconCircleList"/>
    <dgm:cxn modelId="{73A6F21C-57BE-4BEC-879D-9233819B5C88}" type="presOf" srcId="{E3CB415C-A283-440B-94BC-A1DEEE78C44B}" destId="{6072AF8F-FB65-465D-81BE-FB1070B4213E}" srcOrd="0" destOrd="0" presId="urn:microsoft.com/office/officeart/2018/2/layout/IconCircleList"/>
    <dgm:cxn modelId="{02269D23-D49A-489B-ACDC-2967A4C80D8C}" type="presOf" srcId="{B360B5F6-C234-4018-8153-F7C521E3FF69}" destId="{8A3EDD13-7901-43A3-B381-71FE69894055}" srcOrd="0" destOrd="0" presId="urn:microsoft.com/office/officeart/2018/2/layout/IconCircleList"/>
    <dgm:cxn modelId="{10171037-D948-4326-8BA7-9694B12C4D26}" type="presOf" srcId="{255D8860-82DE-41A6-B085-831751D4C9A3}" destId="{6B93996E-10BA-4896-9E12-5C3201C09787}" srcOrd="0" destOrd="0" presId="urn:microsoft.com/office/officeart/2018/2/layout/IconCircleList"/>
    <dgm:cxn modelId="{E9956C39-2777-4D16-B2B5-67F1C3588BD6}" type="presOf" srcId="{40812BD3-8D4E-47ED-8E86-7A297485D981}" destId="{88EAD270-DF89-4995-8011-3CE738CE20D1}" srcOrd="0" destOrd="0" presId="urn:microsoft.com/office/officeart/2018/2/layout/IconCircleList"/>
    <dgm:cxn modelId="{211DDE52-2D24-429B-9908-9FB18223F705}" type="presOf" srcId="{22AD10C5-9575-4E64-B421-AD92E9B2DE15}" destId="{295C2FE1-E0B5-4912-BDF7-4031C5D22BA8}" srcOrd="0" destOrd="0" presId="urn:microsoft.com/office/officeart/2018/2/layout/IconCircleList"/>
    <dgm:cxn modelId="{A9EF1C9B-7AFA-426E-80AD-2D6FF6A12E41}" srcId="{9A1750C5-F66A-4562-A478-08CFF418D481}" destId="{B360B5F6-C234-4018-8153-F7C521E3FF69}" srcOrd="1" destOrd="0" parTransId="{75480726-5604-4BDF-BC22-B5E20A16E89C}" sibTransId="{255D8860-82DE-41A6-B085-831751D4C9A3}"/>
    <dgm:cxn modelId="{3DFD349F-ADFD-49F5-9ADA-FA4D1FA99DBA}" srcId="{9A1750C5-F66A-4562-A478-08CFF418D481}" destId="{22AD10C5-9575-4E64-B421-AD92E9B2DE15}" srcOrd="3" destOrd="0" parTransId="{C4AFF2E1-83C0-4CE9-8ED2-4E649C99BD72}" sibTransId="{A7761F7D-366B-45F5-B149-01F482E94E83}"/>
    <dgm:cxn modelId="{CE4C55BC-2D18-4F02-A897-3D9AC12D56BE}" srcId="{9A1750C5-F66A-4562-A478-08CFF418D481}" destId="{F3FF90D7-B240-40A8-863A-52FA0FC8BC7B}" srcOrd="2" destOrd="0" parTransId="{973FDF56-34DE-420C-BC32-81B836FBC8CA}" sibTransId="{40812BD3-8D4E-47ED-8E86-7A297485D981}"/>
    <dgm:cxn modelId="{789FB4E4-BDB1-4B7F-9A85-5CE74BBDF429}" type="presOf" srcId="{1CC638AA-17DE-4CA1-BF92-2205C1D2A659}" destId="{9C41EF84-5A5C-46E0-88C6-AECB08B760B3}" srcOrd="0" destOrd="0" presId="urn:microsoft.com/office/officeart/2018/2/layout/IconCircleList"/>
    <dgm:cxn modelId="{18A812F6-42D5-44AB-B03A-6A170FB37CF2}" srcId="{9A1750C5-F66A-4562-A478-08CFF418D481}" destId="{E3CB415C-A283-440B-94BC-A1DEEE78C44B}" srcOrd="0" destOrd="0" parTransId="{0B07C9BA-B0FB-4D05-901D-CE035E84CAFA}" sibTransId="{1CC638AA-17DE-4CA1-BF92-2205C1D2A659}"/>
    <dgm:cxn modelId="{D58A6FFE-F5C5-42E6-9A37-5F9EA2971A75}" type="presOf" srcId="{9A1750C5-F66A-4562-A478-08CFF418D481}" destId="{F1F6A48F-2BCB-4D77-AC25-36712D5BD6A8}" srcOrd="0" destOrd="0" presId="urn:microsoft.com/office/officeart/2018/2/layout/IconCircleList"/>
    <dgm:cxn modelId="{0D9F4A70-BF5E-40BE-B721-61859E352A0A}" type="presParOf" srcId="{F1F6A48F-2BCB-4D77-AC25-36712D5BD6A8}" destId="{465223D3-348D-46CB-B6E9-227613F1F485}" srcOrd="0" destOrd="0" presId="urn:microsoft.com/office/officeart/2018/2/layout/IconCircleList"/>
    <dgm:cxn modelId="{BBDDF506-F8EF-4A16-987F-32D63D918998}" type="presParOf" srcId="{465223D3-348D-46CB-B6E9-227613F1F485}" destId="{FD49A418-B11F-443D-BD02-21FB5F4A2E6E}" srcOrd="0" destOrd="0" presId="urn:microsoft.com/office/officeart/2018/2/layout/IconCircleList"/>
    <dgm:cxn modelId="{87472B3B-CA03-4788-8339-0ED655C5496B}" type="presParOf" srcId="{FD49A418-B11F-443D-BD02-21FB5F4A2E6E}" destId="{F4C9AEC6-A3AE-4E41-9B3E-FCFF9971FC29}" srcOrd="0" destOrd="0" presId="urn:microsoft.com/office/officeart/2018/2/layout/IconCircleList"/>
    <dgm:cxn modelId="{B295DC53-FCBD-41A3-B075-BA9C6E0E5142}" type="presParOf" srcId="{FD49A418-B11F-443D-BD02-21FB5F4A2E6E}" destId="{831A46EC-8252-4B5B-9B2E-4135BE293A76}" srcOrd="1" destOrd="0" presId="urn:microsoft.com/office/officeart/2018/2/layout/IconCircleList"/>
    <dgm:cxn modelId="{D2DB428B-FF2E-4269-B0DB-188351F956C1}" type="presParOf" srcId="{FD49A418-B11F-443D-BD02-21FB5F4A2E6E}" destId="{CD27EA84-6EBA-44C2-8497-845D6E10CB43}" srcOrd="2" destOrd="0" presId="urn:microsoft.com/office/officeart/2018/2/layout/IconCircleList"/>
    <dgm:cxn modelId="{D54DC2C2-BDCF-4CED-BEA3-EAB357298BBC}" type="presParOf" srcId="{FD49A418-B11F-443D-BD02-21FB5F4A2E6E}" destId="{6072AF8F-FB65-465D-81BE-FB1070B4213E}" srcOrd="3" destOrd="0" presId="urn:microsoft.com/office/officeart/2018/2/layout/IconCircleList"/>
    <dgm:cxn modelId="{F1ACE00B-42BB-41FB-9741-A740BD308F31}" type="presParOf" srcId="{465223D3-348D-46CB-B6E9-227613F1F485}" destId="{9C41EF84-5A5C-46E0-88C6-AECB08B760B3}" srcOrd="1" destOrd="0" presId="urn:microsoft.com/office/officeart/2018/2/layout/IconCircleList"/>
    <dgm:cxn modelId="{2CE41E74-B525-41C8-A486-C6274A0ACD0C}" type="presParOf" srcId="{465223D3-348D-46CB-B6E9-227613F1F485}" destId="{9BAF5B6E-5DB5-43D9-8F65-7BCBC5370839}" srcOrd="2" destOrd="0" presId="urn:microsoft.com/office/officeart/2018/2/layout/IconCircleList"/>
    <dgm:cxn modelId="{30D75101-AD28-4FC9-9068-F282CB564B83}" type="presParOf" srcId="{9BAF5B6E-5DB5-43D9-8F65-7BCBC5370839}" destId="{4DD509EE-431B-4FF0-B5BF-74FB4087B381}" srcOrd="0" destOrd="0" presId="urn:microsoft.com/office/officeart/2018/2/layout/IconCircleList"/>
    <dgm:cxn modelId="{77017D9D-D64B-4390-9351-13B67C9AFE61}" type="presParOf" srcId="{9BAF5B6E-5DB5-43D9-8F65-7BCBC5370839}" destId="{7BBE9357-9FBA-49B6-8048-11938143D478}" srcOrd="1" destOrd="0" presId="urn:microsoft.com/office/officeart/2018/2/layout/IconCircleList"/>
    <dgm:cxn modelId="{89C75818-9561-48B8-B117-289CF053C687}" type="presParOf" srcId="{9BAF5B6E-5DB5-43D9-8F65-7BCBC5370839}" destId="{6920DBC6-CF11-4B77-AB96-A24239D2226A}" srcOrd="2" destOrd="0" presId="urn:microsoft.com/office/officeart/2018/2/layout/IconCircleList"/>
    <dgm:cxn modelId="{58F2A957-573D-43CA-BE4B-B8B1978FCE7F}" type="presParOf" srcId="{9BAF5B6E-5DB5-43D9-8F65-7BCBC5370839}" destId="{8A3EDD13-7901-43A3-B381-71FE69894055}" srcOrd="3" destOrd="0" presId="urn:microsoft.com/office/officeart/2018/2/layout/IconCircleList"/>
    <dgm:cxn modelId="{5D7FF11A-98F4-46BA-BA7B-BA5980163CC1}" type="presParOf" srcId="{465223D3-348D-46CB-B6E9-227613F1F485}" destId="{6B93996E-10BA-4896-9E12-5C3201C09787}" srcOrd="3" destOrd="0" presId="urn:microsoft.com/office/officeart/2018/2/layout/IconCircleList"/>
    <dgm:cxn modelId="{2559D0A3-C67D-404B-B1AB-394A23721131}" type="presParOf" srcId="{465223D3-348D-46CB-B6E9-227613F1F485}" destId="{65CFBC50-F177-4740-85A2-732CD92B5A79}" srcOrd="4" destOrd="0" presId="urn:microsoft.com/office/officeart/2018/2/layout/IconCircleList"/>
    <dgm:cxn modelId="{2068BBD0-7C97-4C3F-B277-57098D183CB8}" type="presParOf" srcId="{65CFBC50-F177-4740-85A2-732CD92B5A79}" destId="{A64E326B-EFF0-4F7D-86AD-F6D4D2C2150B}" srcOrd="0" destOrd="0" presId="urn:microsoft.com/office/officeart/2018/2/layout/IconCircleList"/>
    <dgm:cxn modelId="{BE9D1C6C-836C-4033-AABD-3F38E62462DD}" type="presParOf" srcId="{65CFBC50-F177-4740-85A2-732CD92B5A79}" destId="{E4A63D0F-AFAC-460C-8073-392719AD2C34}" srcOrd="1" destOrd="0" presId="urn:microsoft.com/office/officeart/2018/2/layout/IconCircleList"/>
    <dgm:cxn modelId="{2AFB6BCA-456F-4334-845C-EC927B4F3167}" type="presParOf" srcId="{65CFBC50-F177-4740-85A2-732CD92B5A79}" destId="{792746C4-D2F9-4229-AB02-FC54554E8D92}" srcOrd="2" destOrd="0" presId="urn:microsoft.com/office/officeart/2018/2/layout/IconCircleList"/>
    <dgm:cxn modelId="{D9397E38-B815-4E9C-85AD-C996A115FDD5}" type="presParOf" srcId="{65CFBC50-F177-4740-85A2-732CD92B5A79}" destId="{3AA3CE7B-B5B0-4F39-8E37-A1C6C045AC3E}" srcOrd="3" destOrd="0" presId="urn:microsoft.com/office/officeart/2018/2/layout/IconCircleList"/>
    <dgm:cxn modelId="{0A009344-4CE2-426D-BACB-DD1DDC3C7E29}" type="presParOf" srcId="{465223D3-348D-46CB-B6E9-227613F1F485}" destId="{88EAD270-DF89-4995-8011-3CE738CE20D1}" srcOrd="5" destOrd="0" presId="urn:microsoft.com/office/officeart/2018/2/layout/IconCircleList"/>
    <dgm:cxn modelId="{82FC6062-2DB3-4C53-91F9-7BEEA6700BC1}" type="presParOf" srcId="{465223D3-348D-46CB-B6E9-227613F1F485}" destId="{601C8218-2E5C-4796-B122-6992B85CBFF9}" srcOrd="6" destOrd="0" presId="urn:microsoft.com/office/officeart/2018/2/layout/IconCircleList"/>
    <dgm:cxn modelId="{D5787983-4EA9-4BEA-8B52-950BA6AF1284}" type="presParOf" srcId="{601C8218-2E5C-4796-B122-6992B85CBFF9}" destId="{7F29658B-DDE2-419E-8751-FBE2397AFD50}" srcOrd="0" destOrd="0" presId="urn:microsoft.com/office/officeart/2018/2/layout/IconCircleList"/>
    <dgm:cxn modelId="{9D345854-A110-4707-A691-1791846B61F0}" type="presParOf" srcId="{601C8218-2E5C-4796-B122-6992B85CBFF9}" destId="{5CAFD4E9-319A-4611-9113-FB836C840954}" srcOrd="1" destOrd="0" presId="urn:microsoft.com/office/officeart/2018/2/layout/IconCircleList"/>
    <dgm:cxn modelId="{2038346A-8DE1-42E1-B219-9305DE6BB6AB}" type="presParOf" srcId="{601C8218-2E5C-4796-B122-6992B85CBFF9}" destId="{2082B9B5-BA4C-4A03-AE0E-0DB4F1226255}" srcOrd="2" destOrd="0" presId="urn:microsoft.com/office/officeart/2018/2/layout/IconCircleList"/>
    <dgm:cxn modelId="{2F8F7E86-F85F-455D-ACE5-6FA0429616A7}" type="presParOf" srcId="{601C8218-2E5C-4796-B122-6992B85CBFF9}" destId="{295C2FE1-E0B5-4912-BDF7-4031C5D22BA8}"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D6CBC4-EC23-42BA-9187-6B2F026AC8B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08C386CC-BBDD-4E24-9129-A38FB037341E}">
      <dgm:prSet/>
      <dgm:spPr/>
      <dgm:t>
        <a:bodyPr/>
        <a:lstStyle/>
        <a:p>
          <a:r>
            <a:rPr lang="en-US" b="0" i="0" dirty="0"/>
            <a:t>Access to Materials</a:t>
          </a:r>
          <a:endParaRPr lang="en-US" dirty="0"/>
        </a:p>
      </dgm:t>
    </dgm:pt>
    <dgm:pt modelId="{EC2C9EAE-FFBC-4267-BCCB-DD61CAD66087}" type="parTrans" cxnId="{185E9B09-4A9A-4EDF-ABE6-D982B1B5E023}">
      <dgm:prSet/>
      <dgm:spPr/>
      <dgm:t>
        <a:bodyPr/>
        <a:lstStyle/>
        <a:p>
          <a:endParaRPr lang="en-US"/>
        </a:p>
      </dgm:t>
    </dgm:pt>
    <dgm:pt modelId="{B34245A4-EBA2-44C6-ABFD-A8083B904BB9}" type="sibTrans" cxnId="{185E9B09-4A9A-4EDF-ABE6-D982B1B5E023}">
      <dgm:prSet/>
      <dgm:spPr/>
      <dgm:t>
        <a:bodyPr/>
        <a:lstStyle/>
        <a:p>
          <a:endParaRPr lang="en-US"/>
        </a:p>
      </dgm:t>
    </dgm:pt>
    <dgm:pt modelId="{7D42E8E8-CD06-4A27-9E28-90387FF4622C}">
      <dgm:prSet custT="1"/>
      <dgm:spPr/>
      <dgm:t>
        <a:bodyPr/>
        <a:lstStyle/>
        <a:p>
          <a:r>
            <a:rPr lang="en-US" sz="1800" b="0" i="0" dirty="0"/>
            <a:t>The labs were my least favorite I had no access to a lab to do the activities.😕</a:t>
          </a:r>
          <a:r>
            <a:rPr lang="en-US" sz="1800" dirty="0"/>
            <a:t>most of the lab experiments needed materials i did not have access to.</a:t>
          </a:r>
        </a:p>
      </dgm:t>
    </dgm:pt>
    <dgm:pt modelId="{3B488BD6-ACD2-43D0-90DC-FE0EE139F4AD}" type="parTrans" cxnId="{625B47F0-6D33-40BE-9539-0CA821815F4D}">
      <dgm:prSet/>
      <dgm:spPr/>
      <dgm:t>
        <a:bodyPr/>
        <a:lstStyle/>
        <a:p>
          <a:endParaRPr lang="en-US"/>
        </a:p>
      </dgm:t>
    </dgm:pt>
    <dgm:pt modelId="{7C7550EA-53AF-4839-B527-3D1F891F6064}" type="sibTrans" cxnId="{625B47F0-6D33-40BE-9539-0CA821815F4D}">
      <dgm:prSet/>
      <dgm:spPr/>
      <dgm:t>
        <a:bodyPr/>
        <a:lstStyle/>
        <a:p>
          <a:endParaRPr lang="en-US"/>
        </a:p>
      </dgm:t>
    </dgm:pt>
    <dgm:pt modelId="{B4821639-A525-4925-BE6F-54DCDB2FD07E}">
      <dgm:prSet/>
      <dgm:spPr/>
      <dgm:t>
        <a:bodyPr/>
        <a:lstStyle/>
        <a:p>
          <a:r>
            <a:rPr lang="en-US" dirty="0"/>
            <a:t>Environment</a:t>
          </a:r>
        </a:p>
      </dgm:t>
    </dgm:pt>
    <dgm:pt modelId="{1F651461-6023-44C3-A88B-EB5421085DE0}" type="parTrans" cxnId="{3E8EE375-7F32-4FD1-8AE4-E189B779B961}">
      <dgm:prSet/>
      <dgm:spPr/>
      <dgm:t>
        <a:bodyPr/>
        <a:lstStyle/>
        <a:p>
          <a:endParaRPr lang="en-US"/>
        </a:p>
      </dgm:t>
    </dgm:pt>
    <dgm:pt modelId="{574E4DEE-37FA-4AB9-8EA8-641BBDFF2E9E}" type="sibTrans" cxnId="{3E8EE375-7F32-4FD1-8AE4-E189B779B961}">
      <dgm:prSet/>
      <dgm:spPr/>
      <dgm:t>
        <a:bodyPr/>
        <a:lstStyle/>
        <a:p>
          <a:endParaRPr lang="en-US"/>
        </a:p>
      </dgm:t>
    </dgm:pt>
    <dgm:pt modelId="{33CC3758-9ACE-4E67-9AC0-F42DEEDA74F2}">
      <dgm:prSet custT="1"/>
      <dgm:spPr/>
      <dgm:t>
        <a:bodyPr/>
        <a:lstStyle/>
        <a:p>
          <a:r>
            <a:rPr lang="en-US" sz="1600" dirty="0"/>
            <a:t>the assignments …to perform a diy lab … were tiring because i do online school solely because i am traveling ... I do not have ready access to scanners, lab supplies, and drawing supplies. it forced me to put the assignments off and then i had to go back to them weeks later.</a:t>
          </a:r>
        </a:p>
      </dgm:t>
    </dgm:pt>
    <dgm:pt modelId="{952E6378-ACD6-448B-BB14-1D5397B08555}" type="parTrans" cxnId="{A1F30452-BAE2-458F-A656-BCD04EF11BD0}">
      <dgm:prSet/>
      <dgm:spPr/>
      <dgm:t>
        <a:bodyPr/>
        <a:lstStyle/>
        <a:p>
          <a:endParaRPr lang="en-US"/>
        </a:p>
      </dgm:t>
    </dgm:pt>
    <dgm:pt modelId="{D5933A0B-5F76-4EE4-8A57-5735DA641BAF}" type="sibTrans" cxnId="{A1F30452-BAE2-458F-A656-BCD04EF11BD0}">
      <dgm:prSet/>
      <dgm:spPr/>
      <dgm:t>
        <a:bodyPr/>
        <a:lstStyle/>
        <a:p>
          <a:endParaRPr lang="en-US"/>
        </a:p>
      </dgm:t>
    </dgm:pt>
    <dgm:pt modelId="{081B1B4D-09DE-47F4-896E-B22545B1BE81}">
      <dgm:prSet/>
      <dgm:spPr/>
      <dgm:t>
        <a:bodyPr/>
        <a:lstStyle/>
        <a:p>
          <a:r>
            <a:rPr lang="en-US" dirty="0"/>
            <a:t>Other Responsibilities</a:t>
          </a:r>
        </a:p>
      </dgm:t>
    </dgm:pt>
    <dgm:pt modelId="{CD38FE82-CA74-4D70-B803-76C16DDAD2F5}" type="parTrans" cxnId="{5CC10962-DD3A-4D61-81AA-4AC72A3F3D9D}">
      <dgm:prSet/>
      <dgm:spPr/>
      <dgm:t>
        <a:bodyPr/>
        <a:lstStyle/>
        <a:p>
          <a:endParaRPr lang="en-US"/>
        </a:p>
      </dgm:t>
    </dgm:pt>
    <dgm:pt modelId="{3C737ADA-B7FC-4729-B087-DECAC0087746}" type="sibTrans" cxnId="{5CC10962-DD3A-4D61-81AA-4AC72A3F3D9D}">
      <dgm:prSet/>
      <dgm:spPr/>
      <dgm:t>
        <a:bodyPr/>
        <a:lstStyle/>
        <a:p>
          <a:endParaRPr lang="en-US"/>
        </a:p>
      </dgm:t>
    </dgm:pt>
    <dgm:pt modelId="{C66AFBB4-C7AF-4FFA-A31A-212CF029CC5F}">
      <dgm:prSet/>
      <dgm:spPr/>
      <dgm:t>
        <a:bodyPr/>
        <a:lstStyle/>
        <a:p>
          <a:r>
            <a:rPr lang="en-US" dirty="0"/>
            <a:t>The labs that required time at home. I never really have time to do school work outside of school with working and having to help take care of my nieces. </a:t>
          </a:r>
        </a:p>
      </dgm:t>
    </dgm:pt>
    <dgm:pt modelId="{7DF6A627-897D-46CF-BD30-D9148BB656A9}" type="parTrans" cxnId="{3D235A02-44C7-453B-9BFD-0069DC25BC51}">
      <dgm:prSet/>
      <dgm:spPr/>
      <dgm:t>
        <a:bodyPr/>
        <a:lstStyle/>
        <a:p>
          <a:endParaRPr lang="en-US"/>
        </a:p>
      </dgm:t>
    </dgm:pt>
    <dgm:pt modelId="{58852E65-512E-4FAB-B0FB-4CCEDF13559D}" type="sibTrans" cxnId="{3D235A02-44C7-453B-9BFD-0069DC25BC51}">
      <dgm:prSet/>
      <dgm:spPr/>
      <dgm:t>
        <a:bodyPr/>
        <a:lstStyle/>
        <a:p>
          <a:endParaRPr lang="en-US"/>
        </a:p>
      </dgm:t>
    </dgm:pt>
    <dgm:pt modelId="{05A79E68-69E6-46D7-8327-084C53763135}">
      <dgm:prSet/>
      <dgm:spPr/>
      <dgm:t>
        <a:bodyPr/>
        <a:lstStyle/>
        <a:p>
          <a:r>
            <a:rPr lang="en-US" dirty="0"/>
            <a:t>School Support</a:t>
          </a:r>
        </a:p>
      </dgm:t>
    </dgm:pt>
    <dgm:pt modelId="{997CE089-6866-473D-A3CF-3C3B8ED6E44E}" type="parTrans" cxnId="{599966B1-22D2-4150-9AD8-B2F498F674EF}">
      <dgm:prSet/>
      <dgm:spPr/>
      <dgm:t>
        <a:bodyPr/>
        <a:lstStyle/>
        <a:p>
          <a:endParaRPr lang="en-US"/>
        </a:p>
      </dgm:t>
    </dgm:pt>
    <dgm:pt modelId="{079D10D0-5A7A-4386-98F9-614346B2F5E1}" type="sibTrans" cxnId="{599966B1-22D2-4150-9AD8-B2F498F674EF}">
      <dgm:prSet/>
      <dgm:spPr/>
      <dgm:t>
        <a:bodyPr/>
        <a:lstStyle/>
        <a:p>
          <a:endParaRPr lang="en-US"/>
        </a:p>
      </dgm:t>
    </dgm:pt>
    <dgm:pt modelId="{5A850208-749E-4A11-831A-9009F2C58ED6}">
      <dgm:prSet/>
      <dgm:spPr/>
      <dgm:t>
        <a:bodyPr/>
        <a:lstStyle/>
        <a:p>
          <a:r>
            <a:rPr lang="en-US" dirty="0"/>
            <a:t>Labs where we needed physical materials from our facilitator sucked because we did not get them in a timely manner</a:t>
          </a:r>
        </a:p>
      </dgm:t>
    </dgm:pt>
    <dgm:pt modelId="{650AC985-2782-4C91-B9EE-F3DECAED916C}" type="parTrans" cxnId="{7E08648E-26A2-4DB0-AA52-B5A4A988862D}">
      <dgm:prSet/>
      <dgm:spPr/>
      <dgm:t>
        <a:bodyPr/>
        <a:lstStyle/>
        <a:p>
          <a:endParaRPr lang="en-US"/>
        </a:p>
      </dgm:t>
    </dgm:pt>
    <dgm:pt modelId="{FEC49396-D99F-4C0F-BC8E-CB14414CFCF0}" type="sibTrans" cxnId="{7E08648E-26A2-4DB0-AA52-B5A4A988862D}">
      <dgm:prSet/>
      <dgm:spPr/>
      <dgm:t>
        <a:bodyPr/>
        <a:lstStyle/>
        <a:p>
          <a:endParaRPr lang="en-US"/>
        </a:p>
      </dgm:t>
    </dgm:pt>
    <dgm:pt modelId="{B2BB5C2D-01BE-4664-BE15-A8663E37A3EB}" type="pres">
      <dgm:prSet presAssocID="{EAD6CBC4-EC23-42BA-9187-6B2F026AC8B3}" presName="Name0" presStyleCnt="0">
        <dgm:presLayoutVars>
          <dgm:dir/>
          <dgm:animLvl val="lvl"/>
          <dgm:resizeHandles val="exact"/>
        </dgm:presLayoutVars>
      </dgm:prSet>
      <dgm:spPr/>
    </dgm:pt>
    <dgm:pt modelId="{AA17D06C-15AE-456D-ADAA-B5940170A68D}" type="pres">
      <dgm:prSet presAssocID="{08C386CC-BBDD-4E24-9129-A38FB037341E}" presName="linNode" presStyleCnt="0"/>
      <dgm:spPr/>
    </dgm:pt>
    <dgm:pt modelId="{AA54050D-FD42-4798-9E89-28B95E26FB0A}" type="pres">
      <dgm:prSet presAssocID="{08C386CC-BBDD-4E24-9129-A38FB037341E}" presName="parentText" presStyleLbl="node1" presStyleIdx="0" presStyleCnt="4">
        <dgm:presLayoutVars>
          <dgm:chMax val="1"/>
          <dgm:bulletEnabled val="1"/>
        </dgm:presLayoutVars>
      </dgm:prSet>
      <dgm:spPr/>
    </dgm:pt>
    <dgm:pt modelId="{F6C75113-E431-4E3D-95ED-46B322F02603}" type="pres">
      <dgm:prSet presAssocID="{08C386CC-BBDD-4E24-9129-A38FB037341E}" presName="descendantText" presStyleLbl="alignAccFollowNode1" presStyleIdx="0" presStyleCnt="4">
        <dgm:presLayoutVars>
          <dgm:bulletEnabled val="1"/>
        </dgm:presLayoutVars>
      </dgm:prSet>
      <dgm:spPr/>
    </dgm:pt>
    <dgm:pt modelId="{8C6B2EAA-2310-45BB-B54B-2EFC827678EC}" type="pres">
      <dgm:prSet presAssocID="{B34245A4-EBA2-44C6-ABFD-A8083B904BB9}" presName="sp" presStyleCnt="0"/>
      <dgm:spPr/>
    </dgm:pt>
    <dgm:pt modelId="{ADBE3404-265C-4489-88DB-93890D8B821B}" type="pres">
      <dgm:prSet presAssocID="{B4821639-A525-4925-BE6F-54DCDB2FD07E}" presName="linNode" presStyleCnt="0"/>
      <dgm:spPr/>
    </dgm:pt>
    <dgm:pt modelId="{CF19F653-C867-47DA-860A-ADF9CC8C3EF7}" type="pres">
      <dgm:prSet presAssocID="{B4821639-A525-4925-BE6F-54DCDB2FD07E}" presName="parentText" presStyleLbl="node1" presStyleIdx="1" presStyleCnt="4">
        <dgm:presLayoutVars>
          <dgm:chMax val="1"/>
          <dgm:bulletEnabled val="1"/>
        </dgm:presLayoutVars>
      </dgm:prSet>
      <dgm:spPr/>
    </dgm:pt>
    <dgm:pt modelId="{830FF15D-558D-4FD5-BF56-E7077028D595}" type="pres">
      <dgm:prSet presAssocID="{B4821639-A525-4925-BE6F-54DCDB2FD07E}" presName="descendantText" presStyleLbl="alignAccFollowNode1" presStyleIdx="1" presStyleCnt="4">
        <dgm:presLayoutVars>
          <dgm:bulletEnabled val="1"/>
        </dgm:presLayoutVars>
      </dgm:prSet>
      <dgm:spPr/>
    </dgm:pt>
    <dgm:pt modelId="{0F1925A6-22B7-4AE5-900B-52AAB2EC76A7}" type="pres">
      <dgm:prSet presAssocID="{574E4DEE-37FA-4AB9-8EA8-641BBDFF2E9E}" presName="sp" presStyleCnt="0"/>
      <dgm:spPr/>
    </dgm:pt>
    <dgm:pt modelId="{F9923DE5-DE70-471E-8201-93C58D58FABB}" type="pres">
      <dgm:prSet presAssocID="{081B1B4D-09DE-47F4-896E-B22545B1BE81}" presName="linNode" presStyleCnt="0"/>
      <dgm:spPr/>
    </dgm:pt>
    <dgm:pt modelId="{1E2DE85F-E803-4426-8C66-08966A1ED9BF}" type="pres">
      <dgm:prSet presAssocID="{081B1B4D-09DE-47F4-896E-B22545B1BE81}" presName="parentText" presStyleLbl="node1" presStyleIdx="2" presStyleCnt="4">
        <dgm:presLayoutVars>
          <dgm:chMax val="1"/>
          <dgm:bulletEnabled val="1"/>
        </dgm:presLayoutVars>
      </dgm:prSet>
      <dgm:spPr/>
    </dgm:pt>
    <dgm:pt modelId="{4A57D644-2D93-455E-A6F6-2D3BF5640001}" type="pres">
      <dgm:prSet presAssocID="{081B1B4D-09DE-47F4-896E-B22545B1BE81}" presName="descendantText" presStyleLbl="alignAccFollowNode1" presStyleIdx="2" presStyleCnt="4">
        <dgm:presLayoutVars>
          <dgm:bulletEnabled val="1"/>
        </dgm:presLayoutVars>
      </dgm:prSet>
      <dgm:spPr/>
    </dgm:pt>
    <dgm:pt modelId="{B7F7AE69-5646-4629-9C88-F6A6CECCAB4C}" type="pres">
      <dgm:prSet presAssocID="{3C737ADA-B7FC-4729-B087-DECAC0087746}" presName="sp" presStyleCnt="0"/>
      <dgm:spPr/>
    </dgm:pt>
    <dgm:pt modelId="{DA505801-E3B9-4AEA-AFAE-04261873CCDF}" type="pres">
      <dgm:prSet presAssocID="{05A79E68-69E6-46D7-8327-084C53763135}" presName="linNode" presStyleCnt="0"/>
      <dgm:spPr/>
    </dgm:pt>
    <dgm:pt modelId="{65E15869-9C29-4E7C-94B0-6C96E5E5DB77}" type="pres">
      <dgm:prSet presAssocID="{05A79E68-69E6-46D7-8327-084C53763135}" presName="parentText" presStyleLbl="node1" presStyleIdx="3" presStyleCnt="4">
        <dgm:presLayoutVars>
          <dgm:chMax val="1"/>
          <dgm:bulletEnabled val="1"/>
        </dgm:presLayoutVars>
      </dgm:prSet>
      <dgm:spPr/>
    </dgm:pt>
    <dgm:pt modelId="{2CA37982-1B8D-4745-9322-100A98E8E59A}" type="pres">
      <dgm:prSet presAssocID="{05A79E68-69E6-46D7-8327-084C53763135}" presName="descendantText" presStyleLbl="alignAccFollowNode1" presStyleIdx="3" presStyleCnt="4">
        <dgm:presLayoutVars>
          <dgm:bulletEnabled val="1"/>
        </dgm:presLayoutVars>
      </dgm:prSet>
      <dgm:spPr/>
    </dgm:pt>
  </dgm:ptLst>
  <dgm:cxnLst>
    <dgm:cxn modelId="{3D235A02-44C7-453B-9BFD-0069DC25BC51}" srcId="{081B1B4D-09DE-47F4-896E-B22545B1BE81}" destId="{C66AFBB4-C7AF-4FFA-A31A-212CF029CC5F}" srcOrd="0" destOrd="0" parTransId="{7DF6A627-897D-46CF-BD30-D9148BB656A9}" sibTransId="{58852E65-512E-4FAB-B0FB-4CCEDF13559D}"/>
    <dgm:cxn modelId="{185E9B09-4A9A-4EDF-ABE6-D982B1B5E023}" srcId="{EAD6CBC4-EC23-42BA-9187-6B2F026AC8B3}" destId="{08C386CC-BBDD-4E24-9129-A38FB037341E}" srcOrd="0" destOrd="0" parTransId="{EC2C9EAE-FFBC-4267-BCCB-DD61CAD66087}" sibTransId="{B34245A4-EBA2-44C6-ABFD-A8083B904BB9}"/>
    <dgm:cxn modelId="{4C60460A-D595-48FD-BC29-BB95796C809F}" type="presOf" srcId="{5A850208-749E-4A11-831A-9009F2C58ED6}" destId="{2CA37982-1B8D-4745-9322-100A98E8E59A}" srcOrd="0" destOrd="0" presId="urn:microsoft.com/office/officeart/2005/8/layout/vList5"/>
    <dgm:cxn modelId="{A3F16515-BA90-45F9-ACBC-6DD691418C7D}" type="presOf" srcId="{33CC3758-9ACE-4E67-9AC0-F42DEEDA74F2}" destId="{830FF15D-558D-4FD5-BF56-E7077028D595}" srcOrd="0" destOrd="0" presId="urn:microsoft.com/office/officeart/2005/8/layout/vList5"/>
    <dgm:cxn modelId="{21A43A2D-8397-4CA3-8B54-76E6701C7D13}" type="presOf" srcId="{B4821639-A525-4925-BE6F-54DCDB2FD07E}" destId="{CF19F653-C867-47DA-860A-ADF9CC8C3EF7}" srcOrd="0" destOrd="0" presId="urn:microsoft.com/office/officeart/2005/8/layout/vList5"/>
    <dgm:cxn modelId="{5CC10962-DD3A-4D61-81AA-4AC72A3F3D9D}" srcId="{EAD6CBC4-EC23-42BA-9187-6B2F026AC8B3}" destId="{081B1B4D-09DE-47F4-896E-B22545B1BE81}" srcOrd="2" destOrd="0" parTransId="{CD38FE82-CA74-4D70-B803-76C16DDAD2F5}" sibTransId="{3C737ADA-B7FC-4729-B087-DECAC0087746}"/>
    <dgm:cxn modelId="{67EF346E-A46F-4CD4-B67E-0C20D6642B52}" type="presOf" srcId="{081B1B4D-09DE-47F4-896E-B22545B1BE81}" destId="{1E2DE85F-E803-4426-8C66-08966A1ED9BF}" srcOrd="0" destOrd="0" presId="urn:microsoft.com/office/officeart/2005/8/layout/vList5"/>
    <dgm:cxn modelId="{9363594E-F793-436F-8477-07228F530B39}" type="presOf" srcId="{EAD6CBC4-EC23-42BA-9187-6B2F026AC8B3}" destId="{B2BB5C2D-01BE-4664-BE15-A8663E37A3EB}" srcOrd="0" destOrd="0" presId="urn:microsoft.com/office/officeart/2005/8/layout/vList5"/>
    <dgm:cxn modelId="{A1F30452-BAE2-458F-A656-BCD04EF11BD0}" srcId="{B4821639-A525-4925-BE6F-54DCDB2FD07E}" destId="{33CC3758-9ACE-4E67-9AC0-F42DEEDA74F2}" srcOrd="0" destOrd="0" parTransId="{952E6378-ACD6-448B-BB14-1D5397B08555}" sibTransId="{D5933A0B-5F76-4EE4-8A57-5735DA641BAF}"/>
    <dgm:cxn modelId="{3E8EE375-7F32-4FD1-8AE4-E189B779B961}" srcId="{EAD6CBC4-EC23-42BA-9187-6B2F026AC8B3}" destId="{B4821639-A525-4925-BE6F-54DCDB2FD07E}" srcOrd="1" destOrd="0" parTransId="{1F651461-6023-44C3-A88B-EB5421085DE0}" sibTransId="{574E4DEE-37FA-4AB9-8EA8-641BBDFF2E9E}"/>
    <dgm:cxn modelId="{C17F4877-B856-40FF-A150-1E0663D3D014}" type="presOf" srcId="{7D42E8E8-CD06-4A27-9E28-90387FF4622C}" destId="{F6C75113-E431-4E3D-95ED-46B322F02603}" srcOrd="0" destOrd="0" presId="urn:microsoft.com/office/officeart/2005/8/layout/vList5"/>
    <dgm:cxn modelId="{00F9B087-8C68-4B3E-A0C8-8C60BE44B6FC}" type="presOf" srcId="{08C386CC-BBDD-4E24-9129-A38FB037341E}" destId="{AA54050D-FD42-4798-9E89-28B95E26FB0A}" srcOrd="0" destOrd="0" presId="urn:microsoft.com/office/officeart/2005/8/layout/vList5"/>
    <dgm:cxn modelId="{7E08648E-26A2-4DB0-AA52-B5A4A988862D}" srcId="{05A79E68-69E6-46D7-8327-084C53763135}" destId="{5A850208-749E-4A11-831A-9009F2C58ED6}" srcOrd="0" destOrd="0" parTransId="{650AC985-2782-4C91-B9EE-F3DECAED916C}" sibTransId="{FEC49396-D99F-4C0F-BC8E-CB14414CFCF0}"/>
    <dgm:cxn modelId="{B3D514A1-7193-47FA-96F6-44E8D12EA816}" type="presOf" srcId="{C66AFBB4-C7AF-4FFA-A31A-212CF029CC5F}" destId="{4A57D644-2D93-455E-A6F6-2D3BF5640001}" srcOrd="0" destOrd="0" presId="urn:microsoft.com/office/officeart/2005/8/layout/vList5"/>
    <dgm:cxn modelId="{599966B1-22D2-4150-9AD8-B2F498F674EF}" srcId="{EAD6CBC4-EC23-42BA-9187-6B2F026AC8B3}" destId="{05A79E68-69E6-46D7-8327-084C53763135}" srcOrd="3" destOrd="0" parTransId="{997CE089-6866-473D-A3CF-3C3B8ED6E44E}" sibTransId="{079D10D0-5A7A-4386-98F9-614346B2F5E1}"/>
    <dgm:cxn modelId="{625B47F0-6D33-40BE-9539-0CA821815F4D}" srcId="{08C386CC-BBDD-4E24-9129-A38FB037341E}" destId="{7D42E8E8-CD06-4A27-9E28-90387FF4622C}" srcOrd="0" destOrd="0" parTransId="{3B488BD6-ACD2-43D0-90DC-FE0EE139F4AD}" sibTransId="{7C7550EA-53AF-4839-B527-3D1F891F6064}"/>
    <dgm:cxn modelId="{F264C0F8-3F8B-42FF-BD3D-3FFB3A313B35}" type="presOf" srcId="{05A79E68-69E6-46D7-8327-084C53763135}" destId="{65E15869-9C29-4E7C-94B0-6C96E5E5DB77}" srcOrd="0" destOrd="0" presId="urn:microsoft.com/office/officeart/2005/8/layout/vList5"/>
    <dgm:cxn modelId="{B42A715B-7284-4C2E-977B-4F1A896B6F98}" type="presParOf" srcId="{B2BB5C2D-01BE-4664-BE15-A8663E37A3EB}" destId="{AA17D06C-15AE-456D-ADAA-B5940170A68D}" srcOrd="0" destOrd="0" presId="urn:microsoft.com/office/officeart/2005/8/layout/vList5"/>
    <dgm:cxn modelId="{77A69BA1-E70F-4C5F-88AA-5D48F68D854D}" type="presParOf" srcId="{AA17D06C-15AE-456D-ADAA-B5940170A68D}" destId="{AA54050D-FD42-4798-9E89-28B95E26FB0A}" srcOrd="0" destOrd="0" presId="urn:microsoft.com/office/officeart/2005/8/layout/vList5"/>
    <dgm:cxn modelId="{39DCA23F-05BB-4FF2-A878-130C5B378655}" type="presParOf" srcId="{AA17D06C-15AE-456D-ADAA-B5940170A68D}" destId="{F6C75113-E431-4E3D-95ED-46B322F02603}" srcOrd="1" destOrd="0" presId="urn:microsoft.com/office/officeart/2005/8/layout/vList5"/>
    <dgm:cxn modelId="{F5CAC309-58C6-4F0C-989D-CF894FB1F243}" type="presParOf" srcId="{B2BB5C2D-01BE-4664-BE15-A8663E37A3EB}" destId="{8C6B2EAA-2310-45BB-B54B-2EFC827678EC}" srcOrd="1" destOrd="0" presId="urn:microsoft.com/office/officeart/2005/8/layout/vList5"/>
    <dgm:cxn modelId="{3B60B8FB-A0BA-4E09-9FB1-6A90BEA53A01}" type="presParOf" srcId="{B2BB5C2D-01BE-4664-BE15-A8663E37A3EB}" destId="{ADBE3404-265C-4489-88DB-93890D8B821B}" srcOrd="2" destOrd="0" presId="urn:microsoft.com/office/officeart/2005/8/layout/vList5"/>
    <dgm:cxn modelId="{8694FE2B-0FAD-4EDF-AD13-4DF1CA9309D5}" type="presParOf" srcId="{ADBE3404-265C-4489-88DB-93890D8B821B}" destId="{CF19F653-C867-47DA-860A-ADF9CC8C3EF7}" srcOrd="0" destOrd="0" presId="urn:microsoft.com/office/officeart/2005/8/layout/vList5"/>
    <dgm:cxn modelId="{092948FF-B657-43C2-A0B4-A6B370EF0C90}" type="presParOf" srcId="{ADBE3404-265C-4489-88DB-93890D8B821B}" destId="{830FF15D-558D-4FD5-BF56-E7077028D595}" srcOrd="1" destOrd="0" presId="urn:microsoft.com/office/officeart/2005/8/layout/vList5"/>
    <dgm:cxn modelId="{620CF7C3-475B-461D-8BAE-395713BD74A4}" type="presParOf" srcId="{B2BB5C2D-01BE-4664-BE15-A8663E37A3EB}" destId="{0F1925A6-22B7-4AE5-900B-52AAB2EC76A7}" srcOrd="3" destOrd="0" presId="urn:microsoft.com/office/officeart/2005/8/layout/vList5"/>
    <dgm:cxn modelId="{25DE2B80-9D32-4DF0-8072-51557432981C}" type="presParOf" srcId="{B2BB5C2D-01BE-4664-BE15-A8663E37A3EB}" destId="{F9923DE5-DE70-471E-8201-93C58D58FABB}" srcOrd="4" destOrd="0" presId="urn:microsoft.com/office/officeart/2005/8/layout/vList5"/>
    <dgm:cxn modelId="{0D84FF42-6F34-4C90-8407-91B2BE55CC2E}" type="presParOf" srcId="{F9923DE5-DE70-471E-8201-93C58D58FABB}" destId="{1E2DE85F-E803-4426-8C66-08966A1ED9BF}" srcOrd="0" destOrd="0" presId="urn:microsoft.com/office/officeart/2005/8/layout/vList5"/>
    <dgm:cxn modelId="{1828346B-C1D9-4384-A782-DBEB154994BC}" type="presParOf" srcId="{F9923DE5-DE70-471E-8201-93C58D58FABB}" destId="{4A57D644-2D93-455E-A6F6-2D3BF5640001}" srcOrd="1" destOrd="0" presId="urn:microsoft.com/office/officeart/2005/8/layout/vList5"/>
    <dgm:cxn modelId="{C48841B2-5B3B-4EDD-9855-E0F54C81890E}" type="presParOf" srcId="{B2BB5C2D-01BE-4664-BE15-A8663E37A3EB}" destId="{B7F7AE69-5646-4629-9C88-F6A6CECCAB4C}" srcOrd="5" destOrd="0" presId="urn:microsoft.com/office/officeart/2005/8/layout/vList5"/>
    <dgm:cxn modelId="{E0A40B53-0F0E-49A3-B23F-F2FAEFE45690}" type="presParOf" srcId="{B2BB5C2D-01BE-4664-BE15-A8663E37A3EB}" destId="{DA505801-E3B9-4AEA-AFAE-04261873CCDF}" srcOrd="6" destOrd="0" presId="urn:microsoft.com/office/officeart/2005/8/layout/vList5"/>
    <dgm:cxn modelId="{4E9D75F7-CBF1-4C61-8395-A0D9B5C2470E}" type="presParOf" srcId="{DA505801-E3B9-4AEA-AFAE-04261873CCDF}" destId="{65E15869-9C29-4E7C-94B0-6C96E5E5DB77}" srcOrd="0" destOrd="0" presId="urn:microsoft.com/office/officeart/2005/8/layout/vList5"/>
    <dgm:cxn modelId="{9AE00C90-E3E4-4065-A39C-1CB421728CD6}" type="presParOf" srcId="{DA505801-E3B9-4AEA-AFAE-04261873CCDF}" destId="{2CA37982-1B8D-4745-9322-100A98E8E59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97AC0F-07CE-46E1-9162-BF55D5092416}"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5EBB92E0-6E8E-41CC-9E35-6F4C473FAEFB}">
      <dgm:prSet/>
      <dgm:spPr/>
      <dgm:t>
        <a:bodyPr/>
        <a:lstStyle/>
        <a:p>
          <a:pPr>
            <a:lnSpc>
              <a:spcPct val="100000"/>
            </a:lnSpc>
          </a:pPr>
          <a:r>
            <a:rPr lang="en-US" baseline="0" dirty="0"/>
            <a:t>Cost/Access to Materials</a:t>
          </a:r>
          <a:endParaRPr lang="en-US" dirty="0"/>
        </a:p>
      </dgm:t>
    </dgm:pt>
    <dgm:pt modelId="{500120A0-D143-4F62-98C5-8D24BB8FE4F4}" type="parTrans" cxnId="{1A1B0C89-C7B7-4E6C-841F-9BDDB1BD55B7}">
      <dgm:prSet/>
      <dgm:spPr/>
      <dgm:t>
        <a:bodyPr/>
        <a:lstStyle/>
        <a:p>
          <a:endParaRPr lang="en-US"/>
        </a:p>
      </dgm:t>
    </dgm:pt>
    <dgm:pt modelId="{9C570CFE-CAF9-4C27-890B-ECCBCC7B8B65}" type="sibTrans" cxnId="{1A1B0C89-C7B7-4E6C-841F-9BDDB1BD55B7}">
      <dgm:prSet/>
      <dgm:spPr/>
      <dgm:t>
        <a:bodyPr/>
        <a:lstStyle/>
        <a:p>
          <a:endParaRPr lang="en-US"/>
        </a:p>
      </dgm:t>
    </dgm:pt>
    <dgm:pt modelId="{92233FD1-9162-4CB2-9FC3-3BD465EAB052}">
      <dgm:prSet/>
      <dgm:spPr/>
      <dgm:t>
        <a:bodyPr/>
        <a:lstStyle/>
        <a:p>
          <a:pPr>
            <a:lnSpc>
              <a:spcPct val="100000"/>
            </a:lnSpc>
          </a:pPr>
          <a:r>
            <a:rPr lang="en-US" baseline="0" dirty="0"/>
            <a:t>School Support</a:t>
          </a:r>
          <a:endParaRPr lang="en-US" dirty="0"/>
        </a:p>
      </dgm:t>
    </dgm:pt>
    <dgm:pt modelId="{68D5BD1C-6D7F-4773-97AF-5CEC0427FF03}" type="parTrans" cxnId="{7DB5325B-0448-4BF3-AFCC-0ED293B8071A}">
      <dgm:prSet/>
      <dgm:spPr/>
      <dgm:t>
        <a:bodyPr/>
        <a:lstStyle/>
        <a:p>
          <a:endParaRPr lang="en-US"/>
        </a:p>
      </dgm:t>
    </dgm:pt>
    <dgm:pt modelId="{3B3A5751-1ADE-48FF-8E42-ED172676B661}" type="sibTrans" cxnId="{7DB5325B-0448-4BF3-AFCC-0ED293B8071A}">
      <dgm:prSet/>
      <dgm:spPr/>
      <dgm:t>
        <a:bodyPr/>
        <a:lstStyle/>
        <a:p>
          <a:endParaRPr lang="en-US"/>
        </a:p>
      </dgm:t>
    </dgm:pt>
    <dgm:pt modelId="{5E995753-6A1D-48AE-8F18-E13AFB3A3210}">
      <dgm:prSet/>
      <dgm:spPr/>
      <dgm:t>
        <a:bodyPr/>
        <a:lstStyle/>
        <a:p>
          <a:pPr>
            <a:lnSpc>
              <a:spcPct val="100000"/>
            </a:lnSpc>
          </a:pPr>
          <a:r>
            <a:rPr lang="en-US" baseline="0" dirty="0"/>
            <a:t>Environment</a:t>
          </a:r>
          <a:endParaRPr lang="en-US" dirty="0"/>
        </a:p>
      </dgm:t>
    </dgm:pt>
    <dgm:pt modelId="{BC8148BD-CB45-4F10-B2E2-AD21F151A1F4}" type="parTrans" cxnId="{968611EB-DA09-4E2A-A203-A95A1E880D24}">
      <dgm:prSet/>
      <dgm:spPr/>
      <dgm:t>
        <a:bodyPr/>
        <a:lstStyle/>
        <a:p>
          <a:endParaRPr lang="en-US"/>
        </a:p>
      </dgm:t>
    </dgm:pt>
    <dgm:pt modelId="{CBEB7C91-EBA3-4319-8B94-1C900B6C4526}" type="sibTrans" cxnId="{968611EB-DA09-4E2A-A203-A95A1E880D24}">
      <dgm:prSet/>
      <dgm:spPr/>
      <dgm:t>
        <a:bodyPr/>
        <a:lstStyle/>
        <a:p>
          <a:endParaRPr lang="en-US"/>
        </a:p>
      </dgm:t>
    </dgm:pt>
    <dgm:pt modelId="{52894779-A372-4F8E-A7CC-F517AE095923}">
      <dgm:prSet/>
      <dgm:spPr/>
      <dgm:t>
        <a:bodyPr/>
        <a:lstStyle/>
        <a:p>
          <a:pPr>
            <a:lnSpc>
              <a:spcPct val="100000"/>
            </a:lnSpc>
          </a:pPr>
          <a:r>
            <a:rPr lang="en-US" baseline="0" dirty="0"/>
            <a:t>Complexity</a:t>
          </a:r>
          <a:endParaRPr lang="en-US" dirty="0"/>
        </a:p>
      </dgm:t>
    </dgm:pt>
    <dgm:pt modelId="{D1E38D4F-9BF9-4D1D-940B-9C3B0DB449FC}" type="parTrans" cxnId="{81122AB0-6198-4785-9CC2-0DC14AF029CD}">
      <dgm:prSet/>
      <dgm:spPr/>
      <dgm:t>
        <a:bodyPr/>
        <a:lstStyle/>
        <a:p>
          <a:endParaRPr lang="en-US"/>
        </a:p>
      </dgm:t>
    </dgm:pt>
    <dgm:pt modelId="{2F975120-AA13-46B2-84D3-F0BE13D020C2}" type="sibTrans" cxnId="{81122AB0-6198-4785-9CC2-0DC14AF029CD}">
      <dgm:prSet/>
      <dgm:spPr/>
      <dgm:t>
        <a:bodyPr/>
        <a:lstStyle/>
        <a:p>
          <a:endParaRPr lang="en-US"/>
        </a:p>
      </dgm:t>
    </dgm:pt>
    <dgm:pt modelId="{C36BB42E-05D2-4525-BC3C-40490B9210DE}" type="pres">
      <dgm:prSet presAssocID="{2D97AC0F-07CE-46E1-9162-BF55D5092416}" presName="root" presStyleCnt="0">
        <dgm:presLayoutVars>
          <dgm:dir/>
          <dgm:resizeHandles val="exact"/>
        </dgm:presLayoutVars>
      </dgm:prSet>
      <dgm:spPr/>
    </dgm:pt>
    <dgm:pt modelId="{C88DC540-46E9-4EF2-BF30-17DED5434E83}" type="pres">
      <dgm:prSet presAssocID="{5EBB92E0-6E8E-41CC-9E35-6F4C473FAEFB}" presName="compNode" presStyleCnt="0"/>
      <dgm:spPr/>
    </dgm:pt>
    <dgm:pt modelId="{0340EF2B-8C24-4C45-8B75-A0209F2BB692}" type="pres">
      <dgm:prSet presAssocID="{5EBB92E0-6E8E-41CC-9E35-6F4C473FAE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ey with solid fill"/>
        </a:ext>
      </dgm:extLst>
    </dgm:pt>
    <dgm:pt modelId="{9B6553E5-E2A9-4CDB-984D-3B090FDDD30F}" type="pres">
      <dgm:prSet presAssocID="{5EBB92E0-6E8E-41CC-9E35-6F4C473FAEFB}" presName="spaceRect" presStyleCnt="0"/>
      <dgm:spPr/>
    </dgm:pt>
    <dgm:pt modelId="{D06437F3-AC60-4E38-B94A-F482BDBAD09A}" type="pres">
      <dgm:prSet presAssocID="{5EBB92E0-6E8E-41CC-9E35-6F4C473FAEFB}" presName="textRect" presStyleLbl="revTx" presStyleIdx="0" presStyleCnt="4">
        <dgm:presLayoutVars>
          <dgm:chMax val="1"/>
          <dgm:chPref val="1"/>
        </dgm:presLayoutVars>
      </dgm:prSet>
      <dgm:spPr/>
    </dgm:pt>
    <dgm:pt modelId="{277EFB29-8B37-4BB9-81B9-D38C5AEA22F8}" type="pres">
      <dgm:prSet presAssocID="{9C570CFE-CAF9-4C27-890B-ECCBCC7B8B65}" presName="sibTrans" presStyleCnt="0"/>
      <dgm:spPr/>
    </dgm:pt>
    <dgm:pt modelId="{5FE6C587-2324-4F15-8EBA-BF51EA57B29C}" type="pres">
      <dgm:prSet presAssocID="{92233FD1-9162-4CB2-9FC3-3BD465EAB052}" presName="compNode" presStyleCnt="0"/>
      <dgm:spPr/>
    </dgm:pt>
    <dgm:pt modelId="{D3D27575-927D-4EFC-B508-4BD13CC13513}" type="pres">
      <dgm:prSet presAssocID="{92233FD1-9162-4CB2-9FC3-3BD465EAB05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s with solid fill"/>
        </a:ext>
      </dgm:extLst>
    </dgm:pt>
    <dgm:pt modelId="{3031D0B1-A4CF-4733-AE14-8E6173BFEF7E}" type="pres">
      <dgm:prSet presAssocID="{92233FD1-9162-4CB2-9FC3-3BD465EAB052}" presName="spaceRect" presStyleCnt="0"/>
      <dgm:spPr/>
    </dgm:pt>
    <dgm:pt modelId="{3436FB1E-1752-4205-B06D-A46957A41CCF}" type="pres">
      <dgm:prSet presAssocID="{92233FD1-9162-4CB2-9FC3-3BD465EAB052}" presName="textRect" presStyleLbl="revTx" presStyleIdx="1" presStyleCnt="4">
        <dgm:presLayoutVars>
          <dgm:chMax val="1"/>
          <dgm:chPref val="1"/>
        </dgm:presLayoutVars>
      </dgm:prSet>
      <dgm:spPr/>
    </dgm:pt>
    <dgm:pt modelId="{CBD943A7-EF3B-4C82-8141-3439DC43DAF0}" type="pres">
      <dgm:prSet presAssocID="{3B3A5751-1ADE-48FF-8E42-ED172676B661}" presName="sibTrans" presStyleCnt="0"/>
      <dgm:spPr/>
    </dgm:pt>
    <dgm:pt modelId="{C4055B8E-369E-4F29-B141-9CF45BFF86CF}" type="pres">
      <dgm:prSet presAssocID="{5E995753-6A1D-48AE-8F18-E13AFB3A3210}" presName="compNode" presStyleCnt="0"/>
      <dgm:spPr/>
    </dgm:pt>
    <dgm:pt modelId="{5BC4A415-6E39-461D-BAEA-B2C52F63F6A4}" type="pres">
      <dgm:prSet presAssocID="{5E995753-6A1D-48AE-8F18-E13AFB3A32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oolhouse with solid fill"/>
        </a:ext>
      </dgm:extLst>
    </dgm:pt>
    <dgm:pt modelId="{D5CDD20A-3E17-450C-8D3C-3221A2201DBA}" type="pres">
      <dgm:prSet presAssocID="{5E995753-6A1D-48AE-8F18-E13AFB3A3210}" presName="spaceRect" presStyleCnt="0"/>
      <dgm:spPr/>
    </dgm:pt>
    <dgm:pt modelId="{D101CF72-32A5-4F1C-AD52-5A1979D2E5C6}" type="pres">
      <dgm:prSet presAssocID="{5E995753-6A1D-48AE-8F18-E13AFB3A3210}" presName="textRect" presStyleLbl="revTx" presStyleIdx="2" presStyleCnt="4">
        <dgm:presLayoutVars>
          <dgm:chMax val="1"/>
          <dgm:chPref val="1"/>
        </dgm:presLayoutVars>
      </dgm:prSet>
      <dgm:spPr/>
    </dgm:pt>
    <dgm:pt modelId="{E3C5C7F4-C57A-457A-9E02-8AE7C2A8AA8A}" type="pres">
      <dgm:prSet presAssocID="{CBEB7C91-EBA3-4319-8B94-1C900B6C4526}" presName="sibTrans" presStyleCnt="0"/>
      <dgm:spPr/>
    </dgm:pt>
    <dgm:pt modelId="{16979600-950E-4EC2-828B-521E698FF2F2}" type="pres">
      <dgm:prSet presAssocID="{52894779-A372-4F8E-A7CC-F517AE095923}" presName="compNode" presStyleCnt="0"/>
      <dgm:spPr/>
    </dgm:pt>
    <dgm:pt modelId="{BEDD7E4F-9015-43A3-B53B-78918A00A0C9}" type="pres">
      <dgm:prSet presAssocID="{52894779-A372-4F8E-A7CC-F517AE09592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DD351A7E-D329-42DB-BFD3-78A43D13475A}" type="pres">
      <dgm:prSet presAssocID="{52894779-A372-4F8E-A7CC-F517AE095923}" presName="spaceRect" presStyleCnt="0"/>
      <dgm:spPr/>
    </dgm:pt>
    <dgm:pt modelId="{6899677E-8A7C-437C-B364-544F68E46CAB}" type="pres">
      <dgm:prSet presAssocID="{52894779-A372-4F8E-A7CC-F517AE095923}" presName="textRect" presStyleLbl="revTx" presStyleIdx="3" presStyleCnt="4">
        <dgm:presLayoutVars>
          <dgm:chMax val="1"/>
          <dgm:chPref val="1"/>
        </dgm:presLayoutVars>
      </dgm:prSet>
      <dgm:spPr/>
    </dgm:pt>
  </dgm:ptLst>
  <dgm:cxnLst>
    <dgm:cxn modelId="{C9AF9108-B5B4-44EB-BEE9-E3E38887DAF5}" type="presOf" srcId="{5EBB92E0-6E8E-41CC-9E35-6F4C473FAEFB}" destId="{D06437F3-AC60-4E38-B94A-F482BDBAD09A}" srcOrd="0" destOrd="0" presId="urn:microsoft.com/office/officeart/2018/2/layout/IconLabelList"/>
    <dgm:cxn modelId="{7DB5325B-0448-4BF3-AFCC-0ED293B8071A}" srcId="{2D97AC0F-07CE-46E1-9162-BF55D5092416}" destId="{92233FD1-9162-4CB2-9FC3-3BD465EAB052}" srcOrd="1" destOrd="0" parTransId="{68D5BD1C-6D7F-4773-97AF-5CEC0427FF03}" sibTransId="{3B3A5751-1ADE-48FF-8E42-ED172676B661}"/>
    <dgm:cxn modelId="{2F55864B-119D-4F94-84A8-0BD0DD140C26}" type="presOf" srcId="{5E995753-6A1D-48AE-8F18-E13AFB3A3210}" destId="{D101CF72-32A5-4F1C-AD52-5A1979D2E5C6}" srcOrd="0" destOrd="0" presId="urn:microsoft.com/office/officeart/2018/2/layout/IconLabelList"/>
    <dgm:cxn modelId="{238C577F-106A-4ABB-95FB-3D03B532454D}" type="presOf" srcId="{52894779-A372-4F8E-A7CC-F517AE095923}" destId="{6899677E-8A7C-437C-B364-544F68E46CAB}" srcOrd="0" destOrd="0" presId="urn:microsoft.com/office/officeart/2018/2/layout/IconLabelList"/>
    <dgm:cxn modelId="{1A1B0C89-C7B7-4E6C-841F-9BDDB1BD55B7}" srcId="{2D97AC0F-07CE-46E1-9162-BF55D5092416}" destId="{5EBB92E0-6E8E-41CC-9E35-6F4C473FAEFB}" srcOrd="0" destOrd="0" parTransId="{500120A0-D143-4F62-98C5-8D24BB8FE4F4}" sibTransId="{9C570CFE-CAF9-4C27-890B-ECCBCC7B8B65}"/>
    <dgm:cxn modelId="{81122AB0-6198-4785-9CC2-0DC14AF029CD}" srcId="{2D97AC0F-07CE-46E1-9162-BF55D5092416}" destId="{52894779-A372-4F8E-A7CC-F517AE095923}" srcOrd="3" destOrd="0" parTransId="{D1E38D4F-9BF9-4D1D-940B-9C3B0DB449FC}" sibTransId="{2F975120-AA13-46B2-84D3-F0BE13D020C2}"/>
    <dgm:cxn modelId="{4CACAFD8-BB60-4A97-B50B-3FD90B3E65DE}" type="presOf" srcId="{92233FD1-9162-4CB2-9FC3-3BD465EAB052}" destId="{3436FB1E-1752-4205-B06D-A46957A41CCF}" srcOrd="0" destOrd="0" presId="urn:microsoft.com/office/officeart/2018/2/layout/IconLabelList"/>
    <dgm:cxn modelId="{FFB077D9-417F-4F3B-8A48-D0F7424C2CD2}" type="presOf" srcId="{2D97AC0F-07CE-46E1-9162-BF55D5092416}" destId="{C36BB42E-05D2-4525-BC3C-40490B9210DE}" srcOrd="0" destOrd="0" presId="urn:microsoft.com/office/officeart/2018/2/layout/IconLabelList"/>
    <dgm:cxn modelId="{968611EB-DA09-4E2A-A203-A95A1E880D24}" srcId="{2D97AC0F-07CE-46E1-9162-BF55D5092416}" destId="{5E995753-6A1D-48AE-8F18-E13AFB3A3210}" srcOrd="2" destOrd="0" parTransId="{BC8148BD-CB45-4F10-B2E2-AD21F151A1F4}" sibTransId="{CBEB7C91-EBA3-4319-8B94-1C900B6C4526}"/>
    <dgm:cxn modelId="{051A6F47-8BF7-45F3-A5D9-EC188DF91D30}" type="presParOf" srcId="{C36BB42E-05D2-4525-BC3C-40490B9210DE}" destId="{C88DC540-46E9-4EF2-BF30-17DED5434E83}" srcOrd="0" destOrd="0" presId="urn:microsoft.com/office/officeart/2018/2/layout/IconLabelList"/>
    <dgm:cxn modelId="{89E35937-69AE-4530-8A87-CE9F1DF26C60}" type="presParOf" srcId="{C88DC540-46E9-4EF2-BF30-17DED5434E83}" destId="{0340EF2B-8C24-4C45-8B75-A0209F2BB692}" srcOrd="0" destOrd="0" presId="urn:microsoft.com/office/officeart/2018/2/layout/IconLabelList"/>
    <dgm:cxn modelId="{97B5BC53-D593-438B-BB38-B3A6A44E3974}" type="presParOf" srcId="{C88DC540-46E9-4EF2-BF30-17DED5434E83}" destId="{9B6553E5-E2A9-4CDB-984D-3B090FDDD30F}" srcOrd="1" destOrd="0" presId="urn:microsoft.com/office/officeart/2018/2/layout/IconLabelList"/>
    <dgm:cxn modelId="{D8830CAB-494B-459F-81D3-4BD62040AEBB}" type="presParOf" srcId="{C88DC540-46E9-4EF2-BF30-17DED5434E83}" destId="{D06437F3-AC60-4E38-B94A-F482BDBAD09A}" srcOrd="2" destOrd="0" presId="urn:microsoft.com/office/officeart/2018/2/layout/IconLabelList"/>
    <dgm:cxn modelId="{11C65C63-8A13-47BC-88CC-C8301B3BCA30}" type="presParOf" srcId="{C36BB42E-05D2-4525-BC3C-40490B9210DE}" destId="{277EFB29-8B37-4BB9-81B9-D38C5AEA22F8}" srcOrd="1" destOrd="0" presId="urn:microsoft.com/office/officeart/2018/2/layout/IconLabelList"/>
    <dgm:cxn modelId="{5E76AFBE-6E06-41A0-B671-C79E75CF8EC7}" type="presParOf" srcId="{C36BB42E-05D2-4525-BC3C-40490B9210DE}" destId="{5FE6C587-2324-4F15-8EBA-BF51EA57B29C}" srcOrd="2" destOrd="0" presId="urn:microsoft.com/office/officeart/2018/2/layout/IconLabelList"/>
    <dgm:cxn modelId="{673DF1FC-2F9E-4F5A-9937-FB35261A712F}" type="presParOf" srcId="{5FE6C587-2324-4F15-8EBA-BF51EA57B29C}" destId="{D3D27575-927D-4EFC-B508-4BD13CC13513}" srcOrd="0" destOrd="0" presId="urn:microsoft.com/office/officeart/2018/2/layout/IconLabelList"/>
    <dgm:cxn modelId="{366A6163-59E4-4DB3-BEF7-F646C8DE74CF}" type="presParOf" srcId="{5FE6C587-2324-4F15-8EBA-BF51EA57B29C}" destId="{3031D0B1-A4CF-4733-AE14-8E6173BFEF7E}" srcOrd="1" destOrd="0" presId="urn:microsoft.com/office/officeart/2018/2/layout/IconLabelList"/>
    <dgm:cxn modelId="{7D7EECA6-BA07-497C-8E3D-311A2266E709}" type="presParOf" srcId="{5FE6C587-2324-4F15-8EBA-BF51EA57B29C}" destId="{3436FB1E-1752-4205-B06D-A46957A41CCF}" srcOrd="2" destOrd="0" presId="urn:microsoft.com/office/officeart/2018/2/layout/IconLabelList"/>
    <dgm:cxn modelId="{AFA536F0-442B-4F8E-A9F9-2818EF50A52A}" type="presParOf" srcId="{C36BB42E-05D2-4525-BC3C-40490B9210DE}" destId="{CBD943A7-EF3B-4C82-8141-3439DC43DAF0}" srcOrd="3" destOrd="0" presId="urn:microsoft.com/office/officeart/2018/2/layout/IconLabelList"/>
    <dgm:cxn modelId="{F84FDEC5-D111-4FBA-958F-660730D368F8}" type="presParOf" srcId="{C36BB42E-05D2-4525-BC3C-40490B9210DE}" destId="{C4055B8E-369E-4F29-B141-9CF45BFF86CF}" srcOrd="4" destOrd="0" presId="urn:microsoft.com/office/officeart/2018/2/layout/IconLabelList"/>
    <dgm:cxn modelId="{6B4F5B29-9116-4576-86FC-61438F38A6C6}" type="presParOf" srcId="{C4055B8E-369E-4F29-B141-9CF45BFF86CF}" destId="{5BC4A415-6E39-461D-BAEA-B2C52F63F6A4}" srcOrd="0" destOrd="0" presId="urn:microsoft.com/office/officeart/2018/2/layout/IconLabelList"/>
    <dgm:cxn modelId="{70DEC981-171C-48A7-A9E2-FCDD0869073D}" type="presParOf" srcId="{C4055B8E-369E-4F29-B141-9CF45BFF86CF}" destId="{D5CDD20A-3E17-450C-8D3C-3221A2201DBA}" srcOrd="1" destOrd="0" presId="urn:microsoft.com/office/officeart/2018/2/layout/IconLabelList"/>
    <dgm:cxn modelId="{9892505E-32CC-4455-9364-DD01F0C90336}" type="presParOf" srcId="{C4055B8E-369E-4F29-B141-9CF45BFF86CF}" destId="{D101CF72-32A5-4F1C-AD52-5A1979D2E5C6}" srcOrd="2" destOrd="0" presId="urn:microsoft.com/office/officeart/2018/2/layout/IconLabelList"/>
    <dgm:cxn modelId="{680574DF-BAC0-4177-9790-7F894FD8D881}" type="presParOf" srcId="{C36BB42E-05D2-4525-BC3C-40490B9210DE}" destId="{E3C5C7F4-C57A-457A-9E02-8AE7C2A8AA8A}" srcOrd="5" destOrd="0" presId="urn:microsoft.com/office/officeart/2018/2/layout/IconLabelList"/>
    <dgm:cxn modelId="{5BB427DC-7A15-4325-8DBB-9142E81353E1}" type="presParOf" srcId="{C36BB42E-05D2-4525-BC3C-40490B9210DE}" destId="{16979600-950E-4EC2-828B-521E698FF2F2}" srcOrd="6" destOrd="0" presId="urn:microsoft.com/office/officeart/2018/2/layout/IconLabelList"/>
    <dgm:cxn modelId="{01745282-249E-44C3-BDCE-42A3B70B68CC}" type="presParOf" srcId="{16979600-950E-4EC2-828B-521E698FF2F2}" destId="{BEDD7E4F-9015-43A3-B53B-78918A00A0C9}" srcOrd="0" destOrd="0" presId="urn:microsoft.com/office/officeart/2018/2/layout/IconLabelList"/>
    <dgm:cxn modelId="{5CCDAA5B-32E5-4B1F-8442-525E02AFD86B}" type="presParOf" srcId="{16979600-950E-4EC2-828B-521E698FF2F2}" destId="{DD351A7E-D329-42DB-BFD3-78A43D13475A}" srcOrd="1" destOrd="0" presId="urn:microsoft.com/office/officeart/2018/2/layout/IconLabelList"/>
    <dgm:cxn modelId="{62927AB2-F260-4871-A1B9-B8A614063982}" type="presParOf" srcId="{16979600-950E-4EC2-828B-521E698FF2F2}" destId="{6899677E-8A7C-437C-B364-544F68E46CAB}"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F1FDDD-A91D-4D7B-A827-657D1956F92F}"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52870A8-A5E6-4104-B2BB-A30696832406}">
      <dgm:prSet/>
      <dgm:spPr/>
      <dgm:t>
        <a:bodyPr/>
        <a:lstStyle/>
        <a:p>
          <a:pPr>
            <a:lnSpc>
              <a:spcPct val="100000"/>
            </a:lnSpc>
            <a:defRPr b="1"/>
          </a:pPr>
          <a:r>
            <a:rPr lang="en-US" baseline="0" dirty="0"/>
            <a:t>wet lab</a:t>
          </a:r>
          <a:endParaRPr lang="en-US" dirty="0"/>
        </a:p>
      </dgm:t>
    </dgm:pt>
    <dgm:pt modelId="{556BBD2A-B560-42FA-9498-412352BDA534}" type="parTrans" cxnId="{7AEC91F1-BD44-4865-8854-D6D17FF07446}">
      <dgm:prSet/>
      <dgm:spPr/>
      <dgm:t>
        <a:bodyPr/>
        <a:lstStyle/>
        <a:p>
          <a:endParaRPr lang="en-US"/>
        </a:p>
      </dgm:t>
    </dgm:pt>
    <dgm:pt modelId="{85429ADB-F832-497A-BC96-D878A56F7EFB}" type="sibTrans" cxnId="{7AEC91F1-BD44-4865-8854-D6D17FF07446}">
      <dgm:prSet/>
      <dgm:spPr/>
      <dgm:t>
        <a:bodyPr/>
        <a:lstStyle/>
        <a:p>
          <a:endParaRPr lang="en-US"/>
        </a:p>
      </dgm:t>
    </dgm:pt>
    <dgm:pt modelId="{F3DFDB57-AAB4-423C-9EA5-E47ACF6E6AFB}">
      <dgm:prSet/>
      <dgm:spPr/>
      <dgm:t>
        <a:bodyPr/>
        <a:lstStyle/>
        <a:p>
          <a:pPr>
            <a:lnSpc>
              <a:spcPct val="100000"/>
            </a:lnSpc>
          </a:pPr>
          <a:r>
            <a:rPr lang="en-US" b="1" baseline="0" dirty="0"/>
            <a:t>Traditional hand-on labs. </a:t>
          </a:r>
        </a:p>
        <a:p>
          <a:pPr>
            <a:lnSpc>
              <a:spcPct val="100000"/>
            </a:lnSpc>
          </a:pPr>
          <a:r>
            <a:rPr lang="en-US" baseline="0" dirty="0"/>
            <a:t>Students use physical equipment to carry out procedure, record observations and measurements, and analyze data. </a:t>
          </a:r>
          <a:endParaRPr lang="en-US" dirty="0"/>
        </a:p>
      </dgm:t>
    </dgm:pt>
    <dgm:pt modelId="{B8E46E03-067A-43B3-B274-173D6CDED732}" type="parTrans" cxnId="{30AFF5A1-33B6-4608-962B-C1C26610917B}">
      <dgm:prSet/>
      <dgm:spPr/>
      <dgm:t>
        <a:bodyPr/>
        <a:lstStyle/>
        <a:p>
          <a:endParaRPr lang="en-US"/>
        </a:p>
      </dgm:t>
    </dgm:pt>
    <dgm:pt modelId="{6DC15B0A-FCE9-4B34-89FA-0FB86D66C237}" type="sibTrans" cxnId="{30AFF5A1-33B6-4608-962B-C1C26610917B}">
      <dgm:prSet/>
      <dgm:spPr/>
      <dgm:t>
        <a:bodyPr/>
        <a:lstStyle/>
        <a:p>
          <a:endParaRPr lang="en-US"/>
        </a:p>
      </dgm:t>
    </dgm:pt>
    <dgm:pt modelId="{4A175629-BCE1-417A-A869-DEB4B77BED6C}">
      <dgm:prSet/>
      <dgm:spPr/>
      <dgm:t>
        <a:bodyPr/>
        <a:lstStyle/>
        <a:p>
          <a:pPr>
            <a:lnSpc>
              <a:spcPct val="100000"/>
            </a:lnSpc>
            <a:defRPr b="1"/>
          </a:pPr>
          <a:r>
            <a:rPr lang="en-US" baseline="0" dirty="0"/>
            <a:t>dry lab</a:t>
          </a:r>
          <a:endParaRPr lang="en-US" dirty="0"/>
        </a:p>
      </dgm:t>
    </dgm:pt>
    <dgm:pt modelId="{20D6F065-ED19-4669-B634-BAF0D3541BF7}" type="parTrans" cxnId="{213E01B1-3353-4E8B-9C2E-461235D70729}">
      <dgm:prSet/>
      <dgm:spPr/>
      <dgm:t>
        <a:bodyPr/>
        <a:lstStyle/>
        <a:p>
          <a:endParaRPr lang="en-US"/>
        </a:p>
      </dgm:t>
    </dgm:pt>
    <dgm:pt modelId="{061FBE19-71BF-4BFB-A10F-B0AE792A6F92}" type="sibTrans" cxnId="{213E01B1-3353-4E8B-9C2E-461235D70729}">
      <dgm:prSet/>
      <dgm:spPr/>
      <dgm:t>
        <a:bodyPr/>
        <a:lstStyle/>
        <a:p>
          <a:endParaRPr lang="en-US"/>
        </a:p>
      </dgm:t>
    </dgm:pt>
    <dgm:pt modelId="{1295FFBF-FEA8-42DC-8B96-9FEF9D939056}">
      <dgm:prSet/>
      <dgm:spPr/>
      <dgm:t>
        <a:bodyPr/>
        <a:lstStyle/>
        <a:p>
          <a:pPr>
            <a:lnSpc>
              <a:spcPct val="100000"/>
            </a:lnSpc>
          </a:pPr>
          <a:r>
            <a:rPr lang="en-US" b="1" baseline="0" dirty="0"/>
            <a:t>ACCESS-developed interactive.</a:t>
          </a:r>
        </a:p>
        <a:p>
          <a:pPr>
            <a:lnSpc>
              <a:spcPct val="100000"/>
            </a:lnSpc>
          </a:pPr>
          <a:r>
            <a:rPr lang="en-US" baseline="0" dirty="0"/>
            <a:t>Students view and may participate in procedure. They record observations and measurements and analyze data. Images and visuals are of real-life equipment.</a:t>
          </a:r>
          <a:endParaRPr lang="en-US" dirty="0"/>
        </a:p>
      </dgm:t>
    </dgm:pt>
    <dgm:pt modelId="{2BD87CBC-9188-4791-B6F2-DA3CF633337B}" type="parTrans" cxnId="{1667ADFC-7650-4901-885C-7E8455072EDC}">
      <dgm:prSet/>
      <dgm:spPr/>
      <dgm:t>
        <a:bodyPr/>
        <a:lstStyle/>
        <a:p>
          <a:endParaRPr lang="en-US"/>
        </a:p>
      </dgm:t>
    </dgm:pt>
    <dgm:pt modelId="{B387039E-85DE-45F2-84DD-FB1F10A2E587}" type="sibTrans" cxnId="{1667ADFC-7650-4901-885C-7E8455072EDC}">
      <dgm:prSet/>
      <dgm:spPr/>
      <dgm:t>
        <a:bodyPr/>
        <a:lstStyle/>
        <a:p>
          <a:endParaRPr lang="en-US"/>
        </a:p>
      </dgm:t>
    </dgm:pt>
    <dgm:pt modelId="{873C0363-8FF1-4DBC-9B58-F64D73A47E73}">
      <dgm:prSet/>
      <dgm:spPr/>
      <dgm:t>
        <a:bodyPr/>
        <a:lstStyle/>
        <a:p>
          <a:pPr>
            <a:lnSpc>
              <a:spcPct val="100000"/>
            </a:lnSpc>
            <a:defRPr b="1"/>
          </a:pPr>
          <a:r>
            <a:rPr lang="en-US" baseline="0" dirty="0"/>
            <a:t>virtual lab</a:t>
          </a:r>
          <a:endParaRPr lang="en-US" dirty="0"/>
        </a:p>
      </dgm:t>
    </dgm:pt>
    <dgm:pt modelId="{7E393139-556E-433E-840D-8F51939EA104}" type="parTrans" cxnId="{73667479-E241-4F20-9FE4-F1B2975E51E4}">
      <dgm:prSet/>
      <dgm:spPr/>
      <dgm:t>
        <a:bodyPr/>
        <a:lstStyle/>
        <a:p>
          <a:endParaRPr lang="en-US"/>
        </a:p>
      </dgm:t>
    </dgm:pt>
    <dgm:pt modelId="{E773B084-8BC2-4627-BEDD-FF1F56A0B764}" type="sibTrans" cxnId="{73667479-E241-4F20-9FE4-F1B2975E51E4}">
      <dgm:prSet/>
      <dgm:spPr/>
      <dgm:t>
        <a:bodyPr/>
        <a:lstStyle/>
        <a:p>
          <a:endParaRPr lang="en-US"/>
        </a:p>
      </dgm:t>
    </dgm:pt>
    <dgm:pt modelId="{EEAA2DE9-0BEE-4F0D-86C4-F426CD937857}">
      <dgm:prSet/>
      <dgm:spPr/>
      <dgm:t>
        <a:bodyPr/>
        <a:lstStyle/>
        <a:p>
          <a:pPr>
            <a:lnSpc>
              <a:spcPct val="100000"/>
            </a:lnSpc>
          </a:pPr>
          <a:r>
            <a:rPr lang="en-US" b="1" baseline="0" dirty="0"/>
            <a:t>Dry lab on an external site. </a:t>
          </a:r>
          <a:endParaRPr lang="en-US" b="1" dirty="0"/>
        </a:p>
      </dgm:t>
    </dgm:pt>
    <dgm:pt modelId="{140AFB10-2BBC-42CC-A5D8-6F8B0DFF2F85}" type="parTrans" cxnId="{9787A35C-B830-49FE-86ED-A0C4DFC86C3E}">
      <dgm:prSet/>
      <dgm:spPr/>
      <dgm:t>
        <a:bodyPr/>
        <a:lstStyle/>
        <a:p>
          <a:endParaRPr lang="en-US"/>
        </a:p>
      </dgm:t>
    </dgm:pt>
    <dgm:pt modelId="{BA57F76F-A12A-46DC-B570-AB71C5CC1491}" type="sibTrans" cxnId="{9787A35C-B830-49FE-86ED-A0C4DFC86C3E}">
      <dgm:prSet/>
      <dgm:spPr/>
      <dgm:t>
        <a:bodyPr/>
        <a:lstStyle/>
        <a:p>
          <a:endParaRPr lang="en-US"/>
        </a:p>
      </dgm:t>
    </dgm:pt>
    <dgm:pt modelId="{FE05AC60-4D0E-417A-9E9F-AA391E7F45EA}">
      <dgm:prSet/>
      <dgm:spPr/>
      <dgm:t>
        <a:bodyPr/>
        <a:lstStyle/>
        <a:p>
          <a:pPr>
            <a:lnSpc>
              <a:spcPct val="100000"/>
            </a:lnSpc>
            <a:defRPr b="1"/>
          </a:pPr>
          <a:r>
            <a:rPr lang="en-US" baseline="0" dirty="0"/>
            <a:t>simulation</a:t>
          </a:r>
          <a:endParaRPr lang="en-US" dirty="0"/>
        </a:p>
      </dgm:t>
    </dgm:pt>
    <dgm:pt modelId="{8C24C6D0-B4E0-4F53-B1EE-D6E6FE8DB59D}" type="parTrans" cxnId="{AACB7708-FD45-4370-86BF-F4B45E650B6F}">
      <dgm:prSet/>
      <dgm:spPr/>
      <dgm:t>
        <a:bodyPr/>
        <a:lstStyle/>
        <a:p>
          <a:endParaRPr lang="en-US"/>
        </a:p>
      </dgm:t>
    </dgm:pt>
    <dgm:pt modelId="{3E9624A4-64C0-4AC0-9035-F5CDDC21F9E3}" type="sibTrans" cxnId="{AACB7708-FD45-4370-86BF-F4B45E650B6F}">
      <dgm:prSet/>
      <dgm:spPr/>
      <dgm:t>
        <a:bodyPr/>
        <a:lstStyle/>
        <a:p>
          <a:endParaRPr lang="en-US"/>
        </a:p>
      </dgm:t>
    </dgm:pt>
    <dgm:pt modelId="{1F1914C0-B9B9-4E87-B9AA-2EF013D4F4CE}">
      <dgm:prSet/>
      <dgm:spPr/>
      <dgm:t>
        <a:bodyPr/>
        <a:lstStyle/>
        <a:p>
          <a:pPr>
            <a:lnSpc>
              <a:spcPct val="100000"/>
            </a:lnSpc>
          </a:pPr>
          <a:r>
            <a:rPr lang="en-US" b="1" baseline="0" dirty="0"/>
            <a:t>A coded activity, usually with abstract representations. </a:t>
          </a:r>
        </a:p>
        <a:p>
          <a:pPr>
            <a:lnSpc>
              <a:spcPct val="100000"/>
            </a:lnSpc>
          </a:pPr>
          <a:r>
            <a:rPr lang="en-US" baseline="0" dirty="0"/>
            <a:t>No real-world equipment is used. Simulations may allow higher user control and variability. A good example is </a:t>
          </a:r>
          <a:r>
            <a:rPr lang="en-US" baseline="0" dirty="0">
              <a:hlinkClick xmlns:r="http://schemas.openxmlformats.org/officeDocument/2006/relationships" r:id="rId1"/>
            </a:rPr>
            <a:t>PhET</a:t>
          </a:r>
          <a:r>
            <a:rPr lang="en-US" baseline="0" dirty="0"/>
            <a:t>. Simulations are typically external resources.</a:t>
          </a:r>
          <a:endParaRPr lang="en-US" dirty="0"/>
        </a:p>
      </dgm:t>
    </dgm:pt>
    <dgm:pt modelId="{9437B3F4-DFA2-42A4-9AEE-C59333DEC93A}" type="parTrans" cxnId="{BB800229-EC9A-4554-AD3A-A00A0F1D65CB}">
      <dgm:prSet/>
      <dgm:spPr/>
      <dgm:t>
        <a:bodyPr/>
        <a:lstStyle/>
        <a:p>
          <a:endParaRPr lang="en-US"/>
        </a:p>
      </dgm:t>
    </dgm:pt>
    <dgm:pt modelId="{3C364AF8-CE7A-4FEE-ADEF-24CA2D614F8C}" type="sibTrans" cxnId="{BB800229-EC9A-4554-AD3A-A00A0F1D65CB}">
      <dgm:prSet/>
      <dgm:spPr/>
      <dgm:t>
        <a:bodyPr/>
        <a:lstStyle/>
        <a:p>
          <a:endParaRPr lang="en-US"/>
        </a:p>
      </dgm:t>
    </dgm:pt>
    <dgm:pt modelId="{126200BB-234C-4027-BAC2-28873FB515AF}" type="pres">
      <dgm:prSet presAssocID="{92F1FDDD-A91D-4D7B-A827-657D1956F92F}" presName="root" presStyleCnt="0">
        <dgm:presLayoutVars>
          <dgm:dir/>
          <dgm:resizeHandles val="exact"/>
        </dgm:presLayoutVars>
      </dgm:prSet>
      <dgm:spPr/>
    </dgm:pt>
    <dgm:pt modelId="{E13CA66D-01D7-4C44-8203-C0C56C62C5A9}" type="pres">
      <dgm:prSet presAssocID="{D52870A8-A5E6-4104-B2BB-A30696832406}" presName="compNode" presStyleCnt="0"/>
      <dgm:spPr/>
    </dgm:pt>
    <dgm:pt modelId="{2822F716-E7F4-4F7E-B732-BB53321C03FB}" type="pres">
      <dgm:prSet presAssocID="{D52870A8-A5E6-4104-B2BB-A30696832406}"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Test tubes"/>
        </a:ext>
      </dgm:extLst>
    </dgm:pt>
    <dgm:pt modelId="{1D502912-2C07-414F-8A2C-6A63A9A5A5AD}" type="pres">
      <dgm:prSet presAssocID="{D52870A8-A5E6-4104-B2BB-A30696832406}" presName="iconSpace" presStyleCnt="0"/>
      <dgm:spPr/>
    </dgm:pt>
    <dgm:pt modelId="{416BED4D-26EB-4CD5-8500-D7B92E2E0851}" type="pres">
      <dgm:prSet presAssocID="{D52870A8-A5E6-4104-B2BB-A30696832406}" presName="parTx" presStyleLbl="revTx" presStyleIdx="0" presStyleCnt="8">
        <dgm:presLayoutVars>
          <dgm:chMax val="0"/>
          <dgm:chPref val="0"/>
        </dgm:presLayoutVars>
      </dgm:prSet>
      <dgm:spPr/>
    </dgm:pt>
    <dgm:pt modelId="{9E9C7B9C-8F6E-4EB1-A32F-053796063BC8}" type="pres">
      <dgm:prSet presAssocID="{D52870A8-A5E6-4104-B2BB-A30696832406}" presName="txSpace" presStyleCnt="0"/>
      <dgm:spPr/>
    </dgm:pt>
    <dgm:pt modelId="{91C24DB5-76EA-4026-8967-CDDE30669F8A}" type="pres">
      <dgm:prSet presAssocID="{D52870A8-A5E6-4104-B2BB-A30696832406}" presName="desTx" presStyleLbl="revTx" presStyleIdx="1" presStyleCnt="8">
        <dgm:presLayoutVars/>
      </dgm:prSet>
      <dgm:spPr/>
    </dgm:pt>
    <dgm:pt modelId="{EBEAE654-8283-45B3-A257-5F04C41F947B}" type="pres">
      <dgm:prSet presAssocID="{85429ADB-F832-497A-BC96-D878A56F7EFB}" presName="sibTrans" presStyleCnt="0"/>
      <dgm:spPr/>
    </dgm:pt>
    <dgm:pt modelId="{C846F13E-353F-4CC5-9AB0-A4BDFA62F256}" type="pres">
      <dgm:prSet presAssocID="{4A175629-BCE1-417A-A869-DEB4B77BED6C}" presName="compNode" presStyleCnt="0"/>
      <dgm:spPr/>
    </dgm:pt>
    <dgm:pt modelId="{A276C29E-72D1-4733-ADC6-B11ED6C04AC4}" type="pres">
      <dgm:prSet presAssocID="{4A175629-BCE1-417A-A869-DEB4B77BED6C}"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Remote learning science with solid fill"/>
        </a:ext>
      </dgm:extLst>
    </dgm:pt>
    <dgm:pt modelId="{B919793D-7820-41C6-9C79-2F55FB6886E2}" type="pres">
      <dgm:prSet presAssocID="{4A175629-BCE1-417A-A869-DEB4B77BED6C}" presName="iconSpace" presStyleCnt="0"/>
      <dgm:spPr/>
    </dgm:pt>
    <dgm:pt modelId="{8AFE02A1-CB80-41C9-A2E2-5B3518645BCA}" type="pres">
      <dgm:prSet presAssocID="{4A175629-BCE1-417A-A869-DEB4B77BED6C}" presName="parTx" presStyleLbl="revTx" presStyleIdx="2" presStyleCnt="8">
        <dgm:presLayoutVars>
          <dgm:chMax val="0"/>
          <dgm:chPref val="0"/>
        </dgm:presLayoutVars>
      </dgm:prSet>
      <dgm:spPr/>
    </dgm:pt>
    <dgm:pt modelId="{BD8731CD-3774-4910-8736-E89E6D7F509A}" type="pres">
      <dgm:prSet presAssocID="{4A175629-BCE1-417A-A869-DEB4B77BED6C}" presName="txSpace" presStyleCnt="0"/>
      <dgm:spPr/>
    </dgm:pt>
    <dgm:pt modelId="{9044D513-9EE0-4CF4-8A12-0540B1B5645E}" type="pres">
      <dgm:prSet presAssocID="{4A175629-BCE1-417A-A869-DEB4B77BED6C}" presName="desTx" presStyleLbl="revTx" presStyleIdx="3" presStyleCnt="8">
        <dgm:presLayoutVars/>
      </dgm:prSet>
      <dgm:spPr/>
    </dgm:pt>
    <dgm:pt modelId="{E14F548C-AF58-4B43-AF0E-F638B5A21FED}" type="pres">
      <dgm:prSet presAssocID="{061FBE19-71BF-4BFB-A10F-B0AE792A6F92}" presName="sibTrans" presStyleCnt="0"/>
      <dgm:spPr/>
    </dgm:pt>
    <dgm:pt modelId="{B7436109-D970-44FE-A930-D7D469886964}" type="pres">
      <dgm:prSet presAssocID="{873C0363-8FF1-4DBC-9B58-F64D73A47E73}" presName="compNode" presStyleCnt="0"/>
      <dgm:spPr/>
    </dgm:pt>
    <dgm:pt modelId="{02378C57-1643-4B11-B34F-BB851AD93011}" type="pres">
      <dgm:prSet presAssocID="{873C0363-8FF1-4DBC-9B58-F64D73A47E73}"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World with solid fill"/>
        </a:ext>
      </dgm:extLst>
    </dgm:pt>
    <dgm:pt modelId="{2CA6122E-1A93-43C2-AF5A-40860EF749CE}" type="pres">
      <dgm:prSet presAssocID="{873C0363-8FF1-4DBC-9B58-F64D73A47E73}" presName="iconSpace" presStyleCnt="0"/>
      <dgm:spPr/>
    </dgm:pt>
    <dgm:pt modelId="{72C2D524-844C-4DB3-BC1F-E87BFB1237E5}" type="pres">
      <dgm:prSet presAssocID="{873C0363-8FF1-4DBC-9B58-F64D73A47E73}" presName="parTx" presStyleLbl="revTx" presStyleIdx="4" presStyleCnt="8">
        <dgm:presLayoutVars>
          <dgm:chMax val="0"/>
          <dgm:chPref val="0"/>
        </dgm:presLayoutVars>
      </dgm:prSet>
      <dgm:spPr/>
    </dgm:pt>
    <dgm:pt modelId="{88EC5333-8CF4-47DB-AF02-0D2ADFF9EBD6}" type="pres">
      <dgm:prSet presAssocID="{873C0363-8FF1-4DBC-9B58-F64D73A47E73}" presName="txSpace" presStyleCnt="0"/>
      <dgm:spPr/>
    </dgm:pt>
    <dgm:pt modelId="{9F66276E-082D-4F05-B7D9-7B653E8E3298}" type="pres">
      <dgm:prSet presAssocID="{873C0363-8FF1-4DBC-9B58-F64D73A47E73}" presName="desTx" presStyleLbl="revTx" presStyleIdx="5" presStyleCnt="8">
        <dgm:presLayoutVars/>
      </dgm:prSet>
      <dgm:spPr/>
    </dgm:pt>
    <dgm:pt modelId="{1AF78193-C53C-4377-A1E2-288563CDCDC6}" type="pres">
      <dgm:prSet presAssocID="{E773B084-8BC2-4627-BEDD-FF1F56A0B764}" presName="sibTrans" presStyleCnt="0"/>
      <dgm:spPr/>
    </dgm:pt>
    <dgm:pt modelId="{DB5BEB48-BB46-44F3-9905-AA3A94E61374}" type="pres">
      <dgm:prSet presAssocID="{FE05AC60-4D0E-417A-9E9F-AA391E7F45EA}" presName="compNode" presStyleCnt="0"/>
      <dgm:spPr/>
    </dgm:pt>
    <dgm:pt modelId="{E63A315E-BAE3-46BA-82AA-5F09A56920F1}" type="pres">
      <dgm:prSet presAssocID="{FE05AC60-4D0E-417A-9E9F-AA391E7F45EA}"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Virtual Reality headset with solid fill"/>
        </a:ext>
      </dgm:extLst>
    </dgm:pt>
    <dgm:pt modelId="{80A677C5-C6F1-40DB-AE9D-C1CFDE548830}" type="pres">
      <dgm:prSet presAssocID="{FE05AC60-4D0E-417A-9E9F-AA391E7F45EA}" presName="iconSpace" presStyleCnt="0"/>
      <dgm:spPr/>
    </dgm:pt>
    <dgm:pt modelId="{4F2856A6-311F-4CBB-81D0-2D37526C2AE0}" type="pres">
      <dgm:prSet presAssocID="{FE05AC60-4D0E-417A-9E9F-AA391E7F45EA}" presName="parTx" presStyleLbl="revTx" presStyleIdx="6" presStyleCnt="8">
        <dgm:presLayoutVars>
          <dgm:chMax val="0"/>
          <dgm:chPref val="0"/>
        </dgm:presLayoutVars>
      </dgm:prSet>
      <dgm:spPr/>
    </dgm:pt>
    <dgm:pt modelId="{C0EB78F2-5ABD-49DF-ADC5-968D2FA6CE8F}" type="pres">
      <dgm:prSet presAssocID="{FE05AC60-4D0E-417A-9E9F-AA391E7F45EA}" presName="txSpace" presStyleCnt="0"/>
      <dgm:spPr/>
    </dgm:pt>
    <dgm:pt modelId="{EF660902-1975-476A-8B7D-BB66A95CC471}" type="pres">
      <dgm:prSet presAssocID="{FE05AC60-4D0E-417A-9E9F-AA391E7F45EA}" presName="desTx" presStyleLbl="revTx" presStyleIdx="7" presStyleCnt="8">
        <dgm:presLayoutVars/>
      </dgm:prSet>
      <dgm:spPr/>
    </dgm:pt>
  </dgm:ptLst>
  <dgm:cxnLst>
    <dgm:cxn modelId="{AACB7708-FD45-4370-86BF-F4B45E650B6F}" srcId="{92F1FDDD-A91D-4D7B-A827-657D1956F92F}" destId="{FE05AC60-4D0E-417A-9E9F-AA391E7F45EA}" srcOrd="3" destOrd="0" parTransId="{8C24C6D0-B4E0-4F53-B1EE-D6E6FE8DB59D}" sibTransId="{3E9624A4-64C0-4AC0-9035-F5CDDC21F9E3}"/>
    <dgm:cxn modelId="{BB800229-EC9A-4554-AD3A-A00A0F1D65CB}" srcId="{FE05AC60-4D0E-417A-9E9F-AA391E7F45EA}" destId="{1F1914C0-B9B9-4E87-B9AA-2EF013D4F4CE}" srcOrd="0" destOrd="0" parTransId="{9437B3F4-DFA2-42A4-9AEE-C59333DEC93A}" sibTransId="{3C364AF8-CE7A-4FEE-ADEF-24CA2D614F8C}"/>
    <dgm:cxn modelId="{514A6635-B4DA-4873-9830-C4C6E12165D6}" type="presOf" srcId="{EEAA2DE9-0BEE-4F0D-86C4-F426CD937857}" destId="{9F66276E-082D-4F05-B7D9-7B653E8E3298}" srcOrd="0" destOrd="0" presId="urn:microsoft.com/office/officeart/2018/2/layout/IconLabelDescriptionList"/>
    <dgm:cxn modelId="{9787A35C-B830-49FE-86ED-A0C4DFC86C3E}" srcId="{873C0363-8FF1-4DBC-9B58-F64D73A47E73}" destId="{EEAA2DE9-0BEE-4F0D-86C4-F426CD937857}" srcOrd="0" destOrd="0" parTransId="{140AFB10-2BBC-42CC-A5D8-6F8B0DFF2F85}" sibTransId="{BA57F76F-A12A-46DC-B570-AB71C5CC1491}"/>
    <dgm:cxn modelId="{1180F267-C0ED-437A-A9EA-CCC365BBAEA7}" type="presOf" srcId="{4A175629-BCE1-417A-A869-DEB4B77BED6C}" destId="{8AFE02A1-CB80-41C9-A2E2-5B3518645BCA}" srcOrd="0" destOrd="0" presId="urn:microsoft.com/office/officeart/2018/2/layout/IconLabelDescriptionList"/>
    <dgm:cxn modelId="{73667479-E241-4F20-9FE4-F1B2975E51E4}" srcId="{92F1FDDD-A91D-4D7B-A827-657D1956F92F}" destId="{873C0363-8FF1-4DBC-9B58-F64D73A47E73}" srcOrd="2" destOrd="0" parTransId="{7E393139-556E-433E-840D-8F51939EA104}" sibTransId="{E773B084-8BC2-4627-BEDD-FF1F56A0B764}"/>
    <dgm:cxn modelId="{11EADE88-D226-4230-B0BF-5A3DCD8C5A9E}" type="presOf" srcId="{F3DFDB57-AAB4-423C-9EA5-E47ACF6E6AFB}" destId="{91C24DB5-76EA-4026-8967-CDDE30669F8A}" srcOrd="0" destOrd="0" presId="urn:microsoft.com/office/officeart/2018/2/layout/IconLabelDescriptionList"/>
    <dgm:cxn modelId="{8559E693-36A9-4330-80FF-C3D78CBF654F}" type="presOf" srcId="{1295FFBF-FEA8-42DC-8B96-9FEF9D939056}" destId="{9044D513-9EE0-4CF4-8A12-0540B1B5645E}" srcOrd="0" destOrd="0" presId="urn:microsoft.com/office/officeart/2018/2/layout/IconLabelDescriptionList"/>
    <dgm:cxn modelId="{30AFF5A1-33B6-4608-962B-C1C26610917B}" srcId="{D52870A8-A5E6-4104-B2BB-A30696832406}" destId="{F3DFDB57-AAB4-423C-9EA5-E47ACF6E6AFB}" srcOrd="0" destOrd="0" parTransId="{B8E46E03-067A-43B3-B274-173D6CDED732}" sibTransId="{6DC15B0A-FCE9-4B34-89FA-0FB86D66C237}"/>
    <dgm:cxn modelId="{C5341EAE-66F2-4A26-B9EC-E9167A2CB7C7}" type="presOf" srcId="{92F1FDDD-A91D-4D7B-A827-657D1956F92F}" destId="{126200BB-234C-4027-BAC2-28873FB515AF}" srcOrd="0" destOrd="0" presId="urn:microsoft.com/office/officeart/2018/2/layout/IconLabelDescriptionList"/>
    <dgm:cxn modelId="{213E01B1-3353-4E8B-9C2E-461235D70729}" srcId="{92F1FDDD-A91D-4D7B-A827-657D1956F92F}" destId="{4A175629-BCE1-417A-A869-DEB4B77BED6C}" srcOrd="1" destOrd="0" parTransId="{20D6F065-ED19-4669-B634-BAF0D3541BF7}" sibTransId="{061FBE19-71BF-4BFB-A10F-B0AE792A6F92}"/>
    <dgm:cxn modelId="{B1FF4BC5-F57F-448C-A307-18A841ABD929}" type="presOf" srcId="{1F1914C0-B9B9-4E87-B9AA-2EF013D4F4CE}" destId="{EF660902-1975-476A-8B7D-BB66A95CC471}" srcOrd="0" destOrd="0" presId="urn:microsoft.com/office/officeart/2018/2/layout/IconLabelDescriptionList"/>
    <dgm:cxn modelId="{0082FBC6-AEBC-42B2-9418-059707B05FC0}" type="presOf" srcId="{D52870A8-A5E6-4104-B2BB-A30696832406}" destId="{416BED4D-26EB-4CD5-8500-D7B92E2E0851}" srcOrd="0" destOrd="0" presId="urn:microsoft.com/office/officeart/2018/2/layout/IconLabelDescriptionList"/>
    <dgm:cxn modelId="{905E68E4-933A-4939-BF6B-A54C54B0AD21}" type="presOf" srcId="{FE05AC60-4D0E-417A-9E9F-AA391E7F45EA}" destId="{4F2856A6-311F-4CBB-81D0-2D37526C2AE0}" srcOrd="0" destOrd="0" presId="urn:microsoft.com/office/officeart/2018/2/layout/IconLabelDescriptionList"/>
    <dgm:cxn modelId="{7AEC91F1-BD44-4865-8854-D6D17FF07446}" srcId="{92F1FDDD-A91D-4D7B-A827-657D1956F92F}" destId="{D52870A8-A5E6-4104-B2BB-A30696832406}" srcOrd="0" destOrd="0" parTransId="{556BBD2A-B560-42FA-9498-412352BDA534}" sibTransId="{85429ADB-F832-497A-BC96-D878A56F7EFB}"/>
    <dgm:cxn modelId="{C8DA34FC-485D-4FBC-A982-5AD13EF1DC58}" type="presOf" srcId="{873C0363-8FF1-4DBC-9B58-F64D73A47E73}" destId="{72C2D524-844C-4DB3-BC1F-E87BFB1237E5}" srcOrd="0" destOrd="0" presId="urn:microsoft.com/office/officeart/2018/2/layout/IconLabelDescriptionList"/>
    <dgm:cxn modelId="{1667ADFC-7650-4901-885C-7E8455072EDC}" srcId="{4A175629-BCE1-417A-A869-DEB4B77BED6C}" destId="{1295FFBF-FEA8-42DC-8B96-9FEF9D939056}" srcOrd="0" destOrd="0" parTransId="{2BD87CBC-9188-4791-B6F2-DA3CF633337B}" sibTransId="{B387039E-85DE-45F2-84DD-FB1F10A2E587}"/>
    <dgm:cxn modelId="{E3A6E08C-C3EB-4EA0-B8D1-9B8E2B3B413A}" type="presParOf" srcId="{126200BB-234C-4027-BAC2-28873FB515AF}" destId="{E13CA66D-01D7-4C44-8203-C0C56C62C5A9}" srcOrd="0" destOrd="0" presId="urn:microsoft.com/office/officeart/2018/2/layout/IconLabelDescriptionList"/>
    <dgm:cxn modelId="{81795C5A-D692-4032-B214-0435C3EF30F2}" type="presParOf" srcId="{E13CA66D-01D7-4C44-8203-C0C56C62C5A9}" destId="{2822F716-E7F4-4F7E-B732-BB53321C03FB}" srcOrd="0" destOrd="0" presId="urn:microsoft.com/office/officeart/2018/2/layout/IconLabelDescriptionList"/>
    <dgm:cxn modelId="{11FB18B7-1307-4B30-AC33-2B1A137AC085}" type="presParOf" srcId="{E13CA66D-01D7-4C44-8203-C0C56C62C5A9}" destId="{1D502912-2C07-414F-8A2C-6A63A9A5A5AD}" srcOrd="1" destOrd="0" presId="urn:microsoft.com/office/officeart/2018/2/layout/IconLabelDescriptionList"/>
    <dgm:cxn modelId="{BD549989-F05C-4801-B7D3-BA8ABB85FBA0}" type="presParOf" srcId="{E13CA66D-01D7-4C44-8203-C0C56C62C5A9}" destId="{416BED4D-26EB-4CD5-8500-D7B92E2E0851}" srcOrd="2" destOrd="0" presId="urn:microsoft.com/office/officeart/2018/2/layout/IconLabelDescriptionList"/>
    <dgm:cxn modelId="{5DE0BF8A-C635-4B1A-BE3A-8682D3F2B769}" type="presParOf" srcId="{E13CA66D-01D7-4C44-8203-C0C56C62C5A9}" destId="{9E9C7B9C-8F6E-4EB1-A32F-053796063BC8}" srcOrd="3" destOrd="0" presId="urn:microsoft.com/office/officeart/2018/2/layout/IconLabelDescriptionList"/>
    <dgm:cxn modelId="{1F410E9A-8302-45D8-9EE2-5D85983D2950}" type="presParOf" srcId="{E13CA66D-01D7-4C44-8203-C0C56C62C5A9}" destId="{91C24DB5-76EA-4026-8967-CDDE30669F8A}" srcOrd="4" destOrd="0" presId="urn:microsoft.com/office/officeart/2018/2/layout/IconLabelDescriptionList"/>
    <dgm:cxn modelId="{CF1776E7-D27C-4314-96F5-EA354A893809}" type="presParOf" srcId="{126200BB-234C-4027-BAC2-28873FB515AF}" destId="{EBEAE654-8283-45B3-A257-5F04C41F947B}" srcOrd="1" destOrd="0" presId="urn:microsoft.com/office/officeart/2018/2/layout/IconLabelDescriptionList"/>
    <dgm:cxn modelId="{337404BB-C088-4D78-9004-A1DD137B8A23}" type="presParOf" srcId="{126200BB-234C-4027-BAC2-28873FB515AF}" destId="{C846F13E-353F-4CC5-9AB0-A4BDFA62F256}" srcOrd="2" destOrd="0" presId="urn:microsoft.com/office/officeart/2018/2/layout/IconLabelDescriptionList"/>
    <dgm:cxn modelId="{7A86F1D8-1977-427E-9C63-FF16C4FAC5C2}" type="presParOf" srcId="{C846F13E-353F-4CC5-9AB0-A4BDFA62F256}" destId="{A276C29E-72D1-4733-ADC6-B11ED6C04AC4}" srcOrd="0" destOrd="0" presId="urn:microsoft.com/office/officeart/2018/2/layout/IconLabelDescriptionList"/>
    <dgm:cxn modelId="{6A01C8A9-FEBE-4C72-95A5-55207503A41D}" type="presParOf" srcId="{C846F13E-353F-4CC5-9AB0-A4BDFA62F256}" destId="{B919793D-7820-41C6-9C79-2F55FB6886E2}" srcOrd="1" destOrd="0" presId="urn:microsoft.com/office/officeart/2018/2/layout/IconLabelDescriptionList"/>
    <dgm:cxn modelId="{901FA7EC-1D06-4985-8421-7CAABCE702A9}" type="presParOf" srcId="{C846F13E-353F-4CC5-9AB0-A4BDFA62F256}" destId="{8AFE02A1-CB80-41C9-A2E2-5B3518645BCA}" srcOrd="2" destOrd="0" presId="urn:microsoft.com/office/officeart/2018/2/layout/IconLabelDescriptionList"/>
    <dgm:cxn modelId="{A0084CDA-5A0D-4C70-81BC-4E95732EBBF4}" type="presParOf" srcId="{C846F13E-353F-4CC5-9AB0-A4BDFA62F256}" destId="{BD8731CD-3774-4910-8736-E89E6D7F509A}" srcOrd="3" destOrd="0" presId="urn:microsoft.com/office/officeart/2018/2/layout/IconLabelDescriptionList"/>
    <dgm:cxn modelId="{EA5089DD-E1B6-47AE-B806-47E466744DD2}" type="presParOf" srcId="{C846F13E-353F-4CC5-9AB0-A4BDFA62F256}" destId="{9044D513-9EE0-4CF4-8A12-0540B1B5645E}" srcOrd="4" destOrd="0" presId="urn:microsoft.com/office/officeart/2018/2/layout/IconLabelDescriptionList"/>
    <dgm:cxn modelId="{8C6819DF-4FA6-4A71-A34E-FCEB5BF87CED}" type="presParOf" srcId="{126200BB-234C-4027-BAC2-28873FB515AF}" destId="{E14F548C-AF58-4B43-AF0E-F638B5A21FED}" srcOrd="3" destOrd="0" presId="urn:microsoft.com/office/officeart/2018/2/layout/IconLabelDescriptionList"/>
    <dgm:cxn modelId="{4E8C2E57-63B2-4ADC-92D1-506484166F57}" type="presParOf" srcId="{126200BB-234C-4027-BAC2-28873FB515AF}" destId="{B7436109-D970-44FE-A930-D7D469886964}" srcOrd="4" destOrd="0" presId="urn:microsoft.com/office/officeart/2018/2/layout/IconLabelDescriptionList"/>
    <dgm:cxn modelId="{7B01776A-4A49-42F0-9A5D-38F8DCD12129}" type="presParOf" srcId="{B7436109-D970-44FE-A930-D7D469886964}" destId="{02378C57-1643-4B11-B34F-BB851AD93011}" srcOrd="0" destOrd="0" presId="urn:microsoft.com/office/officeart/2018/2/layout/IconLabelDescriptionList"/>
    <dgm:cxn modelId="{ECCDB2EB-2616-46E3-8BCD-1A6A4D9EB629}" type="presParOf" srcId="{B7436109-D970-44FE-A930-D7D469886964}" destId="{2CA6122E-1A93-43C2-AF5A-40860EF749CE}" srcOrd="1" destOrd="0" presId="urn:microsoft.com/office/officeart/2018/2/layout/IconLabelDescriptionList"/>
    <dgm:cxn modelId="{4F882BE0-DE70-4B4E-B2E7-D63267311683}" type="presParOf" srcId="{B7436109-D970-44FE-A930-D7D469886964}" destId="{72C2D524-844C-4DB3-BC1F-E87BFB1237E5}" srcOrd="2" destOrd="0" presId="urn:microsoft.com/office/officeart/2018/2/layout/IconLabelDescriptionList"/>
    <dgm:cxn modelId="{BBBF4474-E5D6-4571-AACD-DE2E7313CAB6}" type="presParOf" srcId="{B7436109-D970-44FE-A930-D7D469886964}" destId="{88EC5333-8CF4-47DB-AF02-0D2ADFF9EBD6}" srcOrd="3" destOrd="0" presId="urn:microsoft.com/office/officeart/2018/2/layout/IconLabelDescriptionList"/>
    <dgm:cxn modelId="{12EB64F0-4A93-4B44-A20A-EA0A61FF4C92}" type="presParOf" srcId="{B7436109-D970-44FE-A930-D7D469886964}" destId="{9F66276E-082D-4F05-B7D9-7B653E8E3298}" srcOrd="4" destOrd="0" presId="urn:microsoft.com/office/officeart/2018/2/layout/IconLabelDescriptionList"/>
    <dgm:cxn modelId="{7870F993-76DC-4C8E-8EA5-573027354408}" type="presParOf" srcId="{126200BB-234C-4027-BAC2-28873FB515AF}" destId="{1AF78193-C53C-4377-A1E2-288563CDCDC6}" srcOrd="5" destOrd="0" presId="urn:microsoft.com/office/officeart/2018/2/layout/IconLabelDescriptionList"/>
    <dgm:cxn modelId="{93F8CCFE-8CD3-4E21-B50F-DF0539C2EBE8}" type="presParOf" srcId="{126200BB-234C-4027-BAC2-28873FB515AF}" destId="{DB5BEB48-BB46-44F3-9905-AA3A94E61374}" srcOrd="6" destOrd="0" presId="urn:microsoft.com/office/officeart/2018/2/layout/IconLabelDescriptionList"/>
    <dgm:cxn modelId="{E5C3FF07-FC27-4334-AF64-8DC3534C79B4}" type="presParOf" srcId="{DB5BEB48-BB46-44F3-9905-AA3A94E61374}" destId="{E63A315E-BAE3-46BA-82AA-5F09A56920F1}" srcOrd="0" destOrd="0" presId="urn:microsoft.com/office/officeart/2018/2/layout/IconLabelDescriptionList"/>
    <dgm:cxn modelId="{0CF8265E-E86C-48E6-8028-6E1595EA3427}" type="presParOf" srcId="{DB5BEB48-BB46-44F3-9905-AA3A94E61374}" destId="{80A677C5-C6F1-40DB-AE9D-C1CFDE548830}" srcOrd="1" destOrd="0" presId="urn:microsoft.com/office/officeart/2018/2/layout/IconLabelDescriptionList"/>
    <dgm:cxn modelId="{1A4D5DAE-DDA3-4DA4-B4ED-688263CA3B0F}" type="presParOf" srcId="{DB5BEB48-BB46-44F3-9905-AA3A94E61374}" destId="{4F2856A6-311F-4CBB-81D0-2D37526C2AE0}" srcOrd="2" destOrd="0" presId="urn:microsoft.com/office/officeart/2018/2/layout/IconLabelDescriptionList"/>
    <dgm:cxn modelId="{274A665E-E6D7-45A0-B30C-B265CFA40E51}" type="presParOf" srcId="{DB5BEB48-BB46-44F3-9905-AA3A94E61374}" destId="{C0EB78F2-5ABD-49DF-ADC5-968D2FA6CE8F}" srcOrd="3" destOrd="0" presId="urn:microsoft.com/office/officeart/2018/2/layout/IconLabelDescriptionList"/>
    <dgm:cxn modelId="{FDDA56EE-8788-4777-974E-8CE1E7343238}" type="presParOf" srcId="{DB5BEB48-BB46-44F3-9905-AA3A94E61374}" destId="{EF660902-1975-476A-8B7D-BB66A95CC471}"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CB7D43-5319-459F-884D-94C80D7DE60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04487F2-3315-4C32-965C-7ADC4D12150F}">
      <dgm:prSet/>
      <dgm:spPr/>
      <dgm:t>
        <a:bodyPr/>
        <a:lstStyle/>
        <a:p>
          <a:pPr>
            <a:lnSpc>
              <a:spcPct val="100000"/>
            </a:lnSpc>
          </a:pPr>
          <a:r>
            <a:rPr lang="en-US" baseline="0" dirty="0"/>
            <a:t>Viewable process</a:t>
          </a:r>
          <a:endParaRPr lang="en-US" dirty="0"/>
        </a:p>
      </dgm:t>
    </dgm:pt>
    <dgm:pt modelId="{950378EA-90E5-41EF-8925-AB1F14F80241}" type="parTrans" cxnId="{7A433EB2-62C5-4658-A9BA-197A2C93AF4F}">
      <dgm:prSet/>
      <dgm:spPr/>
      <dgm:t>
        <a:bodyPr/>
        <a:lstStyle/>
        <a:p>
          <a:endParaRPr lang="en-US"/>
        </a:p>
      </dgm:t>
    </dgm:pt>
    <dgm:pt modelId="{DCFDADF9-66BC-4E2E-87AD-C02E17F552BF}" type="sibTrans" cxnId="{7A433EB2-62C5-4658-A9BA-197A2C93AF4F}">
      <dgm:prSet/>
      <dgm:spPr/>
      <dgm:t>
        <a:bodyPr/>
        <a:lstStyle/>
        <a:p>
          <a:pPr>
            <a:lnSpc>
              <a:spcPct val="100000"/>
            </a:lnSpc>
          </a:pPr>
          <a:endParaRPr lang="en-US"/>
        </a:p>
      </dgm:t>
    </dgm:pt>
    <dgm:pt modelId="{FF57089A-857C-4EAA-A6DC-86E4417D9FE2}">
      <dgm:prSet/>
      <dgm:spPr/>
      <dgm:t>
        <a:bodyPr/>
        <a:lstStyle/>
        <a:p>
          <a:pPr>
            <a:lnSpc>
              <a:spcPct val="100000"/>
            </a:lnSpc>
          </a:pPr>
          <a:r>
            <a:rPr lang="en-US" baseline="0" dirty="0"/>
            <a:t>Student data collection</a:t>
          </a:r>
          <a:endParaRPr lang="en-US" dirty="0"/>
        </a:p>
      </dgm:t>
    </dgm:pt>
    <dgm:pt modelId="{7A235FC8-4C22-4FDB-B986-49902F2B570C}" type="parTrans" cxnId="{A79D90A0-A2A1-4681-8873-C8BC90ECAA50}">
      <dgm:prSet/>
      <dgm:spPr/>
      <dgm:t>
        <a:bodyPr/>
        <a:lstStyle/>
        <a:p>
          <a:endParaRPr lang="en-US"/>
        </a:p>
      </dgm:t>
    </dgm:pt>
    <dgm:pt modelId="{92206B94-F772-4822-860B-426A47C1761F}" type="sibTrans" cxnId="{A79D90A0-A2A1-4681-8873-C8BC90ECAA50}">
      <dgm:prSet/>
      <dgm:spPr/>
      <dgm:t>
        <a:bodyPr/>
        <a:lstStyle/>
        <a:p>
          <a:pPr>
            <a:lnSpc>
              <a:spcPct val="100000"/>
            </a:lnSpc>
          </a:pPr>
          <a:endParaRPr lang="en-US"/>
        </a:p>
      </dgm:t>
    </dgm:pt>
    <dgm:pt modelId="{E3FD95AF-F7AA-43BB-94D4-A4322BDE7350}">
      <dgm:prSet/>
      <dgm:spPr/>
      <dgm:t>
        <a:bodyPr/>
        <a:lstStyle/>
        <a:p>
          <a:pPr>
            <a:lnSpc>
              <a:spcPct val="100000"/>
            </a:lnSpc>
          </a:pPr>
          <a:r>
            <a:rPr lang="en-US" baseline="0" dirty="0"/>
            <a:t>Free navigation</a:t>
          </a:r>
          <a:endParaRPr lang="en-US" dirty="0"/>
        </a:p>
      </dgm:t>
    </dgm:pt>
    <dgm:pt modelId="{3C897748-1512-4745-B087-317179C31C09}" type="parTrans" cxnId="{2BE6FECA-4118-4ED7-A942-20F33DCD660A}">
      <dgm:prSet/>
      <dgm:spPr/>
      <dgm:t>
        <a:bodyPr/>
        <a:lstStyle/>
        <a:p>
          <a:endParaRPr lang="en-US"/>
        </a:p>
      </dgm:t>
    </dgm:pt>
    <dgm:pt modelId="{D5B38538-EEC4-4ADE-A4B6-928C0C3EF13C}" type="sibTrans" cxnId="{2BE6FECA-4118-4ED7-A942-20F33DCD660A}">
      <dgm:prSet/>
      <dgm:spPr/>
      <dgm:t>
        <a:bodyPr/>
        <a:lstStyle/>
        <a:p>
          <a:pPr>
            <a:lnSpc>
              <a:spcPct val="100000"/>
            </a:lnSpc>
          </a:pPr>
          <a:endParaRPr lang="en-US"/>
        </a:p>
      </dgm:t>
    </dgm:pt>
    <dgm:pt modelId="{86A79EB0-2196-4A51-A76E-84839B041AAC}">
      <dgm:prSet/>
      <dgm:spPr/>
      <dgm:t>
        <a:bodyPr/>
        <a:lstStyle/>
        <a:p>
          <a:pPr>
            <a:lnSpc>
              <a:spcPct val="100000"/>
            </a:lnSpc>
          </a:pPr>
          <a:r>
            <a:rPr lang="en-US" baseline="0" dirty="0"/>
            <a:t>Report independent of asset</a:t>
          </a:r>
          <a:endParaRPr lang="en-US" dirty="0"/>
        </a:p>
      </dgm:t>
    </dgm:pt>
    <dgm:pt modelId="{BEB0E63E-42A7-4720-BBED-ECE91ECD57D4}" type="parTrans" cxnId="{FB988249-45F7-48E9-B005-27DCFDB0FA77}">
      <dgm:prSet/>
      <dgm:spPr/>
      <dgm:t>
        <a:bodyPr/>
        <a:lstStyle/>
        <a:p>
          <a:endParaRPr lang="en-US"/>
        </a:p>
      </dgm:t>
    </dgm:pt>
    <dgm:pt modelId="{E75EDE10-EEBB-4A64-828E-D018EBC3298D}" type="sibTrans" cxnId="{FB988249-45F7-48E9-B005-27DCFDB0FA77}">
      <dgm:prSet/>
      <dgm:spPr/>
      <dgm:t>
        <a:bodyPr/>
        <a:lstStyle/>
        <a:p>
          <a:pPr>
            <a:lnSpc>
              <a:spcPct val="100000"/>
            </a:lnSpc>
          </a:pPr>
          <a:endParaRPr lang="en-US"/>
        </a:p>
      </dgm:t>
    </dgm:pt>
    <dgm:pt modelId="{F521974B-F1B5-4266-81A6-E86D324FB389}">
      <dgm:prSet/>
      <dgm:spPr/>
      <dgm:t>
        <a:bodyPr/>
        <a:lstStyle/>
        <a:p>
          <a:pPr>
            <a:lnSpc>
              <a:spcPct val="100000"/>
            </a:lnSpc>
          </a:pPr>
          <a:r>
            <a:rPr lang="en-US" baseline="0" dirty="0"/>
            <a:t>Rapid development</a:t>
          </a:r>
          <a:endParaRPr lang="en-US" dirty="0"/>
        </a:p>
      </dgm:t>
    </dgm:pt>
    <dgm:pt modelId="{23DB138D-D7C9-4DA6-8788-2659A8AEC82A}" type="parTrans" cxnId="{22BC6658-973E-4AAD-924B-AB763BE0865D}">
      <dgm:prSet/>
      <dgm:spPr/>
      <dgm:t>
        <a:bodyPr/>
        <a:lstStyle/>
        <a:p>
          <a:endParaRPr lang="en-US"/>
        </a:p>
      </dgm:t>
    </dgm:pt>
    <dgm:pt modelId="{8A4DA8A9-A96F-463D-BEAD-E4799BDE639E}" type="sibTrans" cxnId="{22BC6658-973E-4AAD-924B-AB763BE0865D}">
      <dgm:prSet/>
      <dgm:spPr/>
      <dgm:t>
        <a:bodyPr/>
        <a:lstStyle/>
        <a:p>
          <a:endParaRPr lang="en-US"/>
        </a:p>
      </dgm:t>
    </dgm:pt>
    <dgm:pt modelId="{BE29B210-9B39-465E-B7C4-4AD47113380A}">
      <dgm:prSet/>
      <dgm:spPr/>
      <dgm:t>
        <a:bodyPr/>
        <a:lstStyle/>
        <a:p>
          <a:pPr>
            <a:lnSpc>
              <a:spcPct val="100000"/>
            </a:lnSpc>
          </a:pPr>
          <a:r>
            <a:rPr lang="en-US" dirty="0"/>
            <a:t>Student analysis</a:t>
          </a:r>
        </a:p>
      </dgm:t>
    </dgm:pt>
    <dgm:pt modelId="{3F9D7082-BD99-48FA-8C62-DE442B86E0AE}" type="parTrans" cxnId="{330A8907-6A7F-4713-8455-B3B8BB7CBD08}">
      <dgm:prSet/>
      <dgm:spPr/>
      <dgm:t>
        <a:bodyPr/>
        <a:lstStyle/>
        <a:p>
          <a:endParaRPr lang="en-US"/>
        </a:p>
      </dgm:t>
    </dgm:pt>
    <dgm:pt modelId="{5B806028-B6C8-4E23-ADEA-15BC342AE27D}" type="sibTrans" cxnId="{330A8907-6A7F-4713-8455-B3B8BB7CBD08}">
      <dgm:prSet/>
      <dgm:spPr/>
      <dgm:t>
        <a:bodyPr/>
        <a:lstStyle/>
        <a:p>
          <a:pPr>
            <a:lnSpc>
              <a:spcPct val="100000"/>
            </a:lnSpc>
          </a:pPr>
          <a:endParaRPr lang="en-US"/>
        </a:p>
      </dgm:t>
    </dgm:pt>
    <dgm:pt modelId="{746F13A8-2858-4EAA-AF4D-2FF95E7C33CB}" type="pres">
      <dgm:prSet presAssocID="{7CCB7D43-5319-459F-884D-94C80D7DE605}" presName="root" presStyleCnt="0">
        <dgm:presLayoutVars>
          <dgm:dir/>
          <dgm:resizeHandles val="exact"/>
        </dgm:presLayoutVars>
      </dgm:prSet>
      <dgm:spPr/>
    </dgm:pt>
    <dgm:pt modelId="{D060164D-6541-41DA-ABB1-17A7CA23724B}" type="pres">
      <dgm:prSet presAssocID="{7CCB7D43-5319-459F-884D-94C80D7DE605}" presName="container" presStyleCnt="0">
        <dgm:presLayoutVars>
          <dgm:dir/>
          <dgm:resizeHandles val="exact"/>
        </dgm:presLayoutVars>
      </dgm:prSet>
      <dgm:spPr/>
    </dgm:pt>
    <dgm:pt modelId="{B366877C-BC94-48EE-BCB2-F13F185F2C6B}" type="pres">
      <dgm:prSet presAssocID="{E04487F2-3315-4C32-965C-7ADC4D12150F}" presName="compNode" presStyleCnt="0"/>
      <dgm:spPr/>
    </dgm:pt>
    <dgm:pt modelId="{3CED4F80-0234-43DB-930D-04CD00A33A8E}" type="pres">
      <dgm:prSet presAssocID="{E04487F2-3315-4C32-965C-7ADC4D12150F}" presName="iconBgRect" presStyleLbl="bgShp" presStyleIdx="0" presStyleCnt="6"/>
      <dgm:spPr>
        <a:solidFill>
          <a:schemeClr val="accent2">
            <a:lumMod val="20000"/>
            <a:lumOff val="80000"/>
          </a:schemeClr>
        </a:solidFill>
      </dgm:spPr>
    </dgm:pt>
    <dgm:pt modelId="{B5D4DD44-8DA3-4F75-AD3A-F5F2B2CFB11F}" type="pres">
      <dgm:prSet presAssocID="{E04487F2-3315-4C32-965C-7ADC4D12150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2EFDD3CE-0E16-4955-83A6-2EBCA2CE5C92}" type="pres">
      <dgm:prSet presAssocID="{E04487F2-3315-4C32-965C-7ADC4D12150F}" presName="spaceRect" presStyleCnt="0"/>
      <dgm:spPr/>
    </dgm:pt>
    <dgm:pt modelId="{2F1278F8-8C1F-4BD6-A0AE-474C35AC1328}" type="pres">
      <dgm:prSet presAssocID="{E04487F2-3315-4C32-965C-7ADC4D12150F}" presName="textRect" presStyleLbl="revTx" presStyleIdx="0" presStyleCnt="6">
        <dgm:presLayoutVars>
          <dgm:chMax val="1"/>
          <dgm:chPref val="1"/>
        </dgm:presLayoutVars>
      </dgm:prSet>
      <dgm:spPr/>
    </dgm:pt>
    <dgm:pt modelId="{7B4CD05C-ABD5-4586-8DB0-8102253FBBF1}" type="pres">
      <dgm:prSet presAssocID="{DCFDADF9-66BC-4E2E-87AD-C02E17F552BF}" presName="sibTrans" presStyleLbl="sibTrans2D1" presStyleIdx="0" presStyleCnt="0"/>
      <dgm:spPr/>
    </dgm:pt>
    <dgm:pt modelId="{D914D798-F22A-4E37-BEC9-F65739796CAE}" type="pres">
      <dgm:prSet presAssocID="{FF57089A-857C-4EAA-A6DC-86E4417D9FE2}" presName="compNode" presStyleCnt="0"/>
      <dgm:spPr/>
    </dgm:pt>
    <dgm:pt modelId="{0DE9B53B-5215-419F-9181-F15B5E6196A0}" type="pres">
      <dgm:prSet presAssocID="{FF57089A-857C-4EAA-A6DC-86E4417D9FE2}" presName="iconBgRect" presStyleLbl="bgShp" presStyleIdx="1" presStyleCnt="6"/>
      <dgm:spPr>
        <a:solidFill>
          <a:schemeClr val="accent2">
            <a:lumMod val="20000"/>
            <a:lumOff val="80000"/>
          </a:schemeClr>
        </a:solidFill>
      </dgm:spPr>
    </dgm:pt>
    <dgm:pt modelId="{F66E7F38-C6F8-46A7-899A-DA849975D8C2}" type="pres">
      <dgm:prSet presAssocID="{FF57089A-857C-4EAA-A6DC-86E4417D9FE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744D0577-63A5-477E-865A-C38CEA012FF1}" type="pres">
      <dgm:prSet presAssocID="{FF57089A-857C-4EAA-A6DC-86E4417D9FE2}" presName="spaceRect" presStyleCnt="0"/>
      <dgm:spPr/>
    </dgm:pt>
    <dgm:pt modelId="{D84524E2-0D57-493F-9413-F4FE25459E42}" type="pres">
      <dgm:prSet presAssocID="{FF57089A-857C-4EAA-A6DC-86E4417D9FE2}" presName="textRect" presStyleLbl="revTx" presStyleIdx="1" presStyleCnt="6">
        <dgm:presLayoutVars>
          <dgm:chMax val="1"/>
          <dgm:chPref val="1"/>
        </dgm:presLayoutVars>
      </dgm:prSet>
      <dgm:spPr/>
    </dgm:pt>
    <dgm:pt modelId="{FA2AEB81-C575-4484-8C8E-E7CADB3B41A1}" type="pres">
      <dgm:prSet presAssocID="{92206B94-F772-4822-860B-426A47C1761F}" presName="sibTrans" presStyleLbl="sibTrans2D1" presStyleIdx="0" presStyleCnt="0"/>
      <dgm:spPr/>
    </dgm:pt>
    <dgm:pt modelId="{37BE21B9-9C55-432E-9CC3-30D967366585}" type="pres">
      <dgm:prSet presAssocID="{BE29B210-9B39-465E-B7C4-4AD47113380A}" presName="compNode" presStyleCnt="0"/>
      <dgm:spPr/>
    </dgm:pt>
    <dgm:pt modelId="{3ABC993C-187B-478C-8AAF-4D7C667CC844}" type="pres">
      <dgm:prSet presAssocID="{BE29B210-9B39-465E-B7C4-4AD47113380A}" presName="iconBgRect" presStyleLbl="bgShp" presStyleIdx="2" presStyleCnt="6"/>
      <dgm:spPr>
        <a:solidFill>
          <a:schemeClr val="accent2">
            <a:lumMod val="20000"/>
            <a:lumOff val="80000"/>
          </a:schemeClr>
        </a:solidFill>
      </dgm:spPr>
    </dgm:pt>
    <dgm:pt modelId="{424AB4DF-E23E-4B2E-B41C-D3AE68740ACF}" type="pres">
      <dgm:prSet presAssocID="{BE29B210-9B39-465E-B7C4-4AD47113380A}"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614F2B20-5FB4-4416-9421-4ADD53F19FEC}" type="pres">
      <dgm:prSet presAssocID="{BE29B210-9B39-465E-B7C4-4AD47113380A}" presName="spaceRect" presStyleCnt="0"/>
      <dgm:spPr/>
    </dgm:pt>
    <dgm:pt modelId="{657A4D45-765C-4759-9ADC-B58D42DAA95C}" type="pres">
      <dgm:prSet presAssocID="{BE29B210-9B39-465E-B7C4-4AD47113380A}" presName="textRect" presStyleLbl="revTx" presStyleIdx="2" presStyleCnt="6">
        <dgm:presLayoutVars>
          <dgm:chMax val="1"/>
          <dgm:chPref val="1"/>
        </dgm:presLayoutVars>
      </dgm:prSet>
      <dgm:spPr/>
    </dgm:pt>
    <dgm:pt modelId="{AF91AF77-476F-4319-8F27-30100F14D606}" type="pres">
      <dgm:prSet presAssocID="{5B806028-B6C8-4E23-ADEA-15BC342AE27D}" presName="sibTrans" presStyleLbl="sibTrans2D1" presStyleIdx="0" presStyleCnt="0"/>
      <dgm:spPr/>
    </dgm:pt>
    <dgm:pt modelId="{ED156868-357D-4B6A-8346-59E9BCE42F58}" type="pres">
      <dgm:prSet presAssocID="{E3FD95AF-F7AA-43BB-94D4-A4322BDE7350}" presName="compNode" presStyleCnt="0"/>
      <dgm:spPr/>
    </dgm:pt>
    <dgm:pt modelId="{9BD65CA6-7D1C-4E52-B8AF-96B354324BBB}" type="pres">
      <dgm:prSet presAssocID="{E3FD95AF-F7AA-43BB-94D4-A4322BDE7350}" presName="iconBgRect" presStyleLbl="bgShp" presStyleIdx="3" presStyleCnt="6"/>
      <dgm:spPr>
        <a:solidFill>
          <a:schemeClr val="tx2">
            <a:lumMod val="10000"/>
            <a:lumOff val="90000"/>
          </a:schemeClr>
        </a:solidFill>
      </dgm:spPr>
    </dgm:pt>
    <dgm:pt modelId="{6C1882CD-1317-40DA-9C5A-8A099B522DEC}" type="pres">
      <dgm:prSet presAssocID="{E3FD95AF-F7AA-43BB-94D4-A4322BDE735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1510A17F-F714-4B27-BBFB-767D586AEF31}" type="pres">
      <dgm:prSet presAssocID="{E3FD95AF-F7AA-43BB-94D4-A4322BDE7350}" presName="spaceRect" presStyleCnt="0"/>
      <dgm:spPr/>
    </dgm:pt>
    <dgm:pt modelId="{B14CCCAA-DF30-4946-94E3-DFDE83A412CF}" type="pres">
      <dgm:prSet presAssocID="{E3FD95AF-F7AA-43BB-94D4-A4322BDE7350}" presName="textRect" presStyleLbl="revTx" presStyleIdx="3" presStyleCnt="6">
        <dgm:presLayoutVars>
          <dgm:chMax val="1"/>
          <dgm:chPref val="1"/>
        </dgm:presLayoutVars>
      </dgm:prSet>
      <dgm:spPr/>
    </dgm:pt>
    <dgm:pt modelId="{FB795CE5-3FD8-45F4-AF45-171353927EC8}" type="pres">
      <dgm:prSet presAssocID="{D5B38538-EEC4-4ADE-A4B6-928C0C3EF13C}" presName="sibTrans" presStyleLbl="sibTrans2D1" presStyleIdx="0" presStyleCnt="0"/>
      <dgm:spPr/>
    </dgm:pt>
    <dgm:pt modelId="{6D8AC6B9-F1EB-4366-A651-C2C1C25AFFC2}" type="pres">
      <dgm:prSet presAssocID="{86A79EB0-2196-4A51-A76E-84839B041AAC}" presName="compNode" presStyleCnt="0"/>
      <dgm:spPr/>
    </dgm:pt>
    <dgm:pt modelId="{059A877C-3C3F-405E-A5F3-8501CCBB02BC}" type="pres">
      <dgm:prSet presAssocID="{86A79EB0-2196-4A51-A76E-84839B041AAC}" presName="iconBgRect" presStyleLbl="bgShp" presStyleIdx="4" presStyleCnt="6"/>
      <dgm:spPr>
        <a:solidFill>
          <a:schemeClr val="tx2">
            <a:lumMod val="10000"/>
            <a:lumOff val="90000"/>
          </a:schemeClr>
        </a:solidFill>
      </dgm:spPr>
    </dgm:pt>
    <dgm:pt modelId="{0462BCA7-5B53-4631-BDF9-8C6200B830E4}" type="pres">
      <dgm:prSet presAssocID="{86A79EB0-2196-4A51-A76E-84839B041AA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itor"/>
        </a:ext>
      </dgm:extLst>
    </dgm:pt>
    <dgm:pt modelId="{370F871D-E47A-4F66-8C54-40098032B479}" type="pres">
      <dgm:prSet presAssocID="{86A79EB0-2196-4A51-A76E-84839B041AAC}" presName="spaceRect" presStyleCnt="0"/>
      <dgm:spPr/>
    </dgm:pt>
    <dgm:pt modelId="{A1958D9D-41EE-4F2C-A0ED-07FA159B7430}" type="pres">
      <dgm:prSet presAssocID="{86A79EB0-2196-4A51-A76E-84839B041AAC}" presName="textRect" presStyleLbl="revTx" presStyleIdx="4" presStyleCnt="6">
        <dgm:presLayoutVars>
          <dgm:chMax val="1"/>
          <dgm:chPref val="1"/>
        </dgm:presLayoutVars>
      </dgm:prSet>
      <dgm:spPr/>
    </dgm:pt>
    <dgm:pt modelId="{C21FE45A-4B43-4222-AC8B-E5A181ADE1A9}" type="pres">
      <dgm:prSet presAssocID="{E75EDE10-EEBB-4A64-828E-D018EBC3298D}" presName="sibTrans" presStyleLbl="sibTrans2D1" presStyleIdx="0" presStyleCnt="0"/>
      <dgm:spPr/>
    </dgm:pt>
    <dgm:pt modelId="{D5D3F688-0B4F-4412-B997-E41B2B2E733B}" type="pres">
      <dgm:prSet presAssocID="{F521974B-F1B5-4266-81A6-E86D324FB389}" presName="compNode" presStyleCnt="0"/>
      <dgm:spPr/>
    </dgm:pt>
    <dgm:pt modelId="{D2D54E99-E8AC-47DE-9C44-7A00DD8359E1}" type="pres">
      <dgm:prSet presAssocID="{F521974B-F1B5-4266-81A6-E86D324FB389}" presName="iconBgRect" presStyleLbl="bgShp" presStyleIdx="5" presStyleCnt="6"/>
      <dgm:spPr>
        <a:solidFill>
          <a:schemeClr val="tx2">
            <a:lumMod val="10000"/>
            <a:lumOff val="90000"/>
          </a:schemeClr>
        </a:solidFill>
      </dgm:spPr>
    </dgm:pt>
    <dgm:pt modelId="{A9867511-0FC4-40BA-B92A-8D4B4111C4BA}" type="pres">
      <dgm:prSet presAssocID="{F521974B-F1B5-4266-81A6-E86D324FB38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un"/>
        </a:ext>
      </dgm:extLst>
    </dgm:pt>
    <dgm:pt modelId="{242EA378-8A5D-4F1C-B909-07CB53F75154}" type="pres">
      <dgm:prSet presAssocID="{F521974B-F1B5-4266-81A6-E86D324FB389}" presName="spaceRect" presStyleCnt="0"/>
      <dgm:spPr/>
    </dgm:pt>
    <dgm:pt modelId="{2156BA2F-6F9F-43E9-8827-2D52A5C27220}" type="pres">
      <dgm:prSet presAssocID="{F521974B-F1B5-4266-81A6-E86D324FB389}" presName="textRect" presStyleLbl="revTx" presStyleIdx="5" presStyleCnt="6">
        <dgm:presLayoutVars>
          <dgm:chMax val="1"/>
          <dgm:chPref val="1"/>
        </dgm:presLayoutVars>
      </dgm:prSet>
      <dgm:spPr/>
    </dgm:pt>
  </dgm:ptLst>
  <dgm:cxnLst>
    <dgm:cxn modelId="{B1938D00-0AF9-42A1-808C-AE5BCD4DC509}" type="presOf" srcId="{FF57089A-857C-4EAA-A6DC-86E4417D9FE2}" destId="{D84524E2-0D57-493F-9413-F4FE25459E42}" srcOrd="0" destOrd="0" presId="urn:microsoft.com/office/officeart/2018/2/layout/IconCircleList"/>
    <dgm:cxn modelId="{330A8907-6A7F-4713-8455-B3B8BB7CBD08}" srcId="{7CCB7D43-5319-459F-884D-94C80D7DE605}" destId="{BE29B210-9B39-465E-B7C4-4AD47113380A}" srcOrd="2" destOrd="0" parTransId="{3F9D7082-BD99-48FA-8C62-DE442B86E0AE}" sibTransId="{5B806028-B6C8-4E23-ADEA-15BC342AE27D}"/>
    <dgm:cxn modelId="{1F238522-BE44-43B8-8D13-30CB2F6569A8}" type="presOf" srcId="{E75EDE10-EEBB-4A64-828E-D018EBC3298D}" destId="{C21FE45A-4B43-4222-AC8B-E5A181ADE1A9}" srcOrd="0" destOrd="0" presId="urn:microsoft.com/office/officeart/2018/2/layout/IconCircleList"/>
    <dgm:cxn modelId="{824C5028-7B7B-4E2B-9A96-AC4270BF9DAD}" type="presOf" srcId="{E04487F2-3315-4C32-965C-7ADC4D12150F}" destId="{2F1278F8-8C1F-4BD6-A0AE-474C35AC1328}" srcOrd="0" destOrd="0" presId="urn:microsoft.com/office/officeart/2018/2/layout/IconCircleList"/>
    <dgm:cxn modelId="{7D73E42C-4B27-435A-85DD-BC336508C7E7}" type="presOf" srcId="{86A79EB0-2196-4A51-A76E-84839B041AAC}" destId="{A1958D9D-41EE-4F2C-A0ED-07FA159B7430}" srcOrd="0" destOrd="0" presId="urn:microsoft.com/office/officeart/2018/2/layout/IconCircleList"/>
    <dgm:cxn modelId="{C334AC5C-C13A-4A87-B647-C887A6B04C41}" type="presOf" srcId="{D5B38538-EEC4-4ADE-A4B6-928C0C3EF13C}" destId="{FB795CE5-3FD8-45F4-AF45-171353927EC8}" srcOrd="0" destOrd="0" presId="urn:microsoft.com/office/officeart/2018/2/layout/IconCircleList"/>
    <dgm:cxn modelId="{93D3785D-48E2-41A5-AEF4-9FA3A26583B5}" type="presOf" srcId="{5B806028-B6C8-4E23-ADEA-15BC342AE27D}" destId="{AF91AF77-476F-4319-8F27-30100F14D606}" srcOrd="0" destOrd="0" presId="urn:microsoft.com/office/officeart/2018/2/layout/IconCircleList"/>
    <dgm:cxn modelId="{C2F3D245-8A70-4476-801D-F0E9CDF3C968}" type="presOf" srcId="{DCFDADF9-66BC-4E2E-87AD-C02E17F552BF}" destId="{7B4CD05C-ABD5-4586-8DB0-8102253FBBF1}" srcOrd="0" destOrd="0" presId="urn:microsoft.com/office/officeart/2018/2/layout/IconCircleList"/>
    <dgm:cxn modelId="{FB988249-45F7-48E9-B005-27DCFDB0FA77}" srcId="{7CCB7D43-5319-459F-884D-94C80D7DE605}" destId="{86A79EB0-2196-4A51-A76E-84839B041AAC}" srcOrd="4" destOrd="0" parTransId="{BEB0E63E-42A7-4720-BBED-ECE91ECD57D4}" sibTransId="{E75EDE10-EEBB-4A64-828E-D018EBC3298D}"/>
    <dgm:cxn modelId="{5D77064B-8886-4EDD-9C95-4CB7158EEDD3}" type="presOf" srcId="{E3FD95AF-F7AA-43BB-94D4-A4322BDE7350}" destId="{B14CCCAA-DF30-4946-94E3-DFDE83A412CF}" srcOrd="0" destOrd="0" presId="urn:microsoft.com/office/officeart/2018/2/layout/IconCircleList"/>
    <dgm:cxn modelId="{22BC6658-973E-4AAD-924B-AB763BE0865D}" srcId="{7CCB7D43-5319-459F-884D-94C80D7DE605}" destId="{F521974B-F1B5-4266-81A6-E86D324FB389}" srcOrd="5" destOrd="0" parTransId="{23DB138D-D7C9-4DA6-8788-2659A8AEC82A}" sibTransId="{8A4DA8A9-A96F-463D-BEAD-E4799BDE639E}"/>
    <dgm:cxn modelId="{A2A4167C-B507-465D-853F-B938D94E2278}" type="presOf" srcId="{F521974B-F1B5-4266-81A6-E86D324FB389}" destId="{2156BA2F-6F9F-43E9-8827-2D52A5C27220}" srcOrd="0" destOrd="0" presId="urn:microsoft.com/office/officeart/2018/2/layout/IconCircleList"/>
    <dgm:cxn modelId="{97EFC984-B7AD-40B1-921F-E9D0BE798C4D}" type="presOf" srcId="{BE29B210-9B39-465E-B7C4-4AD47113380A}" destId="{657A4D45-765C-4759-9ADC-B58D42DAA95C}" srcOrd="0" destOrd="0" presId="urn:microsoft.com/office/officeart/2018/2/layout/IconCircleList"/>
    <dgm:cxn modelId="{A79D90A0-A2A1-4681-8873-C8BC90ECAA50}" srcId="{7CCB7D43-5319-459F-884D-94C80D7DE605}" destId="{FF57089A-857C-4EAA-A6DC-86E4417D9FE2}" srcOrd="1" destOrd="0" parTransId="{7A235FC8-4C22-4FDB-B986-49902F2B570C}" sibTransId="{92206B94-F772-4822-860B-426A47C1761F}"/>
    <dgm:cxn modelId="{6F2475A6-1A3E-46B4-9FA9-6EFE740B5EE8}" type="presOf" srcId="{7CCB7D43-5319-459F-884D-94C80D7DE605}" destId="{746F13A8-2858-4EAA-AF4D-2FF95E7C33CB}" srcOrd="0" destOrd="0" presId="urn:microsoft.com/office/officeart/2018/2/layout/IconCircleList"/>
    <dgm:cxn modelId="{7A433EB2-62C5-4658-A9BA-197A2C93AF4F}" srcId="{7CCB7D43-5319-459F-884D-94C80D7DE605}" destId="{E04487F2-3315-4C32-965C-7ADC4D12150F}" srcOrd="0" destOrd="0" parTransId="{950378EA-90E5-41EF-8925-AB1F14F80241}" sibTransId="{DCFDADF9-66BC-4E2E-87AD-C02E17F552BF}"/>
    <dgm:cxn modelId="{2BE6FECA-4118-4ED7-A942-20F33DCD660A}" srcId="{7CCB7D43-5319-459F-884D-94C80D7DE605}" destId="{E3FD95AF-F7AA-43BB-94D4-A4322BDE7350}" srcOrd="3" destOrd="0" parTransId="{3C897748-1512-4745-B087-317179C31C09}" sibTransId="{D5B38538-EEC4-4ADE-A4B6-928C0C3EF13C}"/>
    <dgm:cxn modelId="{996A88F8-D763-4E2E-88AD-D10CE8548835}" type="presOf" srcId="{92206B94-F772-4822-860B-426A47C1761F}" destId="{FA2AEB81-C575-4484-8C8E-E7CADB3B41A1}" srcOrd="0" destOrd="0" presId="urn:microsoft.com/office/officeart/2018/2/layout/IconCircleList"/>
    <dgm:cxn modelId="{1B6BDD62-E7E9-4B41-A50B-0C53DD02F143}" type="presParOf" srcId="{746F13A8-2858-4EAA-AF4D-2FF95E7C33CB}" destId="{D060164D-6541-41DA-ABB1-17A7CA23724B}" srcOrd="0" destOrd="0" presId="urn:microsoft.com/office/officeart/2018/2/layout/IconCircleList"/>
    <dgm:cxn modelId="{D9ACC9B7-A0E3-4833-BF3B-3D4B0320F399}" type="presParOf" srcId="{D060164D-6541-41DA-ABB1-17A7CA23724B}" destId="{B366877C-BC94-48EE-BCB2-F13F185F2C6B}" srcOrd="0" destOrd="0" presId="urn:microsoft.com/office/officeart/2018/2/layout/IconCircleList"/>
    <dgm:cxn modelId="{A83AA775-C06C-4783-8CC5-234662F46545}" type="presParOf" srcId="{B366877C-BC94-48EE-BCB2-F13F185F2C6B}" destId="{3CED4F80-0234-43DB-930D-04CD00A33A8E}" srcOrd="0" destOrd="0" presId="urn:microsoft.com/office/officeart/2018/2/layout/IconCircleList"/>
    <dgm:cxn modelId="{D95CF770-E149-4FED-A3B5-6E77A79FAF95}" type="presParOf" srcId="{B366877C-BC94-48EE-BCB2-F13F185F2C6B}" destId="{B5D4DD44-8DA3-4F75-AD3A-F5F2B2CFB11F}" srcOrd="1" destOrd="0" presId="urn:microsoft.com/office/officeart/2018/2/layout/IconCircleList"/>
    <dgm:cxn modelId="{22C4F0F6-87A0-465A-9199-373C591ACB31}" type="presParOf" srcId="{B366877C-BC94-48EE-BCB2-F13F185F2C6B}" destId="{2EFDD3CE-0E16-4955-83A6-2EBCA2CE5C92}" srcOrd="2" destOrd="0" presId="urn:microsoft.com/office/officeart/2018/2/layout/IconCircleList"/>
    <dgm:cxn modelId="{64C65A21-A6D1-4C92-9922-C8AC946E02EA}" type="presParOf" srcId="{B366877C-BC94-48EE-BCB2-F13F185F2C6B}" destId="{2F1278F8-8C1F-4BD6-A0AE-474C35AC1328}" srcOrd="3" destOrd="0" presId="urn:microsoft.com/office/officeart/2018/2/layout/IconCircleList"/>
    <dgm:cxn modelId="{2EE5D373-4756-43F0-82BA-C913DE70D1CB}" type="presParOf" srcId="{D060164D-6541-41DA-ABB1-17A7CA23724B}" destId="{7B4CD05C-ABD5-4586-8DB0-8102253FBBF1}" srcOrd="1" destOrd="0" presId="urn:microsoft.com/office/officeart/2018/2/layout/IconCircleList"/>
    <dgm:cxn modelId="{72E000AB-311C-4AB5-AB55-7C907FCB054F}" type="presParOf" srcId="{D060164D-6541-41DA-ABB1-17A7CA23724B}" destId="{D914D798-F22A-4E37-BEC9-F65739796CAE}" srcOrd="2" destOrd="0" presId="urn:microsoft.com/office/officeart/2018/2/layout/IconCircleList"/>
    <dgm:cxn modelId="{DBC7FB6E-F220-4921-870C-893531FF2248}" type="presParOf" srcId="{D914D798-F22A-4E37-BEC9-F65739796CAE}" destId="{0DE9B53B-5215-419F-9181-F15B5E6196A0}" srcOrd="0" destOrd="0" presId="urn:microsoft.com/office/officeart/2018/2/layout/IconCircleList"/>
    <dgm:cxn modelId="{8CC5F3DA-DCC2-4FEF-840F-4BECDC0CA86B}" type="presParOf" srcId="{D914D798-F22A-4E37-BEC9-F65739796CAE}" destId="{F66E7F38-C6F8-46A7-899A-DA849975D8C2}" srcOrd="1" destOrd="0" presId="urn:microsoft.com/office/officeart/2018/2/layout/IconCircleList"/>
    <dgm:cxn modelId="{FCA4BA5B-4C6B-40E6-9DBE-D804EDD17086}" type="presParOf" srcId="{D914D798-F22A-4E37-BEC9-F65739796CAE}" destId="{744D0577-63A5-477E-865A-C38CEA012FF1}" srcOrd="2" destOrd="0" presId="urn:microsoft.com/office/officeart/2018/2/layout/IconCircleList"/>
    <dgm:cxn modelId="{5F93FCE0-9785-4650-BA57-358F57006B47}" type="presParOf" srcId="{D914D798-F22A-4E37-BEC9-F65739796CAE}" destId="{D84524E2-0D57-493F-9413-F4FE25459E42}" srcOrd="3" destOrd="0" presId="urn:microsoft.com/office/officeart/2018/2/layout/IconCircleList"/>
    <dgm:cxn modelId="{5EF93EAC-C3C6-46F5-A7A0-6D47A10AB769}" type="presParOf" srcId="{D060164D-6541-41DA-ABB1-17A7CA23724B}" destId="{FA2AEB81-C575-4484-8C8E-E7CADB3B41A1}" srcOrd="3" destOrd="0" presId="urn:microsoft.com/office/officeart/2018/2/layout/IconCircleList"/>
    <dgm:cxn modelId="{5F421BE8-ECA9-46DF-98D4-47EFBB2214B4}" type="presParOf" srcId="{D060164D-6541-41DA-ABB1-17A7CA23724B}" destId="{37BE21B9-9C55-432E-9CC3-30D967366585}" srcOrd="4" destOrd="0" presId="urn:microsoft.com/office/officeart/2018/2/layout/IconCircleList"/>
    <dgm:cxn modelId="{9BAEABBA-A8DE-445A-BA20-11646565111C}" type="presParOf" srcId="{37BE21B9-9C55-432E-9CC3-30D967366585}" destId="{3ABC993C-187B-478C-8AAF-4D7C667CC844}" srcOrd="0" destOrd="0" presId="urn:microsoft.com/office/officeart/2018/2/layout/IconCircleList"/>
    <dgm:cxn modelId="{3080C3C6-C41F-4315-AC65-FE2690EAB453}" type="presParOf" srcId="{37BE21B9-9C55-432E-9CC3-30D967366585}" destId="{424AB4DF-E23E-4B2E-B41C-D3AE68740ACF}" srcOrd="1" destOrd="0" presId="urn:microsoft.com/office/officeart/2018/2/layout/IconCircleList"/>
    <dgm:cxn modelId="{3ADC1B1E-5EFF-4C13-8364-1B164B6C93B9}" type="presParOf" srcId="{37BE21B9-9C55-432E-9CC3-30D967366585}" destId="{614F2B20-5FB4-4416-9421-4ADD53F19FEC}" srcOrd="2" destOrd="0" presId="urn:microsoft.com/office/officeart/2018/2/layout/IconCircleList"/>
    <dgm:cxn modelId="{A6B9F90E-EA7E-49CE-9BA4-CAF6A0B3072E}" type="presParOf" srcId="{37BE21B9-9C55-432E-9CC3-30D967366585}" destId="{657A4D45-765C-4759-9ADC-B58D42DAA95C}" srcOrd="3" destOrd="0" presId="urn:microsoft.com/office/officeart/2018/2/layout/IconCircleList"/>
    <dgm:cxn modelId="{B8335189-480C-410A-9140-5078B9FB2AC4}" type="presParOf" srcId="{D060164D-6541-41DA-ABB1-17A7CA23724B}" destId="{AF91AF77-476F-4319-8F27-30100F14D606}" srcOrd="5" destOrd="0" presId="urn:microsoft.com/office/officeart/2018/2/layout/IconCircleList"/>
    <dgm:cxn modelId="{01E19272-0956-4FC7-9B5D-40C4AE86F0C3}" type="presParOf" srcId="{D060164D-6541-41DA-ABB1-17A7CA23724B}" destId="{ED156868-357D-4B6A-8346-59E9BCE42F58}" srcOrd="6" destOrd="0" presId="urn:microsoft.com/office/officeart/2018/2/layout/IconCircleList"/>
    <dgm:cxn modelId="{AEF91A78-F71A-4F78-9AE3-0B7A5D2E332B}" type="presParOf" srcId="{ED156868-357D-4B6A-8346-59E9BCE42F58}" destId="{9BD65CA6-7D1C-4E52-B8AF-96B354324BBB}" srcOrd="0" destOrd="0" presId="urn:microsoft.com/office/officeart/2018/2/layout/IconCircleList"/>
    <dgm:cxn modelId="{29E9AB1F-C204-458C-A20D-5FDCE371CEA1}" type="presParOf" srcId="{ED156868-357D-4B6A-8346-59E9BCE42F58}" destId="{6C1882CD-1317-40DA-9C5A-8A099B522DEC}" srcOrd="1" destOrd="0" presId="urn:microsoft.com/office/officeart/2018/2/layout/IconCircleList"/>
    <dgm:cxn modelId="{D6B8C9E7-53CD-46DB-A637-BDBF2D2ACB2A}" type="presParOf" srcId="{ED156868-357D-4B6A-8346-59E9BCE42F58}" destId="{1510A17F-F714-4B27-BBFB-767D586AEF31}" srcOrd="2" destOrd="0" presId="urn:microsoft.com/office/officeart/2018/2/layout/IconCircleList"/>
    <dgm:cxn modelId="{DD437697-0C5B-4C57-9FF5-760D8DC282EE}" type="presParOf" srcId="{ED156868-357D-4B6A-8346-59E9BCE42F58}" destId="{B14CCCAA-DF30-4946-94E3-DFDE83A412CF}" srcOrd="3" destOrd="0" presId="urn:microsoft.com/office/officeart/2018/2/layout/IconCircleList"/>
    <dgm:cxn modelId="{D1CB844F-7D1F-4337-AAF4-6178ADBCEBBB}" type="presParOf" srcId="{D060164D-6541-41DA-ABB1-17A7CA23724B}" destId="{FB795CE5-3FD8-45F4-AF45-171353927EC8}" srcOrd="7" destOrd="0" presId="urn:microsoft.com/office/officeart/2018/2/layout/IconCircleList"/>
    <dgm:cxn modelId="{EDCC92DC-AFD3-417A-8B95-3953D8AE36E2}" type="presParOf" srcId="{D060164D-6541-41DA-ABB1-17A7CA23724B}" destId="{6D8AC6B9-F1EB-4366-A651-C2C1C25AFFC2}" srcOrd="8" destOrd="0" presId="urn:microsoft.com/office/officeart/2018/2/layout/IconCircleList"/>
    <dgm:cxn modelId="{CFBBDD10-DE40-458F-8C1C-AE216B327049}" type="presParOf" srcId="{6D8AC6B9-F1EB-4366-A651-C2C1C25AFFC2}" destId="{059A877C-3C3F-405E-A5F3-8501CCBB02BC}" srcOrd="0" destOrd="0" presId="urn:microsoft.com/office/officeart/2018/2/layout/IconCircleList"/>
    <dgm:cxn modelId="{16914B1F-9853-475C-B400-836CC50C5E8C}" type="presParOf" srcId="{6D8AC6B9-F1EB-4366-A651-C2C1C25AFFC2}" destId="{0462BCA7-5B53-4631-BDF9-8C6200B830E4}" srcOrd="1" destOrd="0" presId="urn:microsoft.com/office/officeart/2018/2/layout/IconCircleList"/>
    <dgm:cxn modelId="{07632971-ABC3-4BCC-BE2F-53C3CFD32669}" type="presParOf" srcId="{6D8AC6B9-F1EB-4366-A651-C2C1C25AFFC2}" destId="{370F871D-E47A-4F66-8C54-40098032B479}" srcOrd="2" destOrd="0" presId="urn:microsoft.com/office/officeart/2018/2/layout/IconCircleList"/>
    <dgm:cxn modelId="{C2A2562E-9FA2-4089-B07D-04B551F9E810}" type="presParOf" srcId="{6D8AC6B9-F1EB-4366-A651-C2C1C25AFFC2}" destId="{A1958D9D-41EE-4F2C-A0ED-07FA159B7430}" srcOrd="3" destOrd="0" presId="urn:microsoft.com/office/officeart/2018/2/layout/IconCircleList"/>
    <dgm:cxn modelId="{611EE7CE-96B6-47E2-ACAA-F87DF99152B3}" type="presParOf" srcId="{D060164D-6541-41DA-ABB1-17A7CA23724B}" destId="{C21FE45A-4B43-4222-AC8B-E5A181ADE1A9}" srcOrd="9" destOrd="0" presId="urn:microsoft.com/office/officeart/2018/2/layout/IconCircleList"/>
    <dgm:cxn modelId="{FD1439E3-A422-4607-B4F1-A269643A8FF1}" type="presParOf" srcId="{D060164D-6541-41DA-ABB1-17A7CA23724B}" destId="{D5D3F688-0B4F-4412-B997-E41B2B2E733B}" srcOrd="10" destOrd="0" presId="urn:microsoft.com/office/officeart/2018/2/layout/IconCircleList"/>
    <dgm:cxn modelId="{C2036F22-9BD5-46F7-96B0-A515CDADE600}" type="presParOf" srcId="{D5D3F688-0B4F-4412-B997-E41B2B2E733B}" destId="{D2D54E99-E8AC-47DE-9C44-7A00DD8359E1}" srcOrd="0" destOrd="0" presId="urn:microsoft.com/office/officeart/2018/2/layout/IconCircleList"/>
    <dgm:cxn modelId="{04E65BEC-57FC-4A4B-856B-A1D862515CA3}" type="presParOf" srcId="{D5D3F688-0B4F-4412-B997-E41B2B2E733B}" destId="{A9867511-0FC4-40BA-B92A-8D4B4111C4BA}" srcOrd="1" destOrd="0" presId="urn:microsoft.com/office/officeart/2018/2/layout/IconCircleList"/>
    <dgm:cxn modelId="{4D1B7D07-8F7F-4F11-BD1A-17EA0551E7D5}" type="presParOf" srcId="{D5D3F688-0B4F-4412-B997-E41B2B2E733B}" destId="{242EA378-8A5D-4F1C-B909-07CB53F75154}" srcOrd="2" destOrd="0" presId="urn:microsoft.com/office/officeart/2018/2/layout/IconCircleList"/>
    <dgm:cxn modelId="{6906106F-CC11-4FFA-99FD-25200EA863A6}" type="presParOf" srcId="{D5D3F688-0B4F-4412-B997-E41B2B2E733B}" destId="{2156BA2F-6F9F-43E9-8827-2D52A5C27220}"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F6F733-83A0-4B0F-AC31-14C205B2F419}"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AFE4B659-DD87-4607-99ED-940208C3AE0B}">
      <dgm:prSet custT="1"/>
      <dgm:spPr/>
      <dgm:t>
        <a:bodyPr/>
        <a:lstStyle/>
        <a:p>
          <a:r>
            <a:rPr lang="en-US" sz="1800" dirty="0"/>
            <a:t>Identify labs by standard.  </a:t>
          </a:r>
        </a:p>
      </dgm:t>
    </dgm:pt>
    <dgm:pt modelId="{0E9F3D13-9EFA-4830-B024-5F21AE6C959A}" type="parTrans" cxnId="{2100DD7A-3C32-4F04-8848-BD5B913EAEDD}">
      <dgm:prSet/>
      <dgm:spPr/>
      <dgm:t>
        <a:bodyPr/>
        <a:lstStyle/>
        <a:p>
          <a:endParaRPr lang="en-US"/>
        </a:p>
      </dgm:t>
    </dgm:pt>
    <dgm:pt modelId="{517102F4-A016-4611-9E3E-BED7EC69D0BB}" type="sibTrans" cxnId="{2100DD7A-3C32-4F04-8848-BD5B913EAEDD}">
      <dgm:prSet phldrT="1" phldr="0"/>
      <dgm:spPr/>
      <dgm:t>
        <a:bodyPr/>
        <a:lstStyle/>
        <a:p>
          <a:r>
            <a:rPr lang="en-US"/>
            <a:t>1</a:t>
          </a:r>
          <a:endParaRPr lang="en-US" dirty="0"/>
        </a:p>
      </dgm:t>
    </dgm:pt>
    <dgm:pt modelId="{20FA3BFE-8F37-4EA0-936A-AAB70D0F5058}">
      <dgm:prSet custT="1"/>
      <dgm:spPr/>
      <dgm:t>
        <a:bodyPr/>
        <a:lstStyle/>
        <a:p>
          <a:r>
            <a:rPr lang="en-US" sz="1800" dirty="0"/>
            <a:t>Create a lab template.</a:t>
          </a:r>
        </a:p>
      </dgm:t>
    </dgm:pt>
    <dgm:pt modelId="{51B7C06E-7966-48A4-929C-C62AB9BE1F58}" type="parTrans" cxnId="{881B6A2F-AAE9-4F6C-93F2-8C7C08B3155E}">
      <dgm:prSet/>
      <dgm:spPr/>
      <dgm:t>
        <a:bodyPr/>
        <a:lstStyle/>
        <a:p>
          <a:endParaRPr lang="en-US"/>
        </a:p>
      </dgm:t>
    </dgm:pt>
    <dgm:pt modelId="{A3440737-7E1B-41D6-A2CC-F350ECE203EA}" type="sibTrans" cxnId="{881B6A2F-AAE9-4F6C-93F2-8C7C08B3155E}">
      <dgm:prSet phldrT="2" phldr="0"/>
      <dgm:spPr/>
      <dgm:t>
        <a:bodyPr/>
        <a:lstStyle/>
        <a:p>
          <a:r>
            <a:rPr lang="en-US"/>
            <a:t>2</a:t>
          </a:r>
          <a:endParaRPr lang="en-US" dirty="0"/>
        </a:p>
      </dgm:t>
    </dgm:pt>
    <dgm:pt modelId="{DDE1C728-7936-4E67-AFC5-3FCC77C8BB20}">
      <dgm:prSet custT="1"/>
      <dgm:spPr/>
      <dgm:t>
        <a:bodyPr/>
        <a:lstStyle/>
        <a:p>
          <a:r>
            <a:rPr lang="en-US" sz="1800" dirty="0"/>
            <a:t>Script  the lab procedure.</a:t>
          </a:r>
        </a:p>
      </dgm:t>
    </dgm:pt>
    <dgm:pt modelId="{AC060F24-A5A8-4AE9-BF60-CC4E5371201C}" type="parTrans" cxnId="{B9B801C5-20BE-4B5D-AED7-F7611BCD706A}">
      <dgm:prSet/>
      <dgm:spPr/>
      <dgm:t>
        <a:bodyPr/>
        <a:lstStyle/>
        <a:p>
          <a:endParaRPr lang="en-US"/>
        </a:p>
      </dgm:t>
    </dgm:pt>
    <dgm:pt modelId="{5333C880-37C0-47B7-91E8-8EBF7BC4FD6C}" type="sibTrans" cxnId="{B9B801C5-20BE-4B5D-AED7-F7611BCD706A}">
      <dgm:prSet phldrT="3" phldr="0"/>
      <dgm:spPr/>
      <dgm:t>
        <a:bodyPr/>
        <a:lstStyle/>
        <a:p>
          <a:r>
            <a:rPr lang="en-US"/>
            <a:t>3</a:t>
          </a:r>
          <a:endParaRPr lang="en-US" dirty="0"/>
        </a:p>
      </dgm:t>
    </dgm:pt>
    <dgm:pt modelId="{60586B3D-3008-49CA-A1D4-6E1C33CA6E09}">
      <dgm:prSet custT="1"/>
      <dgm:spPr/>
      <dgm:t>
        <a:bodyPr/>
        <a:lstStyle/>
        <a:p>
          <a:r>
            <a:rPr lang="en-US" sz="1800" dirty="0"/>
            <a:t>Film the experiment.</a:t>
          </a:r>
        </a:p>
      </dgm:t>
    </dgm:pt>
    <dgm:pt modelId="{B2CCE5DE-9035-4ABB-9FCC-9665B9553CB5}" type="parTrans" cxnId="{FA962AE9-A36C-4102-A006-EAA4767231A7}">
      <dgm:prSet/>
      <dgm:spPr/>
      <dgm:t>
        <a:bodyPr/>
        <a:lstStyle/>
        <a:p>
          <a:endParaRPr lang="en-US"/>
        </a:p>
      </dgm:t>
    </dgm:pt>
    <dgm:pt modelId="{C096AABD-41D4-43E1-AC31-E81F0B9BED7B}" type="sibTrans" cxnId="{FA962AE9-A36C-4102-A006-EAA4767231A7}">
      <dgm:prSet phldrT="4" phldr="0"/>
      <dgm:spPr/>
      <dgm:t>
        <a:bodyPr/>
        <a:lstStyle/>
        <a:p>
          <a:r>
            <a:rPr lang="en-US"/>
            <a:t>4</a:t>
          </a:r>
          <a:endParaRPr lang="en-US" dirty="0"/>
        </a:p>
      </dgm:t>
    </dgm:pt>
    <dgm:pt modelId="{39129FBF-A83B-482D-BA60-2901DADD44C3}">
      <dgm:prSet custT="1"/>
      <dgm:spPr/>
      <dgm:t>
        <a:bodyPr/>
        <a:lstStyle/>
        <a:p>
          <a:r>
            <a:rPr lang="en-US" sz="1800" dirty="0"/>
            <a:t>Revise script as needed.</a:t>
          </a:r>
        </a:p>
      </dgm:t>
    </dgm:pt>
    <dgm:pt modelId="{18405D58-964C-4B66-992D-1B61018DEEA5}" type="parTrans" cxnId="{B9F88034-A729-4EEB-815C-52D386F523BE}">
      <dgm:prSet/>
      <dgm:spPr/>
      <dgm:t>
        <a:bodyPr/>
        <a:lstStyle/>
        <a:p>
          <a:endParaRPr lang="en-US"/>
        </a:p>
      </dgm:t>
    </dgm:pt>
    <dgm:pt modelId="{F6D51565-862C-4447-9FF2-D5319910A5A7}" type="sibTrans" cxnId="{B9F88034-A729-4EEB-815C-52D386F523BE}">
      <dgm:prSet phldrT="5" phldr="0"/>
      <dgm:spPr/>
      <dgm:t>
        <a:bodyPr/>
        <a:lstStyle/>
        <a:p>
          <a:r>
            <a:rPr lang="en-US"/>
            <a:t>5</a:t>
          </a:r>
          <a:endParaRPr lang="en-US" dirty="0"/>
        </a:p>
      </dgm:t>
    </dgm:pt>
    <dgm:pt modelId="{973E1FE6-1B4F-4337-93E9-864D0EEEAFFE}">
      <dgm:prSet custT="1"/>
      <dgm:spPr/>
      <dgm:t>
        <a:bodyPr/>
        <a:lstStyle/>
        <a:p>
          <a:r>
            <a:rPr lang="en-US" sz="1800" dirty="0"/>
            <a:t>Build lab in Articulate Storyline. </a:t>
          </a:r>
        </a:p>
      </dgm:t>
    </dgm:pt>
    <dgm:pt modelId="{70810D7D-7058-4267-9CB0-824D3E62AC44}" type="parTrans" cxnId="{F8642C64-E584-41B7-8C8E-AE094C2FE1C9}">
      <dgm:prSet/>
      <dgm:spPr/>
      <dgm:t>
        <a:bodyPr/>
        <a:lstStyle/>
        <a:p>
          <a:endParaRPr lang="en-US"/>
        </a:p>
      </dgm:t>
    </dgm:pt>
    <dgm:pt modelId="{6C5CCF96-7686-4E2C-8242-18569A9480EA}" type="sibTrans" cxnId="{F8642C64-E584-41B7-8C8E-AE094C2FE1C9}">
      <dgm:prSet phldrT="6" phldr="0"/>
      <dgm:spPr/>
      <dgm:t>
        <a:bodyPr/>
        <a:lstStyle/>
        <a:p>
          <a:r>
            <a:rPr lang="en-US"/>
            <a:t>6</a:t>
          </a:r>
          <a:endParaRPr lang="en-US" dirty="0"/>
        </a:p>
      </dgm:t>
    </dgm:pt>
    <dgm:pt modelId="{27CD4EE1-BA96-4C4D-8AC7-1D3845BE09C4}">
      <dgm:prSet custT="1"/>
      <dgm:spPr/>
      <dgm:t>
        <a:bodyPr/>
        <a:lstStyle/>
        <a:p>
          <a:r>
            <a:rPr lang="en-US" sz="1800" dirty="0"/>
            <a:t>Review lab draft and edit lab report.</a:t>
          </a:r>
        </a:p>
      </dgm:t>
    </dgm:pt>
    <dgm:pt modelId="{5B6D7AB6-88A4-4B43-9683-D29658CD7C2B}" type="parTrans" cxnId="{D3A52EF3-2AEB-4CC3-B8CE-FB05E1202161}">
      <dgm:prSet/>
      <dgm:spPr/>
      <dgm:t>
        <a:bodyPr/>
        <a:lstStyle/>
        <a:p>
          <a:endParaRPr lang="en-US"/>
        </a:p>
      </dgm:t>
    </dgm:pt>
    <dgm:pt modelId="{B4632E09-57D2-40E9-9B87-18E70FE0973A}" type="sibTrans" cxnId="{D3A52EF3-2AEB-4CC3-B8CE-FB05E1202161}">
      <dgm:prSet phldrT="7" phldr="0"/>
      <dgm:spPr/>
      <dgm:t>
        <a:bodyPr/>
        <a:lstStyle/>
        <a:p>
          <a:r>
            <a:rPr lang="en-US"/>
            <a:t>7</a:t>
          </a:r>
          <a:endParaRPr lang="en-US" dirty="0"/>
        </a:p>
      </dgm:t>
    </dgm:pt>
    <dgm:pt modelId="{53995540-FB21-492E-953B-C8F643A45679}">
      <dgm:prSet custT="1"/>
      <dgm:spPr/>
      <dgm:t>
        <a:bodyPr/>
        <a:lstStyle/>
        <a:p>
          <a:r>
            <a:rPr lang="en-US" sz="1800" dirty="0"/>
            <a:t>Implement final revisions and launch.</a:t>
          </a:r>
        </a:p>
      </dgm:t>
    </dgm:pt>
    <dgm:pt modelId="{AA947982-EA99-4409-892C-276B40E0D619}" type="parTrans" cxnId="{F8F0A808-2848-4304-BF20-BAF192C26F9C}">
      <dgm:prSet/>
      <dgm:spPr/>
      <dgm:t>
        <a:bodyPr/>
        <a:lstStyle/>
        <a:p>
          <a:endParaRPr lang="en-US"/>
        </a:p>
      </dgm:t>
    </dgm:pt>
    <dgm:pt modelId="{6FB43377-A040-4045-A7F7-5572BC7D8D75}" type="sibTrans" cxnId="{F8F0A808-2848-4304-BF20-BAF192C26F9C}">
      <dgm:prSet phldrT="8" phldr="0"/>
      <dgm:spPr/>
      <dgm:t>
        <a:bodyPr/>
        <a:lstStyle/>
        <a:p>
          <a:r>
            <a:rPr lang="en-US"/>
            <a:t>8</a:t>
          </a:r>
          <a:endParaRPr lang="en-US" dirty="0"/>
        </a:p>
      </dgm:t>
    </dgm:pt>
    <dgm:pt modelId="{9AA0CBB2-ABFC-4FD5-8DE9-1F1EBBBAE411}" type="pres">
      <dgm:prSet presAssocID="{96F6F733-83A0-4B0F-AC31-14C205B2F419}" presName="linearFlow" presStyleCnt="0">
        <dgm:presLayoutVars>
          <dgm:dir/>
          <dgm:animLvl val="lvl"/>
          <dgm:resizeHandles val="exact"/>
        </dgm:presLayoutVars>
      </dgm:prSet>
      <dgm:spPr/>
    </dgm:pt>
    <dgm:pt modelId="{1A5A63E4-B5A7-4216-8BAB-9C9122E24CBA}" type="pres">
      <dgm:prSet presAssocID="{AFE4B659-DD87-4607-99ED-940208C3AE0B}" presName="compositeNode" presStyleCnt="0"/>
      <dgm:spPr/>
    </dgm:pt>
    <dgm:pt modelId="{EABFE686-9D98-47B6-900B-ECABDAC9FD1C}" type="pres">
      <dgm:prSet presAssocID="{AFE4B659-DD87-4607-99ED-940208C3AE0B}" presName="parTx" presStyleLbl="node1" presStyleIdx="0" presStyleCnt="0">
        <dgm:presLayoutVars>
          <dgm:chMax val="0"/>
          <dgm:chPref val="0"/>
          <dgm:bulletEnabled val="1"/>
        </dgm:presLayoutVars>
      </dgm:prSet>
      <dgm:spPr/>
    </dgm:pt>
    <dgm:pt modelId="{51DA1A78-66DE-4F96-9965-904D007EA89E}" type="pres">
      <dgm:prSet presAssocID="{AFE4B659-DD87-4607-99ED-940208C3AE0B}" presName="parSh" presStyleCnt="0"/>
      <dgm:spPr/>
    </dgm:pt>
    <dgm:pt modelId="{E91C6FA0-F691-4D29-8EDD-151DC93F7EF8}" type="pres">
      <dgm:prSet presAssocID="{AFE4B659-DD87-4607-99ED-940208C3AE0B}" presName="lineNode" presStyleLbl="alignAccFollowNode1" presStyleIdx="0" presStyleCnt="24"/>
      <dgm:spPr/>
    </dgm:pt>
    <dgm:pt modelId="{D56A4259-A337-4086-8205-7AB6FCE66246}" type="pres">
      <dgm:prSet presAssocID="{AFE4B659-DD87-4607-99ED-940208C3AE0B}" presName="lineArrowNode" presStyleLbl="alignAccFollowNode1" presStyleIdx="1" presStyleCnt="24"/>
      <dgm:spPr/>
    </dgm:pt>
    <dgm:pt modelId="{0DE0877C-856A-46E7-BAED-5A0F084CE33E}" type="pres">
      <dgm:prSet presAssocID="{517102F4-A016-4611-9E3E-BED7EC69D0BB}" presName="sibTransNodeCircle" presStyleLbl="alignNode1" presStyleIdx="0" presStyleCnt="8">
        <dgm:presLayoutVars>
          <dgm:chMax val="0"/>
          <dgm:bulletEnabled/>
        </dgm:presLayoutVars>
      </dgm:prSet>
      <dgm:spPr/>
    </dgm:pt>
    <dgm:pt modelId="{5261B76D-D91B-464A-BABC-079A6A30DAA5}" type="pres">
      <dgm:prSet presAssocID="{517102F4-A016-4611-9E3E-BED7EC69D0BB}" presName="spacerBetweenCircleAndCallout" presStyleCnt="0">
        <dgm:presLayoutVars/>
      </dgm:prSet>
      <dgm:spPr/>
    </dgm:pt>
    <dgm:pt modelId="{6922B7A3-BCF8-49F5-A0C0-96B9757EB8EB}" type="pres">
      <dgm:prSet presAssocID="{AFE4B659-DD87-4607-99ED-940208C3AE0B}" presName="nodeText" presStyleLbl="alignAccFollowNode1" presStyleIdx="2" presStyleCnt="24">
        <dgm:presLayoutVars>
          <dgm:bulletEnabled val="1"/>
        </dgm:presLayoutVars>
      </dgm:prSet>
      <dgm:spPr/>
    </dgm:pt>
    <dgm:pt modelId="{7C51B690-E205-4376-9857-21E15FAB8D4E}" type="pres">
      <dgm:prSet presAssocID="{517102F4-A016-4611-9E3E-BED7EC69D0BB}" presName="sibTransComposite" presStyleCnt="0"/>
      <dgm:spPr/>
    </dgm:pt>
    <dgm:pt modelId="{4D0E2B7E-BC15-49A1-B3F3-BA69600424C8}" type="pres">
      <dgm:prSet presAssocID="{20FA3BFE-8F37-4EA0-936A-AAB70D0F5058}" presName="compositeNode" presStyleCnt="0"/>
      <dgm:spPr/>
    </dgm:pt>
    <dgm:pt modelId="{6F1972FD-DCE8-4076-8AD3-19B11ABB550F}" type="pres">
      <dgm:prSet presAssocID="{20FA3BFE-8F37-4EA0-936A-AAB70D0F5058}" presName="parTx" presStyleLbl="node1" presStyleIdx="0" presStyleCnt="0">
        <dgm:presLayoutVars>
          <dgm:chMax val="0"/>
          <dgm:chPref val="0"/>
          <dgm:bulletEnabled val="1"/>
        </dgm:presLayoutVars>
      </dgm:prSet>
      <dgm:spPr/>
    </dgm:pt>
    <dgm:pt modelId="{E8561A7D-9AFC-4879-8642-0D994821BDA0}" type="pres">
      <dgm:prSet presAssocID="{20FA3BFE-8F37-4EA0-936A-AAB70D0F5058}" presName="parSh" presStyleCnt="0"/>
      <dgm:spPr/>
    </dgm:pt>
    <dgm:pt modelId="{151DF163-2D7B-4624-8E67-5E66786B67DB}" type="pres">
      <dgm:prSet presAssocID="{20FA3BFE-8F37-4EA0-936A-AAB70D0F5058}" presName="lineNode" presStyleLbl="alignAccFollowNode1" presStyleIdx="3" presStyleCnt="24"/>
      <dgm:spPr/>
    </dgm:pt>
    <dgm:pt modelId="{C29021B4-D669-4F55-AEDF-190372A2C355}" type="pres">
      <dgm:prSet presAssocID="{20FA3BFE-8F37-4EA0-936A-AAB70D0F5058}" presName="lineArrowNode" presStyleLbl="alignAccFollowNode1" presStyleIdx="4" presStyleCnt="24"/>
      <dgm:spPr/>
    </dgm:pt>
    <dgm:pt modelId="{B2EA1824-6A9E-458D-8D79-212993CE130E}" type="pres">
      <dgm:prSet presAssocID="{A3440737-7E1B-41D6-A2CC-F350ECE203EA}" presName="sibTransNodeCircle" presStyleLbl="alignNode1" presStyleIdx="1" presStyleCnt="8">
        <dgm:presLayoutVars>
          <dgm:chMax val="0"/>
          <dgm:bulletEnabled/>
        </dgm:presLayoutVars>
      </dgm:prSet>
      <dgm:spPr/>
    </dgm:pt>
    <dgm:pt modelId="{112C1013-59CF-4646-AE5B-1B5487592DF5}" type="pres">
      <dgm:prSet presAssocID="{A3440737-7E1B-41D6-A2CC-F350ECE203EA}" presName="spacerBetweenCircleAndCallout" presStyleCnt="0">
        <dgm:presLayoutVars/>
      </dgm:prSet>
      <dgm:spPr/>
    </dgm:pt>
    <dgm:pt modelId="{9C242ACB-0BDA-47C2-925F-B33F0E4A367F}" type="pres">
      <dgm:prSet presAssocID="{20FA3BFE-8F37-4EA0-936A-AAB70D0F5058}" presName="nodeText" presStyleLbl="alignAccFollowNode1" presStyleIdx="5" presStyleCnt="24">
        <dgm:presLayoutVars>
          <dgm:bulletEnabled val="1"/>
        </dgm:presLayoutVars>
      </dgm:prSet>
      <dgm:spPr/>
    </dgm:pt>
    <dgm:pt modelId="{0476311A-165E-46B9-8C9E-1C61131153C0}" type="pres">
      <dgm:prSet presAssocID="{A3440737-7E1B-41D6-A2CC-F350ECE203EA}" presName="sibTransComposite" presStyleCnt="0"/>
      <dgm:spPr/>
    </dgm:pt>
    <dgm:pt modelId="{D3C51BCF-C9CE-4C61-B0A7-A6883CCDF9C1}" type="pres">
      <dgm:prSet presAssocID="{DDE1C728-7936-4E67-AFC5-3FCC77C8BB20}" presName="compositeNode" presStyleCnt="0"/>
      <dgm:spPr/>
    </dgm:pt>
    <dgm:pt modelId="{67A1579A-B671-410E-9828-5AD55F79B972}" type="pres">
      <dgm:prSet presAssocID="{DDE1C728-7936-4E67-AFC5-3FCC77C8BB20}" presName="parTx" presStyleLbl="node1" presStyleIdx="0" presStyleCnt="0">
        <dgm:presLayoutVars>
          <dgm:chMax val="0"/>
          <dgm:chPref val="0"/>
          <dgm:bulletEnabled val="1"/>
        </dgm:presLayoutVars>
      </dgm:prSet>
      <dgm:spPr/>
    </dgm:pt>
    <dgm:pt modelId="{5C2E85F9-F4DC-4561-9EDB-1BACAF5F31BA}" type="pres">
      <dgm:prSet presAssocID="{DDE1C728-7936-4E67-AFC5-3FCC77C8BB20}" presName="parSh" presStyleCnt="0"/>
      <dgm:spPr/>
    </dgm:pt>
    <dgm:pt modelId="{07CFBD36-1C49-4AA9-80D8-50B21C0D9850}" type="pres">
      <dgm:prSet presAssocID="{DDE1C728-7936-4E67-AFC5-3FCC77C8BB20}" presName="lineNode" presStyleLbl="alignAccFollowNode1" presStyleIdx="6" presStyleCnt="24"/>
      <dgm:spPr/>
    </dgm:pt>
    <dgm:pt modelId="{E51C6A51-27F3-42F3-863C-60E8F390ED10}" type="pres">
      <dgm:prSet presAssocID="{DDE1C728-7936-4E67-AFC5-3FCC77C8BB20}" presName="lineArrowNode" presStyleLbl="alignAccFollowNode1" presStyleIdx="7" presStyleCnt="24"/>
      <dgm:spPr/>
    </dgm:pt>
    <dgm:pt modelId="{65CFCE9A-6FAE-4C58-82D7-1233E9B699A8}" type="pres">
      <dgm:prSet presAssocID="{5333C880-37C0-47B7-91E8-8EBF7BC4FD6C}" presName="sibTransNodeCircle" presStyleLbl="alignNode1" presStyleIdx="2" presStyleCnt="8">
        <dgm:presLayoutVars>
          <dgm:chMax val="0"/>
          <dgm:bulletEnabled/>
        </dgm:presLayoutVars>
      </dgm:prSet>
      <dgm:spPr/>
    </dgm:pt>
    <dgm:pt modelId="{AEE8D630-078E-4874-98DE-AAD463ED80BF}" type="pres">
      <dgm:prSet presAssocID="{5333C880-37C0-47B7-91E8-8EBF7BC4FD6C}" presName="spacerBetweenCircleAndCallout" presStyleCnt="0">
        <dgm:presLayoutVars/>
      </dgm:prSet>
      <dgm:spPr/>
    </dgm:pt>
    <dgm:pt modelId="{4EE5A153-1689-4680-936B-6E3BE5B675B8}" type="pres">
      <dgm:prSet presAssocID="{DDE1C728-7936-4E67-AFC5-3FCC77C8BB20}" presName="nodeText" presStyleLbl="alignAccFollowNode1" presStyleIdx="8" presStyleCnt="24" custScaleX="111861">
        <dgm:presLayoutVars>
          <dgm:bulletEnabled val="1"/>
        </dgm:presLayoutVars>
      </dgm:prSet>
      <dgm:spPr/>
    </dgm:pt>
    <dgm:pt modelId="{81EAFAC1-1DD9-4F56-963D-E1877750C941}" type="pres">
      <dgm:prSet presAssocID="{5333C880-37C0-47B7-91E8-8EBF7BC4FD6C}" presName="sibTransComposite" presStyleCnt="0"/>
      <dgm:spPr/>
    </dgm:pt>
    <dgm:pt modelId="{44875565-3477-48D0-ADE4-41223897D669}" type="pres">
      <dgm:prSet presAssocID="{60586B3D-3008-49CA-A1D4-6E1C33CA6E09}" presName="compositeNode" presStyleCnt="0"/>
      <dgm:spPr/>
    </dgm:pt>
    <dgm:pt modelId="{C0DE24DE-3CD2-422E-A458-2E52A5FFA445}" type="pres">
      <dgm:prSet presAssocID="{60586B3D-3008-49CA-A1D4-6E1C33CA6E09}" presName="parTx" presStyleLbl="node1" presStyleIdx="0" presStyleCnt="0">
        <dgm:presLayoutVars>
          <dgm:chMax val="0"/>
          <dgm:chPref val="0"/>
          <dgm:bulletEnabled val="1"/>
        </dgm:presLayoutVars>
      </dgm:prSet>
      <dgm:spPr/>
    </dgm:pt>
    <dgm:pt modelId="{EF10F5A7-33C8-4BC3-ABD6-9BD9F42DBC63}" type="pres">
      <dgm:prSet presAssocID="{60586B3D-3008-49CA-A1D4-6E1C33CA6E09}" presName="parSh" presStyleCnt="0"/>
      <dgm:spPr/>
    </dgm:pt>
    <dgm:pt modelId="{C562A27A-3D2E-4C66-B1F5-EAC5B414E607}" type="pres">
      <dgm:prSet presAssocID="{60586B3D-3008-49CA-A1D4-6E1C33CA6E09}" presName="lineNode" presStyleLbl="alignAccFollowNode1" presStyleIdx="9" presStyleCnt="24"/>
      <dgm:spPr/>
    </dgm:pt>
    <dgm:pt modelId="{8D9311C9-CD80-4242-88C9-E85B6C92F9FF}" type="pres">
      <dgm:prSet presAssocID="{60586B3D-3008-49CA-A1D4-6E1C33CA6E09}" presName="lineArrowNode" presStyleLbl="alignAccFollowNode1" presStyleIdx="10" presStyleCnt="24"/>
      <dgm:spPr/>
    </dgm:pt>
    <dgm:pt modelId="{76989CB6-6F0F-4952-9E93-0239A405AC52}" type="pres">
      <dgm:prSet presAssocID="{C096AABD-41D4-43E1-AC31-E81F0B9BED7B}" presName="sibTransNodeCircle" presStyleLbl="alignNode1" presStyleIdx="3" presStyleCnt="8">
        <dgm:presLayoutVars>
          <dgm:chMax val="0"/>
          <dgm:bulletEnabled/>
        </dgm:presLayoutVars>
      </dgm:prSet>
      <dgm:spPr/>
    </dgm:pt>
    <dgm:pt modelId="{76D8C9E8-4CA2-4CBC-AB0C-33EE4393875B}" type="pres">
      <dgm:prSet presAssocID="{C096AABD-41D4-43E1-AC31-E81F0B9BED7B}" presName="spacerBetweenCircleAndCallout" presStyleCnt="0">
        <dgm:presLayoutVars/>
      </dgm:prSet>
      <dgm:spPr/>
    </dgm:pt>
    <dgm:pt modelId="{E39B7A95-97EF-4CCA-AD4E-DC58B43E4324}" type="pres">
      <dgm:prSet presAssocID="{60586B3D-3008-49CA-A1D4-6E1C33CA6E09}" presName="nodeText" presStyleLbl="alignAccFollowNode1" presStyleIdx="11" presStyleCnt="24" custScaleX="119486">
        <dgm:presLayoutVars>
          <dgm:bulletEnabled val="1"/>
        </dgm:presLayoutVars>
      </dgm:prSet>
      <dgm:spPr/>
    </dgm:pt>
    <dgm:pt modelId="{F6C33E82-AC34-4DF0-87B5-FD68BC479F03}" type="pres">
      <dgm:prSet presAssocID="{C096AABD-41D4-43E1-AC31-E81F0B9BED7B}" presName="sibTransComposite" presStyleCnt="0"/>
      <dgm:spPr/>
    </dgm:pt>
    <dgm:pt modelId="{7F85879A-284B-41BF-AD53-C0F624F362BB}" type="pres">
      <dgm:prSet presAssocID="{39129FBF-A83B-482D-BA60-2901DADD44C3}" presName="compositeNode" presStyleCnt="0"/>
      <dgm:spPr/>
    </dgm:pt>
    <dgm:pt modelId="{98BACB6B-9D26-41CA-9607-644BD6F08218}" type="pres">
      <dgm:prSet presAssocID="{39129FBF-A83B-482D-BA60-2901DADD44C3}" presName="parTx" presStyleLbl="node1" presStyleIdx="0" presStyleCnt="0">
        <dgm:presLayoutVars>
          <dgm:chMax val="0"/>
          <dgm:chPref val="0"/>
          <dgm:bulletEnabled val="1"/>
        </dgm:presLayoutVars>
      </dgm:prSet>
      <dgm:spPr/>
    </dgm:pt>
    <dgm:pt modelId="{F494150A-BBAA-4408-A770-A53C972143F3}" type="pres">
      <dgm:prSet presAssocID="{39129FBF-A83B-482D-BA60-2901DADD44C3}" presName="parSh" presStyleCnt="0"/>
      <dgm:spPr/>
    </dgm:pt>
    <dgm:pt modelId="{CB0A79CA-C9A2-4A94-9425-F9EBF5DDB7CF}" type="pres">
      <dgm:prSet presAssocID="{39129FBF-A83B-482D-BA60-2901DADD44C3}" presName="lineNode" presStyleLbl="alignAccFollowNode1" presStyleIdx="12" presStyleCnt="24"/>
      <dgm:spPr/>
    </dgm:pt>
    <dgm:pt modelId="{7430AE86-A2F7-4165-8D99-E5E65D8785CF}" type="pres">
      <dgm:prSet presAssocID="{39129FBF-A83B-482D-BA60-2901DADD44C3}" presName="lineArrowNode" presStyleLbl="alignAccFollowNode1" presStyleIdx="13" presStyleCnt="24"/>
      <dgm:spPr/>
    </dgm:pt>
    <dgm:pt modelId="{7FEA4326-4381-4820-A7DD-8EDD5DDA1F36}" type="pres">
      <dgm:prSet presAssocID="{F6D51565-862C-4447-9FF2-D5319910A5A7}" presName="sibTransNodeCircle" presStyleLbl="alignNode1" presStyleIdx="4" presStyleCnt="8">
        <dgm:presLayoutVars>
          <dgm:chMax val="0"/>
          <dgm:bulletEnabled/>
        </dgm:presLayoutVars>
      </dgm:prSet>
      <dgm:spPr/>
    </dgm:pt>
    <dgm:pt modelId="{366C2CCA-2D32-46DE-94BD-A2B87A777495}" type="pres">
      <dgm:prSet presAssocID="{F6D51565-862C-4447-9FF2-D5319910A5A7}" presName="spacerBetweenCircleAndCallout" presStyleCnt="0">
        <dgm:presLayoutVars/>
      </dgm:prSet>
      <dgm:spPr/>
    </dgm:pt>
    <dgm:pt modelId="{0075D0E2-E1F7-4CE8-8925-CE7B4C7D5C05}" type="pres">
      <dgm:prSet presAssocID="{39129FBF-A83B-482D-BA60-2901DADD44C3}" presName="nodeText" presStyleLbl="alignAccFollowNode1" presStyleIdx="14" presStyleCnt="24" custScaleX="114417">
        <dgm:presLayoutVars>
          <dgm:bulletEnabled val="1"/>
        </dgm:presLayoutVars>
      </dgm:prSet>
      <dgm:spPr/>
    </dgm:pt>
    <dgm:pt modelId="{34DA6D99-3633-4E8B-9105-06995AE044A2}" type="pres">
      <dgm:prSet presAssocID="{F6D51565-862C-4447-9FF2-D5319910A5A7}" presName="sibTransComposite" presStyleCnt="0"/>
      <dgm:spPr/>
    </dgm:pt>
    <dgm:pt modelId="{84093DD6-B4A9-4015-A36F-88FB7DC1D449}" type="pres">
      <dgm:prSet presAssocID="{973E1FE6-1B4F-4337-93E9-864D0EEEAFFE}" presName="compositeNode" presStyleCnt="0"/>
      <dgm:spPr/>
    </dgm:pt>
    <dgm:pt modelId="{6B43E155-C6CE-41EB-96A8-D61AA2F43CCF}" type="pres">
      <dgm:prSet presAssocID="{973E1FE6-1B4F-4337-93E9-864D0EEEAFFE}" presName="parTx" presStyleLbl="node1" presStyleIdx="0" presStyleCnt="0">
        <dgm:presLayoutVars>
          <dgm:chMax val="0"/>
          <dgm:chPref val="0"/>
          <dgm:bulletEnabled val="1"/>
        </dgm:presLayoutVars>
      </dgm:prSet>
      <dgm:spPr/>
    </dgm:pt>
    <dgm:pt modelId="{FA7883BD-3808-46E8-AECB-396CE0528046}" type="pres">
      <dgm:prSet presAssocID="{973E1FE6-1B4F-4337-93E9-864D0EEEAFFE}" presName="parSh" presStyleCnt="0"/>
      <dgm:spPr/>
    </dgm:pt>
    <dgm:pt modelId="{C8A5D1F8-79F9-4115-8552-EE74787758C5}" type="pres">
      <dgm:prSet presAssocID="{973E1FE6-1B4F-4337-93E9-864D0EEEAFFE}" presName="lineNode" presStyleLbl="alignAccFollowNode1" presStyleIdx="15" presStyleCnt="24"/>
      <dgm:spPr/>
    </dgm:pt>
    <dgm:pt modelId="{EF91D383-AF85-4370-BD99-4FA7BE37A142}" type="pres">
      <dgm:prSet presAssocID="{973E1FE6-1B4F-4337-93E9-864D0EEEAFFE}" presName="lineArrowNode" presStyleLbl="alignAccFollowNode1" presStyleIdx="16" presStyleCnt="24"/>
      <dgm:spPr/>
    </dgm:pt>
    <dgm:pt modelId="{32C082C8-6E24-4F3A-A85D-CAE04C85A6F6}" type="pres">
      <dgm:prSet presAssocID="{6C5CCF96-7686-4E2C-8242-18569A9480EA}" presName="sibTransNodeCircle" presStyleLbl="alignNode1" presStyleIdx="5" presStyleCnt="8">
        <dgm:presLayoutVars>
          <dgm:chMax val="0"/>
          <dgm:bulletEnabled/>
        </dgm:presLayoutVars>
      </dgm:prSet>
      <dgm:spPr/>
    </dgm:pt>
    <dgm:pt modelId="{2C08CBA8-C395-491C-BA50-6724FF220A74}" type="pres">
      <dgm:prSet presAssocID="{6C5CCF96-7686-4E2C-8242-18569A9480EA}" presName="spacerBetweenCircleAndCallout" presStyleCnt="0">
        <dgm:presLayoutVars/>
      </dgm:prSet>
      <dgm:spPr/>
    </dgm:pt>
    <dgm:pt modelId="{28DC82CA-B627-4B29-A2FB-A530645BF485}" type="pres">
      <dgm:prSet presAssocID="{973E1FE6-1B4F-4337-93E9-864D0EEEAFFE}" presName="nodeText" presStyleLbl="alignAccFollowNode1" presStyleIdx="17" presStyleCnt="24" custScaleX="113110">
        <dgm:presLayoutVars>
          <dgm:bulletEnabled val="1"/>
        </dgm:presLayoutVars>
      </dgm:prSet>
      <dgm:spPr/>
    </dgm:pt>
    <dgm:pt modelId="{B692D9AF-2FD5-496D-A12C-D6DFBA2812B1}" type="pres">
      <dgm:prSet presAssocID="{6C5CCF96-7686-4E2C-8242-18569A9480EA}" presName="sibTransComposite" presStyleCnt="0"/>
      <dgm:spPr/>
    </dgm:pt>
    <dgm:pt modelId="{0C247614-C7B4-4DBE-AE56-DE45D6CEE6B5}" type="pres">
      <dgm:prSet presAssocID="{27CD4EE1-BA96-4C4D-8AC7-1D3845BE09C4}" presName="compositeNode" presStyleCnt="0"/>
      <dgm:spPr/>
    </dgm:pt>
    <dgm:pt modelId="{B71428F6-6E5F-42F3-B674-D7A5CF7C707E}" type="pres">
      <dgm:prSet presAssocID="{27CD4EE1-BA96-4C4D-8AC7-1D3845BE09C4}" presName="parTx" presStyleLbl="node1" presStyleIdx="0" presStyleCnt="0">
        <dgm:presLayoutVars>
          <dgm:chMax val="0"/>
          <dgm:chPref val="0"/>
          <dgm:bulletEnabled val="1"/>
        </dgm:presLayoutVars>
      </dgm:prSet>
      <dgm:spPr/>
    </dgm:pt>
    <dgm:pt modelId="{C4D7FA17-B7E2-47D3-A14E-A393996DC57E}" type="pres">
      <dgm:prSet presAssocID="{27CD4EE1-BA96-4C4D-8AC7-1D3845BE09C4}" presName="parSh" presStyleCnt="0"/>
      <dgm:spPr/>
    </dgm:pt>
    <dgm:pt modelId="{3136C8E6-0DDC-4153-A7A2-372D2DCAC6D5}" type="pres">
      <dgm:prSet presAssocID="{27CD4EE1-BA96-4C4D-8AC7-1D3845BE09C4}" presName="lineNode" presStyleLbl="alignAccFollowNode1" presStyleIdx="18" presStyleCnt="24"/>
      <dgm:spPr/>
    </dgm:pt>
    <dgm:pt modelId="{F67739E9-2F86-41AE-92C1-DAAD97F66408}" type="pres">
      <dgm:prSet presAssocID="{27CD4EE1-BA96-4C4D-8AC7-1D3845BE09C4}" presName="lineArrowNode" presStyleLbl="alignAccFollowNode1" presStyleIdx="19" presStyleCnt="24"/>
      <dgm:spPr/>
    </dgm:pt>
    <dgm:pt modelId="{27CBF33D-7867-480C-9B02-D4D7AE609333}" type="pres">
      <dgm:prSet presAssocID="{B4632E09-57D2-40E9-9B87-18E70FE0973A}" presName="sibTransNodeCircle" presStyleLbl="alignNode1" presStyleIdx="6" presStyleCnt="8">
        <dgm:presLayoutVars>
          <dgm:chMax val="0"/>
          <dgm:bulletEnabled/>
        </dgm:presLayoutVars>
      </dgm:prSet>
      <dgm:spPr/>
    </dgm:pt>
    <dgm:pt modelId="{2F6371AF-D6C9-486C-A4BA-4E4A882A8B08}" type="pres">
      <dgm:prSet presAssocID="{B4632E09-57D2-40E9-9B87-18E70FE0973A}" presName="spacerBetweenCircleAndCallout" presStyleCnt="0">
        <dgm:presLayoutVars/>
      </dgm:prSet>
      <dgm:spPr/>
    </dgm:pt>
    <dgm:pt modelId="{59E368F0-6A60-43F2-B81B-53876F2F9279}" type="pres">
      <dgm:prSet presAssocID="{27CD4EE1-BA96-4C4D-8AC7-1D3845BE09C4}" presName="nodeText" presStyleLbl="alignAccFollowNode1" presStyleIdx="20" presStyleCnt="24">
        <dgm:presLayoutVars>
          <dgm:bulletEnabled val="1"/>
        </dgm:presLayoutVars>
      </dgm:prSet>
      <dgm:spPr/>
    </dgm:pt>
    <dgm:pt modelId="{4E691C98-B5F3-4B0F-8EE1-F37E074E3C0B}" type="pres">
      <dgm:prSet presAssocID="{B4632E09-57D2-40E9-9B87-18E70FE0973A}" presName="sibTransComposite" presStyleCnt="0"/>
      <dgm:spPr/>
    </dgm:pt>
    <dgm:pt modelId="{568F95A2-539A-4AF4-A532-ABD196B47D08}" type="pres">
      <dgm:prSet presAssocID="{53995540-FB21-492E-953B-C8F643A45679}" presName="compositeNode" presStyleCnt="0"/>
      <dgm:spPr/>
    </dgm:pt>
    <dgm:pt modelId="{4D39DD5B-2294-4338-ADFB-C293A44C10D2}" type="pres">
      <dgm:prSet presAssocID="{53995540-FB21-492E-953B-C8F643A45679}" presName="parTx" presStyleLbl="node1" presStyleIdx="0" presStyleCnt="0">
        <dgm:presLayoutVars>
          <dgm:chMax val="0"/>
          <dgm:chPref val="0"/>
          <dgm:bulletEnabled val="1"/>
        </dgm:presLayoutVars>
      </dgm:prSet>
      <dgm:spPr/>
    </dgm:pt>
    <dgm:pt modelId="{F5021538-7E5A-4D02-8EE2-7CF7E085C6F7}" type="pres">
      <dgm:prSet presAssocID="{53995540-FB21-492E-953B-C8F643A45679}" presName="parSh" presStyleCnt="0"/>
      <dgm:spPr/>
    </dgm:pt>
    <dgm:pt modelId="{2666FCFB-4BCF-465F-803E-6B77C8F9D42D}" type="pres">
      <dgm:prSet presAssocID="{53995540-FB21-492E-953B-C8F643A45679}" presName="lineNode" presStyleLbl="alignAccFollowNode1" presStyleIdx="21" presStyleCnt="24"/>
      <dgm:spPr/>
    </dgm:pt>
    <dgm:pt modelId="{9A74F3BB-EB6B-4735-9127-FDB771D40B6F}" type="pres">
      <dgm:prSet presAssocID="{53995540-FB21-492E-953B-C8F643A45679}" presName="lineArrowNode" presStyleLbl="alignAccFollowNode1" presStyleIdx="22" presStyleCnt="24"/>
      <dgm:spPr/>
    </dgm:pt>
    <dgm:pt modelId="{3853B339-C769-434D-AFE1-D3374D8702E3}" type="pres">
      <dgm:prSet presAssocID="{6FB43377-A040-4045-A7F7-5572BC7D8D75}" presName="sibTransNodeCircle" presStyleLbl="alignNode1" presStyleIdx="7" presStyleCnt="8">
        <dgm:presLayoutVars>
          <dgm:chMax val="0"/>
          <dgm:bulletEnabled/>
        </dgm:presLayoutVars>
      </dgm:prSet>
      <dgm:spPr/>
    </dgm:pt>
    <dgm:pt modelId="{EAEDE62B-32D5-49D7-979D-C8C1925F9929}" type="pres">
      <dgm:prSet presAssocID="{6FB43377-A040-4045-A7F7-5572BC7D8D75}" presName="spacerBetweenCircleAndCallout" presStyleCnt="0">
        <dgm:presLayoutVars/>
      </dgm:prSet>
      <dgm:spPr/>
    </dgm:pt>
    <dgm:pt modelId="{08044FF4-FCC8-4CC0-967D-0C0CE74075B4}" type="pres">
      <dgm:prSet presAssocID="{53995540-FB21-492E-953B-C8F643A45679}" presName="nodeText" presStyleLbl="alignAccFollowNode1" presStyleIdx="23" presStyleCnt="24" custScaleX="110655">
        <dgm:presLayoutVars>
          <dgm:bulletEnabled val="1"/>
        </dgm:presLayoutVars>
      </dgm:prSet>
      <dgm:spPr/>
    </dgm:pt>
  </dgm:ptLst>
  <dgm:cxnLst>
    <dgm:cxn modelId="{F8F0A808-2848-4304-BF20-BAF192C26F9C}" srcId="{96F6F733-83A0-4B0F-AC31-14C205B2F419}" destId="{53995540-FB21-492E-953B-C8F643A45679}" srcOrd="7" destOrd="0" parTransId="{AA947982-EA99-4409-892C-276B40E0D619}" sibTransId="{6FB43377-A040-4045-A7F7-5572BC7D8D75}"/>
    <dgm:cxn modelId="{80AF1819-7103-4CC7-BDC9-E16F62ABD9FE}" type="presOf" srcId="{27CD4EE1-BA96-4C4D-8AC7-1D3845BE09C4}" destId="{59E368F0-6A60-43F2-B81B-53876F2F9279}" srcOrd="0" destOrd="0" presId="urn:microsoft.com/office/officeart/2016/7/layout/LinearArrowProcessNumbered"/>
    <dgm:cxn modelId="{B895E924-9627-4FE4-99A8-EDE2D069F963}" type="presOf" srcId="{6C5CCF96-7686-4E2C-8242-18569A9480EA}" destId="{32C082C8-6E24-4F3A-A85D-CAE04C85A6F6}" srcOrd="0" destOrd="0" presId="urn:microsoft.com/office/officeart/2016/7/layout/LinearArrowProcessNumbered"/>
    <dgm:cxn modelId="{5D7C6B29-46AB-4B90-B268-C0FFBD60CCE4}" type="presOf" srcId="{DDE1C728-7936-4E67-AFC5-3FCC77C8BB20}" destId="{4EE5A153-1689-4680-936B-6E3BE5B675B8}" srcOrd="0" destOrd="0" presId="urn:microsoft.com/office/officeart/2016/7/layout/LinearArrowProcessNumbered"/>
    <dgm:cxn modelId="{881B6A2F-AAE9-4F6C-93F2-8C7C08B3155E}" srcId="{96F6F733-83A0-4B0F-AC31-14C205B2F419}" destId="{20FA3BFE-8F37-4EA0-936A-AAB70D0F5058}" srcOrd="1" destOrd="0" parTransId="{51B7C06E-7966-48A4-929C-C62AB9BE1F58}" sibTransId="{A3440737-7E1B-41D6-A2CC-F350ECE203EA}"/>
    <dgm:cxn modelId="{B8344932-C41D-4EEF-B29D-9AE48D2A4C56}" type="presOf" srcId="{96F6F733-83A0-4B0F-AC31-14C205B2F419}" destId="{9AA0CBB2-ABFC-4FD5-8DE9-1F1EBBBAE411}" srcOrd="0" destOrd="0" presId="urn:microsoft.com/office/officeart/2016/7/layout/LinearArrowProcessNumbered"/>
    <dgm:cxn modelId="{B9F88034-A729-4EEB-815C-52D386F523BE}" srcId="{96F6F733-83A0-4B0F-AC31-14C205B2F419}" destId="{39129FBF-A83B-482D-BA60-2901DADD44C3}" srcOrd="4" destOrd="0" parTransId="{18405D58-964C-4B66-992D-1B61018DEEA5}" sibTransId="{F6D51565-862C-4447-9FF2-D5319910A5A7}"/>
    <dgm:cxn modelId="{CEC3333B-24F4-4EF5-AE3E-D01EEFB20DCD}" type="presOf" srcId="{517102F4-A016-4611-9E3E-BED7EC69D0BB}" destId="{0DE0877C-856A-46E7-BAED-5A0F084CE33E}" srcOrd="0" destOrd="0" presId="urn:microsoft.com/office/officeart/2016/7/layout/LinearArrowProcessNumbered"/>
    <dgm:cxn modelId="{A0DBF442-C90B-4763-9F17-BBFBD8826662}" type="presOf" srcId="{53995540-FB21-492E-953B-C8F643A45679}" destId="{08044FF4-FCC8-4CC0-967D-0C0CE74075B4}" srcOrd="0" destOrd="0" presId="urn:microsoft.com/office/officeart/2016/7/layout/LinearArrowProcessNumbered"/>
    <dgm:cxn modelId="{F8642C64-E584-41B7-8C8E-AE094C2FE1C9}" srcId="{96F6F733-83A0-4B0F-AC31-14C205B2F419}" destId="{973E1FE6-1B4F-4337-93E9-864D0EEEAFFE}" srcOrd="5" destOrd="0" parTransId="{70810D7D-7058-4267-9CB0-824D3E62AC44}" sibTransId="{6C5CCF96-7686-4E2C-8242-18569A9480EA}"/>
    <dgm:cxn modelId="{E4A60D45-4B48-4371-A57A-6C2480AD54F6}" type="presOf" srcId="{973E1FE6-1B4F-4337-93E9-864D0EEEAFFE}" destId="{28DC82CA-B627-4B29-A2FB-A530645BF485}" srcOrd="0" destOrd="0" presId="urn:microsoft.com/office/officeart/2016/7/layout/LinearArrowProcessNumbered"/>
    <dgm:cxn modelId="{B3D7A16C-0EFE-4074-9CF8-DB2A0518B7BB}" type="presOf" srcId="{C096AABD-41D4-43E1-AC31-E81F0B9BED7B}" destId="{76989CB6-6F0F-4952-9E93-0239A405AC52}" srcOrd="0" destOrd="0" presId="urn:microsoft.com/office/officeart/2016/7/layout/LinearArrowProcessNumbered"/>
    <dgm:cxn modelId="{65F2AC4F-0980-4073-9DAC-64887627AA90}" type="presOf" srcId="{5333C880-37C0-47B7-91E8-8EBF7BC4FD6C}" destId="{65CFCE9A-6FAE-4C58-82D7-1233E9B699A8}" srcOrd="0" destOrd="0" presId="urn:microsoft.com/office/officeart/2016/7/layout/LinearArrowProcessNumbered"/>
    <dgm:cxn modelId="{B089E871-9D68-4D07-8AA4-8B5073C8A671}" type="presOf" srcId="{F6D51565-862C-4447-9FF2-D5319910A5A7}" destId="{7FEA4326-4381-4820-A7DD-8EDD5DDA1F36}" srcOrd="0" destOrd="0" presId="urn:microsoft.com/office/officeart/2016/7/layout/LinearArrowProcessNumbered"/>
    <dgm:cxn modelId="{2C253A52-0CC1-48EE-AA8A-768B3C50B7F5}" type="presOf" srcId="{20FA3BFE-8F37-4EA0-936A-AAB70D0F5058}" destId="{9C242ACB-0BDA-47C2-925F-B33F0E4A367F}" srcOrd="0" destOrd="0" presId="urn:microsoft.com/office/officeart/2016/7/layout/LinearArrowProcessNumbered"/>
    <dgm:cxn modelId="{98AF6257-B530-4345-ACAA-516532621085}" type="presOf" srcId="{B4632E09-57D2-40E9-9B87-18E70FE0973A}" destId="{27CBF33D-7867-480C-9B02-D4D7AE609333}" srcOrd="0" destOrd="0" presId="urn:microsoft.com/office/officeart/2016/7/layout/LinearArrowProcessNumbered"/>
    <dgm:cxn modelId="{2100DD7A-3C32-4F04-8848-BD5B913EAEDD}" srcId="{96F6F733-83A0-4B0F-AC31-14C205B2F419}" destId="{AFE4B659-DD87-4607-99ED-940208C3AE0B}" srcOrd="0" destOrd="0" parTransId="{0E9F3D13-9EFA-4830-B024-5F21AE6C959A}" sibTransId="{517102F4-A016-4611-9E3E-BED7EC69D0BB}"/>
    <dgm:cxn modelId="{208F9E7B-3602-4397-9C78-FA3D2E47219B}" type="presOf" srcId="{60586B3D-3008-49CA-A1D4-6E1C33CA6E09}" destId="{E39B7A95-97EF-4CCA-AD4E-DC58B43E4324}" srcOrd="0" destOrd="0" presId="urn:microsoft.com/office/officeart/2016/7/layout/LinearArrowProcessNumbered"/>
    <dgm:cxn modelId="{80EEBA9A-72D2-4E08-99D9-E196FCBE082B}" type="presOf" srcId="{6FB43377-A040-4045-A7F7-5572BC7D8D75}" destId="{3853B339-C769-434D-AFE1-D3374D8702E3}" srcOrd="0" destOrd="0" presId="urn:microsoft.com/office/officeart/2016/7/layout/LinearArrowProcessNumbered"/>
    <dgm:cxn modelId="{F64D03AD-02AD-4457-800E-7E2E8949BB81}" type="presOf" srcId="{AFE4B659-DD87-4607-99ED-940208C3AE0B}" destId="{6922B7A3-BCF8-49F5-A0C0-96B9757EB8EB}" srcOrd="0" destOrd="0" presId="urn:microsoft.com/office/officeart/2016/7/layout/LinearArrowProcessNumbered"/>
    <dgm:cxn modelId="{E2394FAF-9F8C-4304-A2D2-7B3B10829A70}" type="presOf" srcId="{A3440737-7E1B-41D6-A2CC-F350ECE203EA}" destId="{B2EA1824-6A9E-458D-8D79-212993CE130E}" srcOrd="0" destOrd="0" presId="urn:microsoft.com/office/officeart/2016/7/layout/LinearArrowProcessNumbered"/>
    <dgm:cxn modelId="{96F735B7-98DD-4810-9CD7-B09752369E67}" type="presOf" srcId="{39129FBF-A83B-482D-BA60-2901DADD44C3}" destId="{0075D0E2-E1F7-4CE8-8925-CE7B4C7D5C05}" srcOrd="0" destOrd="0" presId="urn:microsoft.com/office/officeart/2016/7/layout/LinearArrowProcessNumbered"/>
    <dgm:cxn modelId="{B9B801C5-20BE-4B5D-AED7-F7611BCD706A}" srcId="{96F6F733-83A0-4B0F-AC31-14C205B2F419}" destId="{DDE1C728-7936-4E67-AFC5-3FCC77C8BB20}" srcOrd="2" destOrd="0" parTransId="{AC060F24-A5A8-4AE9-BF60-CC4E5371201C}" sibTransId="{5333C880-37C0-47B7-91E8-8EBF7BC4FD6C}"/>
    <dgm:cxn modelId="{FA962AE9-A36C-4102-A006-EAA4767231A7}" srcId="{96F6F733-83A0-4B0F-AC31-14C205B2F419}" destId="{60586B3D-3008-49CA-A1D4-6E1C33CA6E09}" srcOrd="3" destOrd="0" parTransId="{B2CCE5DE-9035-4ABB-9FCC-9665B9553CB5}" sibTransId="{C096AABD-41D4-43E1-AC31-E81F0B9BED7B}"/>
    <dgm:cxn modelId="{D3A52EF3-2AEB-4CC3-B8CE-FB05E1202161}" srcId="{96F6F733-83A0-4B0F-AC31-14C205B2F419}" destId="{27CD4EE1-BA96-4C4D-8AC7-1D3845BE09C4}" srcOrd="6" destOrd="0" parTransId="{5B6D7AB6-88A4-4B43-9683-D29658CD7C2B}" sibTransId="{B4632E09-57D2-40E9-9B87-18E70FE0973A}"/>
    <dgm:cxn modelId="{CC0D5DD5-C3CB-440B-A397-997E50A808CE}" type="presParOf" srcId="{9AA0CBB2-ABFC-4FD5-8DE9-1F1EBBBAE411}" destId="{1A5A63E4-B5A7-4216-8BAB-9C9122E24CBA}" srcOrd="0" destOrd="0" presId="urn:microsoft.com/office/officeart/2016/7/layout/LinearArrowProcessNumbered"/>
    <dgm:cxn modelId="{2A590799-266B-426E-9B10-8254FA2CEE8C}" type="presParOf" srcId="{1A5A63E4-B5A7-4216-8BAB-9C9122E24CBA}" destId="{EABFE686-9D98-47B6-900B-ECABDAC9FD1C}" srcOrd="0" destOrd="0" presId="urn:microsoft.com/office/officeart/2016/7/layout/LinearArrowProcessNumbered"/>
    <dgm:cxn modelId="{D3A95CF1-2E66-4A71-905A-029003424F11}" type="presParOf" srcId="{1A5A63E4-B5A7-4216-8BAB-9C9122E24CBA}" destId="{51DA1A78-66DE-4F96-9965-904D007EA89E}" srcOrd="1" destOrd="0" presId="urn:microsoft.com/office/officeart/2016/7/layout/LinearArrowProcessNumbered"/>
    <dgm:cxn modelId="{0C2867DD-29BB-4B6E-9F1A-148B949E0EFB}" type="presParOf" srcId="{51DA1A78-66DE-4F96-9965-904D007EA89E}" destId="{E91C6FA0-F691-4D29-8EDD-151DC93F7EF8}" srcOrd="0" destOrd="0" presId="urn:microsoft.com/office/officeart/2016/7/layout/LinearArrowProcessNumbered"/>
    <dgm:cxn modelId="{F0E883BD-4C85-4012-AAFB-6D9E3BB566B4}" type="presParOf" srcId="{51DA1A78-66DE-4F96-9965-904D007EA89E}" destId="{D56A4259-A337-4086-8205-7AB6FCE66246}" srcOrd="1" destOrd="0" presId="urn:microsoft.com/office/officeart/2016/7/layout/LinearArrowProcessNumbered"/>
    <dgm:cxn modelId="{07023BD1-EBBB-470A-83EA-2E2E7D3B5D8D}" type="presParOf" srcId="{51DA1A78-66DE-4F96-9965-904D007EA89E}" destId="{0DE0877C-856A-46E7-BAED-5A0F084CE33E}" srcOrd="2" destOrd="0" presId="urn:microsoft.com/office/officeart/2016/7/layout/LinearArrowProcessNumbered"/>
    <dgm:cxn modelId="{D2CCB244-CFFE-4AAD-AC62-B65812E323D4}" type="presParOf" srcId="{51DA1A78-66DE-4F96-9965-904D007EA89E}" destId="{5261B76D-D91B-464A-BABC-079A6A30DAA5}" srcOrd="3" destOrd="0" presId="urn:microsoft.com/office/officeart/2016/7/layout/LinearArrowProcessNumbered"/>
    <dgm:cxn modelId="{03A84B62-9EA1-454D-80B7-2809099D7633}" type="presParOf" srcId="{1A5A63E4-B5A7-4216-8BAB-9C9122E24CBA}" destId="{6922B7A3-BCF8-49F5-A0C0-96B9757EB8EB}" srcOrd="2" destOrd="0" presId="urn:microsoft.com/office/officeart/2016/7/layout/LinearArrowProcessNumbered"/>
    <dgm:cxn modelId="{D8BA670B-DBBF-499F-A190-20C508DE37AF}" type="presParOf" srcId="{9AA0CBB2-ABFC-4FD5-8DE9-1F1EBBBAE411}" destId="{7C51B690-E205-4376-9857-21E15FAB8D4E}" srcOrd="1" destOrd="0" presId="urn:microsoft.com/office/officeart/2016/7/layout/LinearArrowProcessNumbered"/>
    <dgm:cxn modelId="{7E7E5CF8-2A9C-4CD8-BED5-1944BBBC0EB4}" type="presParOf" srcId="{9AA0CBB2-ABFC-4FD5-8DE9-1F1EBBBAE411}" destId="{4D0E2B7E-BC15-49A1-B3F3-BA69600424C8}" srcOrd="2" destOrd="0" presId="urn:microsoft.com/office/officeart/2016/7/layout/LinearArrowProcessNumbered"/>
    <dgm:cxn modelId="{D3F60E22-5239-43B6-A89A-F8648F14CEEF}" type="presParOf" srcId="{4D0E2B7E-BC15-49A1-B3F3-BA69600424C8}" destId="{6F1972FD-DCE8-4076-8AD3-19B11ABB550F}" srcOrd="0" destOrd="0" presId="urn:microsoft.com/office/officeart/2016/7/layout/LinearArrowProcessNumbered"/>
    <dgm:cxn modelId="{4EE8AC65-5AD7-49FB-9A35-A7A6F1ACFD69}" type="presParOf" srcId="{4D0E2B7E-BC15-49A1-B3F3-BA69600424C8}" destId="{E8561A7D-9AFC-4879-8642-0D994821BDA0}" srcOrd="1" destOrd="0" presId="urn:microsoft.com/office/officeart/2016/7/layout/LinearArrowProcessNumbered"/>
    <dgm:cxn modelId="{2E9F79FC-3B7E-4FFB-9025-12811670C759}" type="presParOf" srcId="{E8561A7D-9AFC-4879-8642-0D994821BDA0}" destId="{151DF163-2D7B-4624-8E67-5E66786B67DB}" srcOrd="0" destOrd="0" presId="urn:microsoft.com/office/officeart/2016/7/layout/LinearArrowProcessNumbered"/>
    <dgm:cxn modelId="{8053D5C2-4D5A-4CE1-83BC-E046471389A5}" type="presParOf" srcId="{E8561A7D-9AFC-4879-8642-0D994821BDA0}" destId="{C29021B4-D669-4F55-AEDF-190372A2C355}" srcOrd="1" destOrd="0" presId="urn:microsoft.com/office/officeart/2016/7/layout/LinearArrowProcessNumbered"/>
    <dgm:cxn modelId="{21884E9D-EA32-4ACA-960B-38D81329932B}" type="presParOf" srcId="{E8561A7D-9AFC-4879-8642-0D994821BDA0}" destId="{B2EA1824-6A9E-458D-8D79-212993CE130E}" srcOrd="2" destOrd="0" presId="urn:microsoft.com/office/officeart/2016/7/layout/LinearArrowProcessNumbered"/>
    <dgm:cxn modelId="{CF938D8E-505C-4532-B3FD-1F3C5C55D2BA}" type="presParOf" srcId="{E8561A7D-9AFC-4879-8642-0D994821BDA0}" destId="{112C1013-59CF-4646-AE5B-1B5487592DF5}" srcOrd="3" destOrd="0" presId="urn:microsoft.com/office/officeart/2016/7/layout/LinearArrowProcessNumbered"/>
    <dgm:cxn modelId="{255DEBCB-D0FE-4C7E-AB22-DE162BBE0842}" type="presParOf" srcId="{4D0E2B7E-BC15-49A1-B3F3-BA69600424C8}" destId="{9C242ACB-0BDA-47C2-925F-B33F0E4A367F}" srcOrd="2" destOrd="0" presId="urn:microsoft.com/office/officeart/2016/7/layout/LinearArrowProcessNumbered"/>
    <dgm:cxn modelId="{9A65CB63-074C-4646-A2A0-028A5FAA9731}" type="presParOf" srcId="{9AA0CBB2-ABFC-4FD5-8DE9-1F1EBBBAE411}" destId="{0476311A-165E-46B9-8C9E-1C61131153C0}" srcOrd="3" destOrd="0" presId="urn:microsoft.com/office/officeart/2016/7/layout/LinearArrowProcessNumbered"/>
    <dgm:cxn modelId="{03894DBF-7A47-406F-B9C3-0291775D44D7}" type="presParOf" srcId="{9AA0CBB2-ABFC-4FD5-8DE9-1F1EBBBAE411}" destId="{D3C51BCF-C9CE-4C61-B0A7-A6883CCDF9C1}" srcOrd="4" destOrd="0" presId="urn:microsoft.com/office/officeart/2016/7/layout/LinearArrowProcessNumbered"/>
    <dgm:cxn modelId="{DB9D1E42-2F00-4E68-80D2-9E3B06F4DFAC}" type="presParOf" srcId="{D3C51BCF-C9CE-4C61-B0A7-A6883CCDF9C1}" destId="{67A1579A-B671-410E-9828-5AD55F79B972}" srcOrd="0" destOrd="0" presId="urn:microsoft.com/office/officeart/2016/7/layout/LinearArrowProcessNumbered"/>
    <dgm:cxn modelId="{FFFE0E7C-6F6F-45A6-A5CF-39B281654FD5}" type="presParOf" srcId="{D3C51BCF-C9CE-4C61-B0A7-A6883CCDF9C1}" destId="{5C2E85F9-F4DC-4561-9EDB-1BACAF5F31BA}" srcOrd="1" destOrd="0" presId="urn:microsoft.com/office/officeart/2016/7/layout/LinearArrowProcessNumbered"/>
    <dgm:cxn modelId="{59D3903D-D7D4-4B9E-AE08-555947879F89}" type="presParOf" srcId="{5C2E85F9-F4DC-4561-9EDB-1BACAF5F31BA}" destId="{07CFBD36-1C49-4AA9-80D8-50B21C0D9850}" srcOrd="0" destOrd="0" presId="urn:microsoft.com/office/officeart/2016/7/layout/LinearArrowProcessNumbered"/>
    <dgm:cxn modelId="{DA49EDDC-C755-4028-861D-D05948B59729}" type="presParOf" srcId="{5C2E85F9-F4DC-4561-9EDB-1BACAF5F31BA}" destId="{E51C6A51-27F3-42F3-863C-60E8F390ED10}" srcOrd="1" destOrd="0" presId="urn:microsoft.com/office/officeart/2016/7/layout/LinearArrowProcessNumbered"/>
    <dgm:cxn modelId="{3A0CFCC9-6043-4F9D-84EC-77CE2D28C78E}" type="presParOf" srcId="{5C2E85F9-F4DC-4561-9EDB-1BACAF5F31BA}" destId="{65CFCE9A-6FAE-4C58-82D7-1233E9B699A8}" srcOrd="2" destOrd="0" presId="urn:microsoft.com/office/officeart/2016/7/layout/LinearArrowProcessNumbered"/>
    <dgm:cxn modelId="{B276A39A-4FC1-40B6-B911-17D2FEA4C004}" type="presParOf" srcId="{5C2E85F9-F4DC-4561-9EDB-1BACAF5F31BA}" destId="{AEE8D630-078E-4874-98DE-AAD463ED80BF}" srcOrd="3" destOrd="0" presId="urn:microsoft.com/office/officeart/2016/7/layout/LinearArrowProcessNumbered"/>
    <dgm:cxn modelId="{E3CD0268-6BDF-411B-AFC7-B92983600B07}" type="presParOf" srcId="{D3C51BCF-C9CE-4C61-B0A7-A6883CCDF9C1}" destId="{4EE5A153-1689-4680-936B-6E3BE5B675B8}" srcOrd="2" destOrd="0" presId="urn:microsoft.com/office/officeart/2016/7/layout/LinearArrowProcessNumbered"/>
    <dgm:cxn modelId="{58A8B205-64BC-4E04-B07C-83AE057013C5}" type="presParOf" srcId="{9AA0CBB2-ABFC-4FD5-8DE9-1F1EBBBAE411}" destId="{81EAFAC1-1DD9-4F56-963D-E1877750C941}" srcOrd="5" destOrd="0" presId="urn:microsoft.com/office/officeart/2016/7/layout/LinearArrowProcessNumbered"/>
    <dgm:cxn modelId="{74C46340-ADF2-4AD8-991C-706FE7BC39C1}" type="presParOf" srcId="{9AA0CBB2-ABFC-4FD5-8DE9-1F1EBBBAE411}" destId="{44875565-3477-48D0-ADE4-41223897D669}" srcOrd="6" destOrd="0" presId="urn:microsoft.com/office/officeart/2016/7/layout/LinearArrowProcessNumbered"/>
    <dgm:cxn modelId="{7575A704-F541-417D-89A6-E30D80BED25E}" type="presParOf" srcId="{44875565-3477-48D0-ADE4-41223897D669}" destId="{C0DE24DE-3CD2-422E-A458-2E52A5FFA445}" srcOrd="0" destOrd="0" presId="urn:microsoft.com/office/officeart/2016/7/layout/LinearArrowProcessNumbered"/>
    <dgm:cxn modelId="{EA76F910-8D3B-4691-A3EE-1CD272D739D8}" type="presParOf" srcId="{44875565-3477-48D0-ADE4-41223897D669}" destId="{EF10F5A7-33C8-4BC3-ABD6-9BD9F42DBC63}" srcOrd="1" destOrd="0" presId="urn:microsoft.com/office/officeart/2016/7/layout/LinearArrowProcessNumbered"/>
    <dgm:cxn modelId="{EA03A13B-9F8A-4938-8ED4-E3CB039CC3D7}" type="presParOf" srcId="{EF10F5A7-33C8-4BC3-ABD6-9BD9F42DBC63}" destId="{C562A27A-3D2E-4C66-B1F5-EAC5B414E607}" srcOrd="0" destOrd="0" presId="urn:microsoft.com/office/officeart/2016/7/layout/LinearArrowProcessNumbered"/>
    <dgm:cxn modelId="{D185CC2F-651E-440E-887E-F0A9C510E52B}" type="presParOf" srcId="{EF10F5A7-33C8-4BC3-ABD6-9BD9F42DBC63}" destId="{8D9311C9-CD80-4242-88C9-E85B6C92F9FF}" srcOrd="1" destOrd="0" presId="urn:microsoft.com/office/officeart/2016/7/layout/LinearArrowProcessNumbered"/>
    <dgm:cxn modelId="{92C1DABB-A829-44FF-8852-120243578255}" type="presParOf" srcId="{EF10F5A7-33C8-4BC3-ABD6-9BD9F42DBC63}" destId="{76989CB6-6F0F-4952-9E93-0239A405AC52}" srcOrd="2" destOrd="0" presId="urn:microsoft.com/office/officeart/2016/7/layout/LinearArrowProcessNumbered"/>
    <dgm:cxn modelId="{BA0A5369-D1E4-4AFF-B413-955B434CC069}" type="presParOf" srcId="{EF10F5A7-33C8-4BC3-ABD6-9BD9F42DBC63}" destId="{76D8C9E8-4CA2-4CBC-AB0C-33EE4393875B}" srcOrd="3" destOrd="0" presId="urn:microsoft.com/office/officeart/2016/7/layout/LinearArrowProcessNumbered"/>
    <dgm:cxn modelId="{F2C324EE-C893-4125-B422-9972419F32BC}" type="presParOf" srcId="{44875565-3477-48D0-ADE4-41223897D669}" destId="{E39B7A95-97EF-4CCA-AD4E-DC58B43E4324}" srcOrd="2" destOrd="0" presId="urn:microsoft.com/office/officeart/2016/7/layout/LinearArrowProcessNumbered"/>
    <dgm:cxn modelId="{CF59C585-FF31-4E3B-A81F-7DF3AE08D95B}" type="presParOf" srcId="{9AA0CBB2-ABFC-4FD5-8DE9-1F1EBBBAE411}" destId="{F6C33E82-AC34-4DF0-87B5-FD68BC479F03}" srcOrd="7" destOrd="0" presId="urn:microsoft.com/office/officeart/2016/7/layout/LinearArrowProcessNumbered"/>
    <dgm:cxn modelId="{3BA6C879-A767-47CF-961A-81F6EF8596A6}" type="presParOf" srcId="{9AA0CBB2-ABFC-4FD5-8DE9-1F1EBBBAE411}" destId="{7F85879A-284B-41BF-AD53-C0F624F362BB}" srcOrd="8" destOrd="0" presId="urn:microsoft.com/office/officeart/2016/7/layout/LinearArrowProcessNumbered"/>
    <dgm:cxn modelId="{82F2B075-D4DE-4AD1-B14E-B5AECD398B25}" type="presParOf" srcId="{7F85879A-284B-41BF-AD53-C0F624F362BB}" destId="{98BACB6B-9D26-41CA-9607-644BD6F08218}" srcOrd="0" destOrd="0" presId="urn:microsoft.com/office/officeart/2016/7/layout/LinearArrowProcessNumbered"/>
    <dgm:cxn modelId="{41D9D583-8A24-4FAA-9971-55A1642D8F49}" type="presParOf" srcId="{7F85879A-284B-41BF-AD53-C0F624F362BB}" destId="{F494150A-BBAA-4408-A770-A53C972143F3}" srcOrd="1" destOrd="0" presId="urn:microsoft.com/office/officeart/2016/7/layout/LinearArrowProcessNumbered"/>
    <dgm:cxn modelId="{A7A25DC0-C929-4B88-A336-6820D973F6DC}" type="presParOf" srcId="{F494150A-BBAA-4408-A770-A53C972143F3}" destId="{CB0A79CA-C9A2-4A94-9425-F9EBF5DDB7CF}" srcOrd="0" destOrd="0" presId="urn:microsoft.com/office/officeart/2016/7/layout/LinearArrowProcessNumbered"/>
    <dgm:cxn modelId="{2B013D53-9BB9-4F44-AF8D-55E95348A12F}" type="presParOf" srcId="{F494150A-BBAA-4408-A770-A53C972143F3}" destId="{7430AE86-A2F7-4165-8D99-E5E65D8785CF}" srcOrd="1" destOrd="0" presId="urn:microsoft.com/office/officeart/2016/7/layout/LinearArrowProcessNumbered"/>
    <dgm:cxn modelId="{1964C40A-FBFC-4AE3-90EE-DE71FFACE42B}" type="presParOf" srcId="{F494150A-BBAA-4408-A770-A53C972143F3}" destId="{7FEA4326-4381-4820-A7DD-8EDD5DDA1F36}" srcOrd="2" destOrd="0" presId="urn:microsoft.com/office/officeart/2016/7/layout/LinearArrowProcessNumbered"/>
    <dgm:cxn modelId="{2E3002D7-77C2-4ADE-B2E3-46C8C71884CE}" type="presParOf" srcId="{F494150A-BBAA-4408-A770-A53C972143F3}" destId="{366C2CCA-2D32-46DE-94BD-A2B87A777495}" srcOrd="3" destOrd="0" presId="urn:microsoft.com/office/officeart/2016/7/layout/LinearArrowProcessNumbered"/>
    <dgm:cxn modelId="{33A922B7-F590-4C70-9C9D-D1157013A647}" type="presParOf" srcId="{7F85879A-284B-41BF-AD53-C0F624F362BB}" destId="{0075D0E2-E1F7-4CE8-8925-CE7B4C7D5C05}" srcOrd="2" destOrd="0" presId="urn:microsoft.com/office/officeart/2016/7/layout/LinearArrowProcessNumbered"/>
    <dgm:cxn modelId="{9513F25F-C931-4E4E-9D20-A13E734483CE}" type="presParOf" srcId="{9AA0CBB2-ABFC-4FD5-8DE9-1F1EBBBAE411}" destId="{34DA6D99-3633-4E8B-9105-06995AE044A2}" srcOrd="9" destOrd="0" presId="urn:microsoft.com/office/officeart/2016/7/layout/LinearArrowProcessNumbered"/>
    <dgm:cxn modelId="{C976C0A8-B565-44CF-A4BC-2BF06000AD2D}" type="presParOf" srcId="{9AA0CBB2-ABFC-4FD5-8DE9-1F1EBBBAE411}" destId="{84093DD6-B4A9-4015-A36F-88FB7DC1D449}" srcOrd="10" destOrd="0" presId="urn:microsoft.com/office/officeart/2016/7/layout/LinearArrowProcessNumbered"/>
    <dgm:cxn modelId="{FF5C3FB1-A85A-4AF8-B27A-210164DBA93A}" type="presParOf" srcId="{84093DD6-B4A9-4015-A36F-88FB7DC1D449}" destId="{6B43E155-C6CE-41EB-96A8-D61AA2F43CCF}" srcOrd="0" destOrd="0" presId="urn:microsoft.com/office/officeart/2016/7/layout/LinearArrowProcessNumbered"/>
    <dgm:cxn modelId="{EE872627-26FA-4069-AA0E-934C84C6D46E}" type="presParOf" srcId="{84093DD6-B4A9-4015-A36F-88FB7DC1D449}" destId="{FA7883BD-3808-46E8-AECB-396CE0528046}" srcOrd="1" destOrd="0" presId="urn:microsoft.com/office/officeart/2016/7/layout/LinearArrowProcessNumbered"/>
    <dgm:cxn modelId="{FB768EEC-FCFC-4500-9DA6-05FE4E79BED4}" type="presParOf" srcId="{FA7883BD-3808-46E8-AECB-396CE0528046}" destId="{C8A5D1F8-79F9-4115-8552-EE74787758C5}" srcOrd="0" destOrd="0" presId="urn:microsoft.com/office/officeart/2016/7/layout/LinearArrowProcessNumbered"/>
    <dgm:cxn modelId="{C25676E8-8CDB-42E8-965E-57F8FF04AC55}" type="presParOf" srcId="{FA7883BD-3808-46E8-AECB-396CE0528046}" destId="{EF91D383-AF85-4370-BD99-4FA7BE37A142}" srcOrd="1" destOrd="0" presId="urn:microsoft.com/office/officeart/2016/7/layout/LinearArrowProcessNumbered"/>
    <dgm:cxn modelId="{C70F2D8A-BF84-4C97-B79C-6822DD256E97}" type="presParOf" srcId="{FA7883BD-3808-46E8-AECB-396CE0528046}" destId="{32C082C8-6E24-4F3A-A85D-CAE04C85A6F6}" srcOrd="2" destOrd="0" presId="urn:microsoft.com/office/officeart/2016/7/layout/LinearArrowProcessNumbered"/>
    <dgm:cxn modelId="{D17B5D14-CE8C-4646-AD5A-702888AB1E15}" type="presParOf" srcId="{FA7883BD-3808-46E8-AECB-396CE0528046}" destId="{2C08CBA8-C395-491C-BA50-6724FF220A74}" srcOrd="3" destOrd="0" presId="urn:microsoft.com/office/officeart/2016/7/layout/LinearArrowProcessNumbered"/>
    <dgm:cxn modelId="{86533332-C16C-4133-8E5C-C763691523A3}" type="presParOf" srcId="{84093DD6-B4A9-4015-A36F-88FB7DC1D449}" destId="{28DC82CA-B627-4B29-A2FB-A530645BF485}" srcOrd="2" destOrd="0" presId="urn:microsoft.com/office/officeart/2016/7/layout/LinearArrowProcessNumbered"/>
    <dgm:cxn modelId="{A0715E9F-130A-4D24-ACB8-173EDF8333D5}" type="presParOf" srcId="{9AA0CBB2-ABFC-4FD5-8DE9-1F1EBBBAE411}" destId="{B692D9AF-2FD5-496D-A12C-D6DFBA2812B1}" srcOrd="11" destOrd="0" presId="urn:microsoft.com/office/officeart/2016/7/layout/LinearArrowProcessNumbered"/>
    <dgm:cxn modelId="{7E43508A-C08B-452F-8D97-4445B273F4CD}" type="presParOf" srcId="{9AA0CBB2-ABFC-4FD5-8DE9-1F1EBBBAE411}" destId="{0C247614-C7B4-4DBE-AE56-DE45D6CEE6B5}" srcOrd="12" destOrd="0" presId="urn:microsoft.com/office/officeart/2016/7/layout/LinearArrowProcessNumbered"/>
    <dgm:cxn modelId="{17ED1C4A-AAE3-4600-8585-DFE3654053D4}" type="presParOf" srcId="{0C247614-C7B4-4DBE-AE56-DE45D6CEE6B5}" destId="{B71428F6-6E5F-42F3-B674-D7A5CF7C707E}" srcOrd="0" destOrd="0" presId="urn:microsoft.com/office/officeart/2016/7/layout/LinearArrowProcessNumbered"/>
    <dgm:cxn modelId="{C9C95E23-D7F3-41C0-A079-6A4050B2C4B6}" type="presParOf" srcId="{0C247614-C7B4-4DBE-AE56-DE45D6CEE6B5}" destId="{C4D7FA17-B7E2-47D3-A14E-A393996DC57E}" srcOrd="1" destOrd="0" presId="urn:microsoft.com/office/officeart/2016/7/layout/LinearArrowProcessNumbered"/>
    <dgm:cxn modelId="{64B47E08-BE3E-4BF3-BDCE-5AFC133E428C}" type="presParOf" srcId="{C4D7FA17-B7E2-47D3-A14E-A393996DC57E}" destId="{3136C8E6-0DDC-4153-A7A2-372D2DCAC6D5}" srcOrd="0" destOrd="0" presId="urn:microsoft.com/office/officeart/2016/7/layout/LinearArrowProcessNumbered"/>
    <dgm:cxn modelId="{9606E580-BF2C-45AE-9101-087B0CBC9A98}" type="presParOf" srcId="{C4D7FA17-B7E2-47D3-A14E-A393996DC57E}" destId="{F67739E9-2F86-41AE-92C1-DAAD97F66408}" srcOrd="1" destOrd="0" presId="urn:microsoft.com/office/officeart/2016/7/layout/LinearArrowProcessNumbered"/>
    <dgm:cxn modelId="{8CBAD8C2-9D64-4C10-97B1-AFE16C3C67CF}" type="presParOf" srcId="{C4D7FA17-B7E2-47D3-A14E-A393996DC57E}" destId="{27CBF33D-7867-480C-9B02-D4D7AE609333}" srcOrd="2" destOrd="0" presId="urn:microsoft.com/office/officeart/2016/7/layout/LinearArrowProcessNumbered"/>
    <dgm:cxn modelId="{E62F92D3-8D57-4974-91EB-5742D9B2FE20}" type="presParOf" srcId="{C4D7FA17-B7E2-47D3-A14E-A393996DC57E}" destId="{2F6371AF-D6C9-486C-A4BA-4E4A882A8B08}" srcOrd="3" destOrd="0" presId="urn:microsoft.com/office/officeart/2016/7/layout/LinearArrowProcessNumbered"/>
    <dgm:cxn modelId="{CB33C0A1-C24D-4BDC-9F55-48C88502EDA2}" type="presParOf" srcId="{0C247614-C7B4-4DBE-AE56-DE45D6CEE6B5}" destId="{59E368F0-6A60-43F2-B81B-53876F2F9279}" srcOrd="2" destOrd="0" presId="urn:microsoft.com/office/officeart/2016/7/layout/LinearArrowProcessNumbered"/>
    <dgm:cxn modelId="{13D18DB1-DFF8-4013-BDF9-129DCDFB426B}" type="presParOf" srcId="{9AA0CBB2-ABFC-4FD5-8DE9-1F1EBBBAE411}" destId="{4E691C98-B5F3-4B0F-8EE1-F37E074E3C0B}" srcOrd="13" destOrd="0" presId="urn:microsoft.com/office/officeart/2016/7/layout/LinearArrowProcessNumbered"/>
    <dgm:cxn modelId="{0BDBD816-454C-42C4-A8E1-F70AD4627BB9}" type="presParOf" srcId="{9AA0CBB2-ABFC-4FD5-8DE9-1F1EBBBAE411}" destId="{568F95A2-539A-4AF4-A532-ABD196B47D08}" srcOrd="14" destOrd="0" presId="urn:microsoft.com/office/officeart/2016/7/layout/LinearArrowProcessNumbered"/>
    <dgm:cxn modelId="{1DC4D225-0D51-4718-9EEF-668450C5ADA6}" type="presParOf" srcId="{568F95A2-539A-4AF4-A532-ABD196B47D08}" destId="{4D39DD5B-2294-4338-ADFB-C293A44C10D2}" srcOrd="0" destOrd="0" presId="urn:microsoft.com/office/officeart/2016/7/layout/LinearArrowProcessNumbered"/>
    <dgm:cxn modelId="{5509915B-32A5-45B5-BCFB-DD662ACF8362}" type="presParOf" srcId="{568F95A2-539A-4AF4-A532-ABD196B47D08}" destId="{F5021538-7E5A-4D02-8EE2-7CF7E085C6F7}" srcOrd="1" destOrd="0" presId="urn:microsoft.com/office/officeart/2016/7/layout/LinearArrowProcessNumbered"/>
    <dgm:cxn modelId="{BD5EE173-94F2-4573-9996-418DF650B269}" type="presParOf" srcId="{F5021538-7E5A-4D02-8EE2-7CF7E085C6F7}" destId="{2666FCFB-4BCF-465F-803E-6B77C8F9D42D}" srcOrd="0" destOrd="0" presId="urn:microsoft.com/office/officeart/2016/7/layout/LinearArrowProcessNumbered"/>
    <dgm:cxn modelId="{00D1B587-D492-47C7-80D5-74D23E6E6A2D}" type="presParOf" srcId="{F5021538-7E5A-4D02-8EE2-7CF7E085C6F7}" destId="{9A74F3BB-EB6B-4735-9127-FDB771D40B6F}" srcOrd="1" destOrd="0" presId="urn:microsoft.com/office/officeart/2016/7/layout/LinearArrowProcessNumbered"/>
    <dgm:cxn modelId="{B3EB89F0-5F06-45CD-8B09-D8F941AC8669}" type="presParOf" srcId="{F5021538-7E5A-4D02-8EE2-7CF7E085C6F7}" destId="{3853B339-C769-434D-AFE1-D3374D8702E3}" srcOrd="2" destOrd="0" presId="urn:microsoft.com/office/officeart/2016/7/layout/LinearArrowProcessNumbered"/>
    <dgm:cxn modelId="{CAAB8B92-A00B-4AA4-BC38-2180AA910B48}" type="presParOf" srcId="{F5021538-7E5A-4D02-8EE2-7CF7E085C6F7}" destId="{EAEDE62B-32D5-49D7-979D-C8C1925F9929}" srcOrd="3" destOrd="0" presId="urn:microsoft.com/office/officeart/2016/7/layout/LinearArrowProcessNumbered"/>
    <dgm:cxn modelId="{502FF88E-A707-463F-B6D6-F124A2E5C18B}" type="presParOf" srcId="{568F95A2-539A-4AF4-A532-ABD196B47D08}" destId="{08044FF4-FCC8-4CC0-967D-0C0CE74075B4}"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98A1D1-27CB-470A-9160-2125EAEDEE7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E50A03A-914B-4EE4-8001-F423AB4A9D91}">
      <dgm:prSet/>
      <dgm:spPr/>
      <dgm:t>
        <a:bodyPr/>
        <a:lstStyle/>
        <a:p>
          <a:r>
            <a:rPr lang="en-US" baseline="0" dirty="0"/>
            <a:t>Introduction/Background</a:t>
          </a:r>
          <a:endParaRPr lang="en-US" dirty="0"/>
        </a:p>
      </dgm:t>
    </dgm:pt>
    <dgm:pt modelId="{6CDB4538-5565-4240-897C-A35256CE6452}" type="parTrans" cxnId="{436191CF-A77E-4506-91E1-046E169060EE}">
      <dgm:prSet/>
      <dgm:spPr/>
      <dgm:t>
        <a:bodyPr/>
        <a:lstStyle/>
        <a:p>
          <a:endParaRPr lang="en-US"/>
        </a:p>
      </dgm:t>
    </dgm:pt>
    <dgm:pt modelId="{C23EAA5E-950A-43B0-A2D9-2930805B0C3E}" type="sibTrans" cxnId="{436191CF-A77E-4506-91E1-046E169060EE}">
      <dgm:prSet/>
      <dgm:spPr/>
      <dgm:t>
        <a:bodyPr/>
        <a:lstStyle/>
        <a:p>
          <a:endParaRPr lang="en-US"/>
        </a:p>
      </dgm:t>
    </dgm:pt>
    <dgm:pt modelId="{78C76D7B-A11A-43F0-92ED-894DDB77ED86}">
      <dgm:prSet/>
      <dgm:spPr/>
      <dgm:t>
        <a:bodyPr/>
        <a:lstStyle/>
        <a:p>
          <a:r>
            <a:rPr lang="en-US" baseline="0" dirty="0"/>
            <a:t>Review concepts and enabling knowledge</a:t>
          </a:r>
          <a:endParaRPr lang="en-US" dirty="0"/>
        </a:p>
      </dgm:t>
    </dgm:pt>
    <dgm:pt modelId="{2BCC6253-1E4E-4E6D-B77B-CC50091DF9AE}" type="parTrans" cxnId="{AB81B584-E4D9-41C3-8BE9-BCD7ED6A9C44}">
      <dgm:prSet/>
      <dgm:spPr/>
      <dgm:t>
        <a:bodyPr/>
        <a:lstStyle/>
        <a:p>
          <a:endParaRPr lang="en-US"/>
        </a:p>
      </dgm:t>
    </dgm:pt>
    <dgm:pt modelId="{B903F236-439A-4B2F-9C0A-17440863065B}" type="sibTrans" cxnId="{AB81B584-E4D9-41C3-8BE9-BCD7ED6A9C44}">
      <dgm:prSet/>
      <dgm:spPr/>
      <dgm:t>
        <a:bodyPr/>
        <a:lstStyle/>
        <a:p>
          <a:endParaRPr lang="en-US"/>
        </a:p>
      </dgm:t>
    </dgm:pt>
    <dgm:pt modelId="{8DE7775D-E9F3-4EBF-8DFE-49CEFC29B063}">
      <dgm:prSet/>
      <dgm:spPr/>
      <dgm:t>
        <a:bodyPr/>
        <a:lstStyle/>
        <a:p>
          <a:r>
            <a:rPr lang="en-US" baseline="0" dirty="0"/>
            <a:t>Engage with prelab questions</a:t>
          </a:r>
          <a:endParaRPr lang="en-US" dirty="0"/>
        </a:p>
      </dgm:t>
    </dgm:pt>
    <dgm:pt modelId="{CD384FC4-FE1E-4F06-9DED-47D6B4C0DEF1}" type="parTrans" cxnId="{AB242B44-32FD-48DE-B8D5-2DA0391917DA}">
      <dgm:prSet/>
      <dgm:spPr/>
      <dgm:t>
        <a:bodyPr/>
        <a:lstStyle/>
        <a:p>
          <a:endParaRPr lang="en-US"/>
        </a:p>
      </dgm:t>
    </dgm:pt>
    <dgm:pt modelId="{E6B8EB78-49D2-48A3-9E38-86FCE86649A1}" type="sibTrans" cxnId="{AB242B44-32FD-48DE-B8D5-2DA0391917DA}">
      <dgm:prSet/>
      <dgm:spPr/>
      <dgm:t>
        <a:bodyPr/>
        <a:lstStyle/>
        <a:p>
          <a:endParaRPr lang="en-US"/>
        </a:p>
      </dgm:t>
    </dgm:pt>
    <dgm:pt modelId="{880821A8-61F2-42BD-9D86-64DACCFCFA84}">
      <dgm:prSet/>
      <dgm:spPr/>
      <dgm:t>
        <a:bodyPr/>
        <a:lstStyle/>
        <a:p>
          <a:r>
            <a:rPr lang="en-US" baseline="0" dirty="0"/>
            <a:t>Procedure</a:t>
          </a:r>
          <a:endParaRPr lang="en-US" dirty="0"/>
        </a:p>
      </dgm:t>
    </dgm:pt>
    <dgm:pt modelId="{757C01EE-DB98-493B-A22E-3B93B5E211E9}" type="parTrans" cxnId="{61123A8B-3076-40D5-A1A4-3C2ADF535D17}">
      <dgm:prSet/>
      <dgm:spPr/>
      <dgm:t>
        <a:bodyPr/>
        <a:lstStyle/>
        <a:p>
          <a:endParaRPr lang="en-US"/>
        </a:p>
      </dgm:t>
    </dgm:pt>
    <dgm:pt modelId="{28FE46EF-C052-412C-9541-5B3E76206191}" type="sibTrans" cxnId="{61123A8B-3076-40D5-A1A4-3C2ADF535D17}">
      <dgm:prSet/>
      <dgm:spPr/>
      <dgm:t>
        <a:bodyPr/>
        <a:lstStyle/>
        <a:p>
          <a:endParaRPr lang="en-US"/>
        </a:p>
      </dgm:t>
    </dgm:pt>
    <dgm:pt modelId="{57C387AC-23D5-4850-BD30-A2C700722F82}">
      <dgm:prSet/>
      <dgm:spPr/>
      <dgm:t>
        <a:bodyPr/>
        <a:lstStyle/>
        <a:p>
          <a:r>
            <a:rPr lang="en-US" baseline="0" dirty="0"/>
            <a:t>Review equipment purpose</a:t>
          </a:r>
          <a:endParaRPr lang="en-US" dirty="0"/>
        </a:p>
      </dgm:t>
    </dgm:pt>
    <dgm:pt modelId="{19796D80-5418-4207-A280-9F6F93CF0AB6}" type="parTrans" cxnId="{6C3A9377-CC39-4BE9-8CFE-92FB249C8B42}">
      <dgm:prSet/>
      <dgm:spPr/>
      <dgm:t>
        <a:bodyPr/>
        <a:lstStyle/>
        <a:p>
          <a:endParaRPr lang="en-US"/>
        </a:p>
      </dgm:t>
    </dgm:pt>
    <dgm:pt modelId="{4807F75B-2C77-4292-947D-A1AE610F4256}" type="sibTrans" cxnId="{6C3A9377-CC39-4BE9-8CFE-92FB249C8B42}">
      <dgm:prSet/>
      <dgm:spPr/>
      <dgm:t>
        <a:bodyPr/>
        <a:lstStyle/>
        <a:p>
          <a:endParaRPr lang="en-US"/>
        </a:p>
      </dgm:t>
    </dgm:pt>
    <dgm:pt modelId="{FEE7D10A-F84B-4F85-95A7-A985D3C0C639}">
      <dgm:prSet/>
      <dgm:spPr/>
      <dgm:t>
        <a:bodyPr/>
        <a:lstStyle/>
        <a:p>
          <a:r>
            <a:rPr lang="en-US" baseline="0" dirty="0"/>
            <a:t>Describe and show procedure</a:t>
          </a:r>
          <a:endParaRPr lang="en-US" dirty="0"/>
        </a:p>
      </dgm:t>
    </dgm:pt>
    <dgm:pt modelId="{4D58E03F-7879-440A-95DB-1A6AD5ABDB1B}" type="parTrans" cxnId="{5C3BA9B7-676B-4529-B35F-372CFABD3D6B}">
      <dgm:prSet/>
      <dgm:spPr/>
      <dgm:t>
        <a:bodyPr/>
        <a:lstStyle/>
        <a:p>
          <a:endParaRPr lang="en-US"/>
        </a:p>
      </dgm:t>
    </dgm:pt>
    <dgm:pt modelId="{03AA70CB-E870-4518-A0F7-511B628E1CE4}" type="sibTrans" cxnId="{5C3BA9B7-676B-4529-B35F-372CFABD3D6B}">
      <dgm:prSet/>
      <dgm:spPr/>
      <dgm:t>
        <a:bodyPr/>
        <a:lstStyle/>
        <a:p>
          <a:endParaRPr lang="en-US"/>
        </a:p>
      </dgm:t>
    </dgm:pt>
    <dgm:pt modelId="{49579B55-BEED-4238-9B1F-82AB7825D243}">
      <dgm:prSet/>
      <dgm:spPr/>
      <dgm:t>
        <a:bodyPr/>
        <a:lstStyle/>
        <a:p>
          <a:r>
            <a:rPr lang="en-US" baseline="0" dirty="0"/>
            <a:t>Iterate for multi-part experiments</a:t>
          </a:r>
          <a:endParaRPr lang="en-US" dirty="0"/>
        </a:p>
      </dgm:t>
    </dgm:pt>
    <dgm:pt modelId="{4438B8F6-6C94-4F6F-9B29-0BFD3A5F6DE1}" type="parTrans" cxnId="{1CA17B54-C425-4B0B-A80D-24BFD8B1311C}">
      <dgm:prSet/>
      <dgm:spPr/>
      <dgm:t>
        <a:bodyPr/>
        <a:lstStyle/>
        <a:p>
          <a:endParaRPr lang="en-US"/>
        </a:p>
      </dgm:t>
    </dgm:pt>
    <dgm:pt modelId="{3DC581BE-687F-4E36-91CC-24835961AB3D}" type="sibTrans" cxnId="{1CA17B54-C425-4B0B-A80D-24BFD8B1311C}">
      <dgm:prSet/>
      <dgm:spPr/>
      <dgm:t>
        <a:bodyPr/>
        <a:lstStyle/>
        <a:p>
          <a:endParaRPr lang="en-US"/>
        </a:p>
      </dgm:t>
    </dgm:pt>
    <dgm:pt modelId="{9000297A-3CBF-4467-A440-80089FFC04F2}">
      <dgm:prSet/>
      <dgm:spPr/>
      <dgm:t>
        <a:bodyPr/>
        <a:lstStyle/>
        <a:p>
          <a:r>
            <a:rPr lang="en-US" baseline="0" dirty="0"/>
            <a:t>Data</a:t>
          </a:r>
          <a:endParaRPr lang="en-US" dirty="0"/>
        </a:p>
      </dgm:t>
    </dgm:pt>
    <dgm:pt modelId="{DEE30019-F90D-46C3-82E5-B989C75E6E40}" type="parTrans" cxnId="{F5787FD1-9E39-4AC8-8F8A-C8A5306D165E}">
      <dgm:prSet/>
      <dgm:spPr/>
      <dgm:t>
        <a:bodyPr/>
        <a:lstStyle/>
        <a:p>
          <a:endParaRPr lang="en-US"/>
        </a:p>
      </dgm:t>
    </dgm:pt>
    <dgm:pt modelId="{2BCB0679-AE71-4AED-9851-344B0256A8C6}" type="sibTrans" cxnId="{F5787FD1-9E39-4AC8-8F8A-C8A5306D165E}">
      <dgm:prSet/>
      <dgm:spPr/>
      <dgm:t>
        <a:bodyPr/>
        <a:lstStyle/>
        <a:p>
          <a:endParaRPr lang="en-US"/>
        </a:p>
      </dgm:t>
    </dgm:pt>
    <dgm:pt modelId="{B7E719CC-1D10-4C40-B2F8-7869102DBB32}">
      <dgm:prSet/>
      <dgm:spPr/>
      <dgm:t>
        <a:bodyPr/>
        <a:lstStyle/>
        <a:p>
          <a:r>
            <a:rPr lang="en-US" baseline="0" dirty="0"/>
            <a:t>Display images or graphs</a:t>
          </a:r>
          <a:endParaRPr lang="en-US" dirty="0"/>
        </a:p>
      </dgm:t>
    </dgm:pt>
    <dgm:pt modelId="{F7A7A48F-CA40-4237-BCFC-C45109F2EC71}" type="parTrans" cxnId="{C00B38F6-123A-42BB-992E-49315BA1CBB0}">
      <dgm:prSet/>
      <dgm:spPr/>
      <dgm:t>
        <a:bodyPr/>
        <a:lstStyle/>
        <a:p>
          <a:endParaRPr lang="en-US"/>
        </a:p>
      </dgm:t>
    </dgm:pt>
    <dgm:pt modelId="{43A55BC7-6876-44E1-B7A7-414238F48B14}" type="sibTrans" cxnId="{C00B38F6-123A-42BB-992E-49315BA1CBB0}">
      <dgm:prSet/>
      <dgm:spPr/>
      <dgm:t>
        <a:bodyPr/>
        <a:lstStyle/>
        <a:p>
          <a:endParaRPr lang="en-US"/>
        </a:p>
      </dgm:t>
    </dgm:pt>
    <dgm:pt modelId="{DF090E03-E4D3-4CDD-9D4E-E453BCC76DF9}">
      <dgm:prSet/>
      <dgm:spPr/>
      <dgm:t>
        <a:bodyPr/>
        <a:lstStyle/>
        <a:p>
          <a:r>
            <a:rPr lang="en-US" baseline="0" dirty="0"/>
            <a:t>Prepare for analysis</a:t>
          </a:r>
          <a:endParaRPr lang="en-US" dirty="0"/>
        </a:p>
      </dgm:t>
    </dgm:pt>
    <dgm:pt modelId="{94E28E07-2986-44B1-9CBD-7AD6FF6A9E1F}" type="parTrans" cxnId="{6F234374-58BF-4331-B829-E999EDFFCC75}">
      <dgm:prSet/>
      <dgm:spPr/>
      <dgm:t>
        <a:bodyPr/>
        <a:lstStyle/>
        <a:p>
          <a:endParaRPr lang="en-US"/>
        </a:p>
      </dgm:t>
    </dgm:pt>
    <dgm:pt modelId="{2C9041FB-A22F-4D25-A556-3BC369C32717}" type="sibTrans" cxnId="{6F234374-58BF-4331-B829-E999EDFFCC75}">
      <dgm:prSet/>
      <dgm:spPr/>
      <dgm:t>
        <a:bodyPr/>
        <a:lstStyle/>
        <a:p>
          <a:endParaRPr lang="en-US"/>
        </a:p>
      </dgm:t>
    </dgm:pt>
    <dgm:pt modelId="{DBC04887-4CC3-4D97-89B5-4564D7E300C8}">
      <dgm:prSet/>
      <dgm:spPr/>
      <dgm:t>
        <a:bodyPr/>
        <a:lstStyle/>
        <a:p>
          <a:r>
            <a:rPr lang="en-US" baseline="0" dirty="0"/>
            <a:t>Conclusions and report are outside of the interactive</a:t>
          </a:r>
          <a:endParaRPr lang="en-US" dirty="0"/>
        </a:p>
      </dgm:t>
    </dgm:pt>
    <dgm:pt modelId="{7B060231-08BC-42BD-9103-C74277E0A40E}" type="parTrans" cxnId="{41F1C9DA-4E35-45FD-ADF1-1789B21A247B}">
      <dgm:prSet/>
      <dgm:spPr/>
      <dgm:t>
        <a:bodyPr/>
        <a:lstStyle/>
        <a:p>
          <a:endParaRPr lang="en-US"/>
        </a:p>
      </dgm:t>
    </dgm:pt>
    <dgm:pt modelId="{B8D8C6E8-6380-4B54-BA52-AB60DC92632C}" type="sibTrans" cxnId="{41F1C9DA-4E35-45FD-ADF1-1789B21A247B}">
      <dgm:prSet/>
      <dgm:spPr/>
      <dgm:t>
        <a:bodyPr/>
        <a:lstStyle/>
        <a:p>
          <a:endParaRPr lang="en-US"/>
        </a:p>
      </dgm:t>
    </dgm:pt>
    <dgm:pt modelId="{D5F26A4C-4D70-4744-8542-BFBA2D0675FB}" type="pres">
      <dgm:prSet presAssocID="{1D98A1D1-27CB-470A-9160-2125EAEDEE7B}" presName="linear" presStyleCnt="0">
        <dgm:presLayoutVars>
          <dgm:animLvl val="lvl"/>
          <dgm:resizeHandles val="exact"/>
        </dgm:presLayoutVars>
      </dgm:prSet>
      <dgm:spPr/>
    </dgm:pt>
    <dgm:pt modelId="{AC3D95FC-45ED-4B8E-A712-DCAA0176F76B}" type="pres">
      <dgm:prSet presAssocID="{7E50A03A-914B-4EE4-8001-F423AB4A9D91}" presName="parentText" presStyleLbl="node1" presStyleIdx="0" presStyleCnt="4">
        <dgm:presLayoutVars>
          <dgm:chMax val="0"/>
          <dgm:bulletEnabled val="1"/>
        </dgm:presLayoutVars>
      </dgm:prSet>
      <dgm:spPr/>
    </dgm:pt>
    <dgm:pt modelId="{EC02C9E5-3121-44D0-B23B-581A6C76A67E}" type="pres">
      <dgm:prSet presAssocID="{7E50A03A-914B-4EE4-8001-F423AB4A9D91}" presName="childText" presStyleLbl="revTx" presStyleIdx="0" presStyleCnt="3">
        <dgm:presLayoutVars>
          <dgm:bulletEnabled val="1"/>
        </dgm:presLayoutVars>
      </dgm:prSet>
      <dgm:spPr/>
    </dgm:pt>
    <dgm:pt modelId="{739D46C4-42AE-435A-A8F9-F9BF6DB3824D}" type="pres">
      <dgm:prSet presAssocID="{880821A8-61F2-42BD-9D86-64DACCFCFA84}" presName="parentText" presStyleLbl="node1" presStyleIdx="1" presStyleCnt="4">
        <dgm:presLayoutVars>
          <dgm:chMax val="0"/>
          <dgm:bulletEnabled val="1"/>
        </dgm:presLayoutVars>
      </dgm:prSet>
      <dgm:spPr/>
    </dgm:pt>
    <dgm:pt modelId="{FFDC407B-850E-46B1-8BD1-5B62050F5888}" type="pres">
      <dgm:prSet presAssocID="{880821A8-61F2-42BD-9D86-64DACCFCFA84}" presName="childText" presStyleLbl="revTx" presStyleIdx="1" presStyleCnt="3">
        <dgm:presLayoutVars>
          <dgm:bulletEnabled val="1"/>
        </dgm:presLayoutVars>
      </dgm:prSet>
      <dgm:spPr/>
    </dgm:pt>
    <dgm:pt modelId="{08109EDC-7D3B-4064-BD27-2EC011DEBC48}" type="pres">
      <dgm:prSet presAssocID="{9000297A-3CBF-4467-A440-80089FFC04F2}" presName="parentText" presStyleLbl="node1" presStyleIdx="2" presStyleCnt="4">
        <dgm:presLayoutVars>
          <dgm:chMax val="0"/>
          <dgm:bulletEnabled val="1"/>
        </dgm:presLayoutVars>
      </dgm:prSet>
      <dgm:spPr/>
    </dgm:pt>
    <dgm:pt modelId="{807015F3-71FC-4745-A7DC-27043ACDE527}" type="pres">
      <dgm:prSet presAssocID="{9000297A-3CBF-4467-A440-80089FFC04F2}" presName="childText" presStyleLbl="revTx" presStyleIdx="2" presStyleCnt="3">
        <dgm:presLayoutVars>
          <dgm:bulletEnabled val="1"/>
        </dgm:presLayoutVars>
      </dgm:prSet>
      <dgm:spPr/>
    </dgm:pt>
    <dgm:pt modelId="{49DC8AB2-A6D0-4044-A7AE-F71C30ED53EC}" type="pres">
      <dgm:prSet presAssocID="{DBC04887-4CC3-4D97-89B5-4564D7E300C8}" presName="parentText" presStyleLbl="node1" presStyleIdx="3" presStyleCnt="4">
        <dgm:presLayoutVars>
          <dgm:chMax val="0"/>
          <dgm:bulletEnabled val="1"/>
        </dgm:presLayoutVars>
      </dgm:prSet>
      <dgm:spPr/>
    </dgm:pt>
  </dgm:ptLst>
  <dgm:cxnLst>
    <dgm:cxn modelId="{050FF515-1EB5-432A-8A95-A97704BAA30E}" type="presOf" srcId="{9000297A-3CBF-4467-A440-80089FFC04F2}" destId="{08109EDC-7D3B-4064-BD27-2EC011DEBC48}" srcOrd="0" destOrd="0" presId="urn:microsoft.com/office/officeart/2005/8/layout/vList2"/>
    <dgm:cxn modelId="{BE4CAE1C-E4C0-4520-A76D-CD38F0C4501D}" type="presOf" srcId="{57C387AC-23D5-4850-BD30-A2C700722F82}" destId="{FFDC407B-850E-46B1-8BD1-5B62050F5888}" srcOrd="0" destOrd="0" presId="urn:microsoft.com/office/officeart/2005/8/layout/vList2"/>
    <dgm:cxn modelId="{B2130B29-E09E-4501-9F02-0CB1C19E7409}" type="presOf" srcId="{B7E719CC-1D10-4C40-B2F8-7869102DBB32}" destId="{807015F3-71FC-4745-A7DC-27043ACDE527}" srcOrd="0" destOrd="0" presId="urn:microsoft.com/office/officeart/2005/8/layout/vList2"/>
    <dgm:cxn modelId="{662D665B-CE9E-4B5D-BBB0-F78AADB46D9D}" type="presOf" srcId="{1D98A1D1-27CB-470A-9160-2125EAEDEE7B}" destId="{D5F26A4C-4D70-4744-8542-BFBA2D0675FB}" srcOrd="0" destOrd="0" presId="urn:microsoft.com/office/officeart/2005/8/layout/vList2"/>
    <dgm:cxn modelId="{36E37641-6865-40EC-B0FF-BF9B9BD1B112}" type="presOf" srcId="{DBC04887-4CC3-4D97-89B5-4564D7E300C8}" destId="{49DC8AB2-A6D0-4044-A7AE-F71C30ED53EC}" srcOrd="0" destOrd="0" presId="urn:microsoft.com/office/officeart/2005/8/layout/vList2"/>
    <dgm:cxn modelId="{AB242B44-32FD-48DE-B8D5-2DA0391917DA}" srcId="{7E50A03A-914B-4EE4-8001-F423AB4A9D91}" destId="{8DE7775D-E9F3-4EBF-8DFE-49CEFC29B063}" srcOrd="1" destOrd="0" parTransId="{CD384FC4-FE1E-4F06-9DED-47D6B4C0DEF1}" sibTransId="{E6B8EB78-49D2-48A3-9E38-86FCE86649A1}"/>
    <dgm:cxn modelId="{9362BA71-B55C-48E0-9879-902ED0AFD1C2}" type="presOf" srcId="{49579B55-BEED-4238-9B1F-82AB7825D243}" destId="{FFDC407B-850E-46B1-8BD1-5B62050F5888}" srcOrd="0" destOrd="2" presId="urn:microsoft.com/office/officeart/2005/8/layout/vList2"/>
    <dgm:cxn modelId="{6F234374-58BF-4331-B829-E999EDFFCC75}" srcId="{9000297A-3CBF-4467-A440-80089FFC04F2}" destId="{DF090E03-E4D3-4CDD-9D4E-E453BCC76DF9}" srcOrd="1" destOrd="0" parTransId="{94E28E07-2986-44B1-9CBD-7AD6FF6A9E1F}" sibTransId="{2C9041FB-A22F-4D25-A556-3BC369C32717}"/>
    <dgm:cxn modelId="{1CA17B54-C425-4B0B-A80D-24BFD8B1311C}" srcId="{880821A8-61F2-42BD-9D86-64DACCFCFA84}" destId="{49579B55-BEED-4238-9B1F-82AB7825D243}" srcOrd="2" destOrd="0" parTransId="{4438B8F6-6C94-4F6F-9B29-0BFD3A5F6DE1}" sibTransId="{3DC581BE-687F-4E36-91CC-24835961AB3D}"/>
    <dgm:cxn modelId="{6C3A9377-CC39-4BE9-8CFE-92FB249C8B42}" srcId="{880821A8-61F2-42BD-9D86-64DACCFCFA84}" destId="{57C387AC-23D5-4850-BD30-A2C700722F82}" srcOrd="0" destOrd="0" parTransId="{19796D80-5418-4207-A280-9F6F93CF0AB6}" sibTransId="{4807F75B-2C77-4292-947D-A1AE610F4256}"/>
    <dgm:cxn modelId="{FFC76A80-8A73-4270-9345-274143718B44}" type="presOf" srcId="{8DE7775D-E9F3-4EBF-8DFE-49CEFC29B063}" destId="{EC02C9E5-3121-44D0-B23B-581A6C76A67E}" srcOrd="0" destOrd="1" presId="urn:microsoft.com/office/officeart/2005/8/layout/vList2"/>
    <dgm:cxn modelId="{AB81B584-E4D9-41C3-8BE9-BCD7ED6A9C44}" srcId="{7E50A03A-914B-4EE4-8001-F423AB4A9D91}" destId="{78C76D7B-A11A-43F0-92ED-894DDB77ED86}" srcOrd="0" destOrd="0" parTransId="{2BCC6253-1E4E-4E6D-B77B-CC50091DF9AE}" sibTransId="{B903F236-439A-4B2F-9C0A-17440863065B}"/>
    <dgm:cxn modelId="{61123A8B-3076-40D5-A1A4-3C2ADF535D17}" srcId="{1D98A1D1-27CB-470A-9160-2125EAEDEE7B}" destId="{880821A8-61F2-42BD-9D86-64DACCFCFA84}" srcOrd="1" destOrd="0" parTransId="{757C01EE-DB98-493B-A22E-3B93B5E211E9}" sibTransId="{28FE46EF-C052-412C-9541-5B3E76206191}"/>
    <dgm:cxn modelId="{D18235B7-B4D2-4F7E-B400-136D2519D1F5}" type="presOf" srcId="{DF090E03-E4D3-4CDD-9D4E-E453BCC76DF9}" destId="{807015F3-71FC-4745-A7DC-27043ACDE527}" srcOrd="0" destOrd="1" presId="urn:microsoft.com/office/officeart/2005/8/layout/vList2"/>
    <dgm:cxn modelId="{5C3BA9B7-676B-4529-B35F-372CFABD3D6B}" srcId="{880821A8-61F2-42BD-9D86-64DACCFCFA84}" destId="{FEE7D10A-F84B-4F85-95A7-A985D3C0C639}" srcOrd="1" destOrd="0" parTransId="{4D58E03F-7879-440A-95DB-1A6AD5ABDB1B}" sibTransId="{03AA70CB-E870-4518-A0F7-511B628E1CE4}"/>
    <dgm:cxn modelId="{E34C6FCB-6802-406C-975C-B3C76278EA64}" type="presOf" srcId="{FEE7D10A-F84B-4F85-95A7-A985D3C0C639}" destId="{FFDC407B-850E-46B1-8BD1-5B62050F5888}" srcOrd="0" destOrd="1" presId="urn:microsoft.com/office/officeart/2005/8/layout/vList2"/>
    <dgm:cxn modelId="{436191CF-A77E-4506-91E1-046E169060EE}" srcId="{1D98A1D1-27CB-470A-9160-2125EAEDEE7B}" destId="{7E50A03A-914B-4EE4-8001-F423AB4A9D91}" srcOrd="0" destOrd="0" parTransId="{6CDB4538-5565-4240-897C-A35256CE6452}" sibTransId="{C23EAA5E-950A-43B0-A2D9-2930805B0C3E}"/>
    <dgm:cxn modelId="{F5787FD1-9E39-4AC8-8F8A-C8A5306D165E}" srcId="{1D98A1D1-27CB-470A-9160-2125EAEDEE7B}" destId="{9000297A-3CBF-4467-A440-80089FFC04F2}" srcOrd="2" destOrd="0" parTransId="{DEE30019-F90D-46C3-82E5-B989C75E6E40}" sibTransId="{2BCB0679-AE71-4AED-9851-344B0256A8C6}"/>
    <dgm:cxn modelId="{41F1C9DA-4E35-45FD-ADF1-1789B21A247B}" srcId="{1D98A1D1-27CB-470A-9160-2125EAEDEE7B}" destId="{DBC04887-4CC3-4D97-89B5-4564D7E300C8}" srcOrd="3" destOrd="0" parTransId="{7B060231-08BC-42BD-9103-C74277E0A40E}" sibTransId="{B8D8C6E8-6380-4B54-BA52-AB60DC92632C}"/>
    <dgm:cxn modelId="{B5448CE1-4BBB-4AA4-928C-32DD57C2EC26}" type="presOf" srcId="{7E50A03A-914B-4EE4-8001-F423AB4A9D91}" destId="{AC3D95FC-45ED-4B8E-A712-DCAA0176F76B}" srcOrd="0" destOrd="0" presId="urn:microsoft.com/office/officeart/2005/8/layout/vList2"/>
    <dgm:cxn modelId="{8C94D1EF-7FD0-4E31-B31A-F0833F47D2CD}" type="presOf" srcId="{880821A8-61F2-42BD-9D86-64DACCFCFA84}" destId="{739D46C4-42AE-435A-A8F9-F9BF6DB3824D}" srcOrd="0" destOrd="0" presId="urn:microsoft.com/office/officeart/2005/8/layout/vList2"/>
    <dgm:cxn modelId="{C00B38F6-123A-42BB-992E-49315BA1CBB0}" srcId="{9000297A-3CBF-4467-A440-80089FFC04F2}" destId="{B7E719CC-1D10-4C40-B2F8-7869102DBB32}" srcOrd="0" destOrd="0" parTransId="{F7A7A48F-CA40-4237-BCFC-C45109F2EC71}" sibTransId="{43A55BC7-6876-44E1-B7A7-414238F48B14}"/>
    <dgm:cxn modelId="{AEC6D2F9-770C-457F-A0F9-C9EFE6ACC4AF}" type="presOf" srcId="{78C76D7B-A11A-43F0-92ED-894DDB77ED86}" destId="{EC02C9E5-3121-44D0-B23B-581A6C76A67E}" srcOrd="0" destOrd="0" presId="urn:microsoft.com/office/officeart/2005/8/layout/vList2"/>
    <dgm:cxn modelId="{F8A254E4-0E76-48D0-B013-5048B77B2EC8}" type="presParOf" srcId="{D5F26A4C-4D70-4744-8542-BFBA2D0675FB}" destId="{AC3D95FC-45ED-4B8E-A712-DCAA0176F76B}" srcOrd="0" destOrd="0" presId="urn:microsoft.com/office/officeart/2005/8/layout/vList2"/>
    <dgm:cxn modelId="{33F3E4CB-8AF9-4A29-AA38-33A6360A1605}" type="presParOf" srcId="{D5F26A4C-4D70-4744-8542-BFBA2D0675FB}" destId="{EC02C9E5-3121-44D0-B23B-581A6C76A67E}" srcOrd="1" destOrd="0" presId="urn:microsoft.com/office/officeart/2005/8/layout/vList2"/>
    <dgm:cxn modelId="{E66D6C6B-D0A4-4165-B765-0761BA181B35}" type="presParOf" srcId="{D5F26A4C-4D70-4744-8542-BFBA2D0675FB}" destId="{739D46C4-42AE-435A-A8F9-F9BF6DB3824D}" srcOrd="2" destOrd="0" presId="urn:microsoft.com/office/officeart/2005/8/layout/vList2"/>
    <dgm:cxn modelId="{FEEADCA0-6492-49A9-8F0D-11367CD40273}" type="presParOf" srcId="{D5F26A4C-4D70-4744-8542-BFBA2D0675FB}" destId="{FFDC407B-850E-46B1-8BD1-5B62050F5888}" srcOrd="3" destOrd="0" presId="urn:microsoft.com/office/officeart/2005/8/layout/vList2"/>
    <dgm:cxn modelId="{190CA23F-AF81-4255-8F7F-94A8475A2365}" type="presParOf" srcId="{D5F26A4C-4D70-4744-8542-BFBA2D0675FB}" destId="{08109EDC-7D3B-4064-BD27-2EC011DEBC48}" srcOrd="4" destOrd="0" presId="urn:microsoft.com/office/officeart/2005/8/layout/vList2"/>
    <dgm:cxn modelId="{2ED21692-A1F4-4A3E-A5A9-E5BB0BF57156}" type="presParOf" srcId="{D5F26A4C-4D70-4744-8542-BFBA2D0675FB}" destId="{807015F3-71FC-4745-A7DC-27043ACDE527}" srcOrd="5" destOrd="0" presId="urn:microsoft.com/office/officeart/2005/8/layout/vList2"/>
    <dgm:cxn modelId="{3462FE4E-4C78-4AB5-BF46-10E40DFF28FA}" type="presParOf" srcId="{D5F26A4C-4D70-4744-8542-BFBA2D0675FB}" destId="{49DC8AB2-A6D0-4044-A7AE-F71C30ED53E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F3CA84-248D-49FD-8535-D71A492825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F68D739-DC67-4BCE-B5EF-FB0E0A0FB0C2}">
      <dgm:prSet/>
      <dgm:spPr/>
      <dgm:t>
        <a:bodyPr/>
        <a:lstStyle/>
        <a:p>
          <a:pPr>
            <a:lnSpc>
              <a:spcPct val="100000"/>
            </a:lnSpc>
          </a:pPr>
          <a:r>
            <a:rPr lang="en-US" dirty="0"/>
            <a:t>Qualitative versus quantitative</a:t>
          </a:r>
        </a:p>
      </dgm:t>
    </dgm:pt>
    <dgm:pt modelId="{D80F8E90-0FB3-4CC4-8FB9-374D5D6EEB5D}" type="parTrans" cxnId="{F6FFCB89-FDB0-4342-A550-641328517809}">
      <dgm:prSet/>
      <dgm:spPr/>
      <dgm:t>
        <a:bodyPr/>
        <a:lstStyle/>
        <a:p>
          <a:endParaRPr lang="en-US"/>
        </a:p>
      </dgm:t>
    </dgm:pt>
    <dgm:pt modelId="{AE8F6513-1407-4899-850C-EC812CAF0C8B}" type="sibTrans" cxnId="{F6FFCB89-FDB0-4342-A550-641328517809}">
      <dgm:prSet/>
      <dgm:spPr/>
      <dgm:t>
        <a:bodyPr/>
        <a:lstStyle/>
        <a:p>
          <a:endParaRPr lang="en-US"/>
        </a:p>
      </dgm:t>
    </dgm:pt>
    <dgm:pt modelId="{4F9CA2F6-C141-4598-AED9-1B7D3D1F9C55}">
      <dgm:prSet/>
      <dgm:spPr/>
      <dgm:t>
        <a:bodyPr/>
        <a:lstStyle/>
        <a:p>
          <a:pPr>
            <a:lnSpc>
              <a:spcPct val="100000"/>
            </a:lnSpc>
          </a:pPr>
          <a:r>
            <a:rPr lang="en-US" dirty="0"/>
            <a:t>Amount of process to show</a:t>
          </a:r>
        </a:p>
      </dgm:t>
    </dgm:pt>
    <dgm:pt modelId="{A7CE3947-6DFF-4FCE-A4E8-1D33F741271A}" type="parTrans" cxnId="{A89256FB-7E95-47F6-80A3-354DE714935F}">
      <dgm:prSet/>
      <dgm:spPr/>
      <dgm:t>
        <a:bodyPr/>
        <a:lstStyle/>
        <a:p>
          <a:endParaRPr lang="en-US"/>
        </a:p>
      </dgm:t>
    </dgm:pt>
    <dgm:pt modelId="{CF638960-9576-4A8B-B1ED-BC95527450B8}" type="sibTrans" cxnId="{A89256FB-7E95-47F6-80A3-354DE714935F}">
      <dgm:prSet/>
      <dgm:spPr/>
      <dgm:t>
        <a:bodyPr/>
        <a:lstStyle/>
        <a:p>
          <a:endParaRPr lang="en-US"/>
        </a:p>
      </dgm:t>
    </dgm:pt>
    <dgm:pt modelId="{6EBD6FD6-481D-4A6B-86AE-2A9ED530C1D0}">
      <dgm:prSet/>
      <dgm:spPr/>
      <dgm:t>
        <a:bodyPr/>
        <a:lstStyle/>
        <a:p>
          <a:pPr>
            <a:lnSpc>
              <a:spcPct val="100000"/>
            </a:lnSpc>
          </a:pPr>
          <a:r>
            <a:rPr lang="en-US" dirty="0"/>
            <a:t>Time investment</a:t>
          </a:r>
        </a:p>
      </dgm:t>
    </dgm:pt>
    <dgm:pt modelId="{A44A1F85-7C9A-4FD7-BB38-36EE1558F8CA}" type="parTrans" cxnId="{FB231634-DBDB-4409-8A36-B10EB300EB0E}">
      <dgm:prSet/>
      <dgm:spPr/>
      <dgm:t>
        <a:bodyPr/>
        <a:lstStyle/>
        <a:p>
          <a:endParaRPr lang="en-US"/>
        </a:p>
      </dgm:t>
    </dgm:pt>
    <dgm:pt modelId="{40450CC6-E39C-4461-97A9-911E000C0537}" type="sibTrans" cxnId="{FB231634-DBDB-4409-8A36-B10EB300EB0E}">
      <dgm:prSet/>
      <dgm:spPr/>
      <dgm:t>
        <a:bodyPr/>
        <a:lstStyle/>
        <a:p>
          <a:endParaRPr lang="en-US"/>
        </a:p>
      </dgm:t>
    </dgm:pt>
    <dgm:pt modelId="{F255DDEC-A023-438E-9E30-55134B807C78}">
      <dgm:prSet/>
      <dgm:spPr/>
      <dgm:t>
        <a:bodyPr/>
        <a:lstStyle/>
        <a:p>
          <a:pPr>
            <a:lnSpc>
              <a:spcPct val="100000"/>
            </a:lnSpc>
          </a:pPr>
          <a:r>
            <a:rPr lang="en-US" dirty="0"/>
            <a:t>Design of lab interactive</a:t>
          </a:r>
        </a:p>
      </dgm:t>
    </dgm:pt>
    <dgm:pt modelId="{6E6C2C6D-24CD-49F8-AEE3-1DD41C8900E9}" type="parTrans" cxnId="{04DF9E74-ADAD-4380-BCED-B49F83402BA4}">
      <dgm:prSet/>
      <dgm:spPr/>
      <dgm:t>
        <a:bodyPr/>
        <a:lstStyle/>
        <a:p>
          <a:endParaRPr lang="en-US"/>
        </a:p>
      </dgm:t>
    </dgm:pt>
    <dgm:pt modelId="{5C0B556D-DF71-471A-9279-5BF8F9322133}" type="sibTrans" cxnId="{04DF9E74-ADAD-4380-BCED-B49F83402BA4}">
      <dgm:prSet/>
      <dgm:spPr/>
      <dgm:t>
        <a:bodyPr/>
        <a:lstStyle/>
        <a:p>
          <a:endParaRPr lang="en-US"/>
        </a:p>
      </dgm:t>
    </dgm:pt>
    <dgm:pt modelId="{2379180E-15CE-46AD-BC57-41FC3EED55E9}">
      <dgm:prSet/>
      <dgm:spPr/>
      <dgm:t>
        <a:bodyPr/>
        <a:lstStyle/>
        <a:p>
          <a:pPr>
            <a:lnSpc>
              <a:spcPct val="100000"/>
            </a:lnSpc>
          </a:pPr>
          <a:r>
            <a:rPr lang="en-US" dirty="0"/>
            <a:t>Quality of images</a:t>
          </a:r>
        </a:p>
      </dgm:t>
    </dgm:pt>
    <dgm:pt modelId="{05C9726D-3C6B-4ACD-8ED7-3216A86A16B8}" type="parTrans" cxnId="{55B20661-49E9-4B36-A5A1-D9170736A721}">
      <dgm:prSet/>
      <dgm:spPr/>
      <dgm:t>
        <a:bodyPr/>
        <a:lstStyle/>
        <a:p>
          <a:endParaRPr lang="en-US"/>
        </a:p>
      </dgm:t>
    </dgm:pt>
    <dgm:pt modelId="{4A958382-6CFB-4F34-A431-B68E916966D0}" type="sibTrans" cxnId="{55B20661-49E9-4B36-A5A1-D9170736A721}">
      <dgm:prSet/>
      <dgm:spPr/>
      <dgm:t>
        <a:bodyPr/>
        <a:lstStyle/>
        <a:p>
          <a:endParaRPr lang="en-US"/>
        </a:p>
      </dgm:t>
    </dgm:pt>
    <dgm:pt modelId="{D50A8E68-267F-4237-BF13-B466928B6B0F}">
      <dgm:prSet/>
      <dgm:spPr/>
      <dgm:t>
        <a:bodyPr/>
        <a:lstStyle/>
        <a:p>
          <a:pPr>
            <a:lnSpc>
              <a:spcPct val="100000"/>
            </a:lnSpc>
          </a:pPr>
          <a:r>
            <a:rPr lang="en-US" dirty="0"/>
            <a:t>Balance of interpretation</a:t>
          </a:r>
        </a:p>
      </dgm:t>
    </dgm:pt>
    <dgm:pt modelId="{D008C331-8444-41FC-8D11-92067BD4EBB4}" type="parTrans" cxnId="{8580261A-86A2-4DFC-BCD3-C7DD7A210E90}">
      <dgm:prSet/>
      <dgm:spPr/>
      <dgm:t>
        <a:bodyPr/>
        <a:lstStyle/>
        <a:p>
          <a:endParaRPr lang="en-US"/>
        </a:p>
      </dgm:t>
    </dgm:pt>
    <dgm:pt modelId="{2F736490-32E7-4FD4-A3DC-C68FACCCA586}" type="sibTrans" cxnId="{8580261A-86A2-4DFC-BCD3-C7DD7A210E90}">
      <dgm:prSet/>
      <dgm:spPr/>
      <dgm:t>
        <a:bodyPr/>
        <a:lstStyle/>
        <a:p>
          <a:endParaRPr lang="en-US"/>
        </a:p>
      </dgm:t>
    </dgm:pt>
    <dgm:pt modelId="{DB64C101-9EBA-4B32-87AC-3DBACC9C8C2B}" type="pres">
      <dgm:prSet presAssocID="{DBF3CA84-248D-49FD-8535-D71A4928255A}" presName="root" presStyleCnt="0">
        <dgm:presLayoutVars>
          <dgm:dir/>
          <dgm:resizeHandles val="exact"/>
        </dgm:presLayoutVars>
      </dgm:prSet>
      <dgm:spPr/>
    </dgm:pt>
    <dgm:pt modelId="{F4CE960E-8E03-47F9-B5D2-7BA18D358510}" type="pres">
      <dgm:prSet presAssocID="{3F68D739-DC67-4BCE-B5EF-FB0E0A0FB0C2}" presName="compNode" presStyleCnt="0"/>
      <dgm:spPr/>
    </dgm:pt>
    <dgm:pt modelId="{C88AAB52-E89C-4705-8FE8-FD200D71D160}" type="pres">
      <dgm:prSet presAssocID="{3F68D739-DC67-4BCE-B5EF-FB0E0A0FB0C2}" presName="bgRect" presStyleLbl="bgShp" presStyleIdx="0" presStyleCnt="6"/>
      <dgm:spPr/>
    </dgm:pt>
    <dgm:pt modelId="{E98D7F1B-836C-4768-9CDB-DD2C4B6F42EC}" type="pres">
      <dgm:prSet presAssocID="{3F68D739-DC67-4BCE-B5EF-FB0E0A0FB0C2}" presName="iconRect" presStyleLbl="node1" presStyleIdx="0" presStyleCnt="6" custScaleX="191433" custScaleY="191433" custLinFactNeighborX="1140" custLinFactNeighborY="-56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355BF3E3-19E4-4A9C-A800-D24D677ABF3F}" type="pres">
      <dgm:prSet presAssocID="{3F68D739-DC67-4BCE-B5EF-FB0E0A0FB0C2}" presName="spaceRect" presStyleCnt="0"/>
      <dgm:spPr/>
    </dgm:pt>
    <dgm:pt modelId="{78035DD7-6D6D-4EE3-8AB9-5230CE7249AE}" type="pres">
      <dgm:prSet presAssocID="{3F68D739-DC67-4BCE-B5EF-FB0E0A0FB0C2}" presName="parTx" presStyleLbl="revTx" presStyleIdx="0" presStyleCnt="6">
        <dgm:presLayoutVars>
          <dgm:chMax val="0"/>
          <dgm:chPref val="0"/>
        </dgm:presLayoutVars>
      </dgm:prSet>
      <dgm:spPr/>
    </dgm:pt>
    <dgm:pt modelId="{0991008C-5540-4F36-B492-6362E3EC8EE4}" type="pres">
      <dgm:prSet presAssocID="{AE8F6513-1407-4899-850C-EC812CAF0C8B}" presName="sibTrans" presStyleCnt="0"/>
      <dgm:spPr/>
    </dgm:pt>
    <dgm:pt modelId="{5B0C9496-154F-4F68-BD17-CCD7A7CE0D70}" type="pres">
      <dgm:prSet presAssocID="{4F9CA2F6-C141-4598-AED9-1B7D3D1F9C55}" presName="compNode" presStyleCnt="0"/>
      <dgm:spPr/>
    </dgm:pt>
    <dgm:pt modelId="{D75D141F-B8C9-41C1-A660-3C5703C8DD77}" type="pres">
      <dgm:prSet presAssocID="{4F9CA2F6-C141-4598-AED9-1B7D3D1F9C55}" presName="bgRect" presStyleLbl="bgShp" presStyleIdx="1" presStyleCnt="6"/>
      <dgm:spPr/>
    </dgm:pt>
    <dgm:pt modelId="{83FE48B5-6351-4CD3-BD95-AF2A999F10F2}" type="pres">
      <dgm:prSet presAssocID="{4F9CA2F6-C141-4598-AED9-1B7D3D1F9C55}" presName="iconRect" presStyleLbl="node1" presStyleIdx="1" presStyleCnt="6" custScaleX="202707" custScaleY="187919" custLinFactNeighborX="-3629" custLinFactNeighborY="458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auge with solid fill"/>
        </a:ext>
      </dgm:extLst>
    </dgm:pt>
    <dgm:pt modelId="{6ACFB975-8792-4E4F-9DC6-39CB44A3FA60}" type="pres">
      <dgm:prSet presAssocID="{4F9CA2F6-C141-4598-AED9-1B7D3D1F9C55}" presName="spaceRect" presStyleCnt="0"/>
      <dgm:spPr/>
    </dgm:pt>
    <dgm:pt modelId="{0CCAF575-68D0-4226-99F5-CF9779B2148A}" type="pres">
      <dgm:prSet presAssocID="{4F9CA2F6-C141-4598-AED9-1B7D3D1F9C55}" presName="parTx" presStyleLbl="revTx" presStyleIdx="1" presStyleCnt="6">
        <dgm:presLayoutVars>
          <dgm:chMax val="0"/>
          <dgm:chPref val="0"/>
        </dgm:presLayoutVars>
      </dgm:prSet>
      <dgm:spPr/>
    </dgm:pt>
    <dgm:pt modelId="{56EDA944-9237-4EF6-8309-B4E81CC60666}" type="pres">
      <dgm:prSet presAssocID="{CF638960-9576-4A8B-B1ED-BC95527450B8}" presName="sibTrans" presStyleCnt="0"/>
      <dgm:spPr/>
    </dgm:pt>
    <dgm:pt modelId="{76B32BD3-78F1-4E8E-B715-0B65D861AEA1}" type="pres">
      <dgm:prSet presAssocID="{6EBD6FD6-481D-4A6B-86AE-2A9ED530C1D0}" presName="compNode" presStyleCnt="0"/>
      <dgm:spPr/>
    </dgm:pt>
    <dgm:pt modelId="{E4CAFBAA-AC5B-48D5-BBD8-46E52D111C29}" type="pres">
      <dgm:prSet presAssocID="{6EBD6FD6-481D-4A6B-86AE-2A9ED530C1D0}" presName="bgRect" presStyleLbl="bgShp" presStyleIdx="2" presStyleCnt="6"/>
      <dgm:spPr/>
    </dgm:pt>
    <dgm:pt modelId="{6B50D113-9615-4CC6-BD1F-C8C24DA940B4}" type="pres">
      <dgm:prSet presAssocID="{6EBD6FD6-481D-4A6B-86AE-2A9ED530C1D0}" presName="iconRect" presStyleLbl="node1" presStyleIdx="2" presStyleCnt="6" custScaleX="204268" custScaleY="1861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CB0A618-5208-411E-BCCC-BB809F89F13F}" type="pres">
      <dgm:prSet presAssocID="{6EBD6FD6-481D-4A6B-86AE-2A9ED530C1D0}" presName="spaceRect" presStyleCnt="0"/>
      <dgm:spPr/>
    </dgm:pt>
    <dgm:pt modelId="{60B31343-39F9-4DC7-9979-F2C7F2CA0224}" type="pres">
      <dgm:prSet presAssocID="{6EBD6FD6-481D-4A6B-86AE-2A9ED530C1D0}" presName="parTx" presStyleLbl="revTx" presStyleIdx="2" presStyleCnt="6">
        <dgm:presLayoutVars>
          <dgm:chMax val="0"/>
          <dgm:chPref val="0"/>
        </dgm:presLayoutVars>
      </dgm:prSet>
      <dgm:spPr/>
    </dgm:pt>
    <dgm:pt modelId="{23E282D6-9B31-43F6-A3CF-51F87DF86660}" type="pres">
      <dgm:prSet presAssocID="{40450CC6-E39C-4461-97A9-911E000C0537}" presName="sibTrans" presStyleCnt="0"/>
      <dgm:spPr/>
    </dgm:pt>
    <dgm:pt modelId="{7C399350-7E99-40B0-9EBD-71740D0A2817}" type="pres">
      <dgm:prSet presAssocID="{F255DDEC-A023-438E-9E30-55134B807C78}" presName="compNode" presStyleCnt="0"/>
      <dgm:spPr/>
    </dgm:pt>
    <dgm:pt modelId="{351321E5-E828-412B-A69E-1A398D1DC803}" type="pres">
      <dgm:prSet presAssocID="{F255DDEC-A023-438E-9E30-55134B807C78}" presName="bgRect" presStyleLbl="bgShp" presStyleIdx="3" presStyleCnt="6"/>
      <dgm:spPr/>
    </dgm:pt>
    <dgm:pt modelId="{003F57F1-E83D-4CC3-B86A-7D4F960BD207}" type="pres">
      <dgm:prSet presAssocID="{F255DDEC-A023-438E-9E30-55134B807C78}" presName="iconRect" presStyleLbl="node1" presStyleIdx="3" presStyleCnt="6" custScaleX="198840" custScaleY="20093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B5FCF2F6-7839-4D80-A9A5-EFEAC5C4109B}" type="pres">
      <dgm:prSet presAssocID="{F255DDEC-A023-438E-9E30-55134B807C78}" presName="spaceRect" presStyleCnt="0"/>
      <dgm:spPr/>
    </dgm:pt>
    <dgm:pt modelId="{3078C73E-6814-45DB-A57B-3A9A9ED76673}" type="pres">
      <dgm:prSet presAssocID="{F255DDEC-A023-438E-9E30-55134B807C78}" presName="parTx" presStyleLbl="revTx" presStyleIdx="3" presStyleCnt="6">
        <dgm:presLayoutVars>
          <dgm:chMax val="0"/>
          <dgm:chPref val="0"/>
        </dgm:presLayoutVars>
      </dgm:prSet>
      <dgm:spPr/>
    </dgm:pt>
    <dgm:pt modelId="{6E7CE186-BEB9-4ABF-944C-19C3F5FBB919}" type="pres">
      <dgm:prSet presAssocID="{5C0B556D-DF71-471A-9279-5BF8F9322133}" presName="sibTrans" presStyleCnt="0"/>
      <dgm:spPr/>
    </dgm:pt>
    <dgm:pt modelId="{2EB1F23A-2926-4C8D-BB71-644BF729B0D1}" type="pres">
      <dgm:prSet presAssocID="{2379180E-15CE-46AD-BC57-41FC3EED55E9}" presName="compNode" presStyleCnt="0"/>
      <dgm:spPr/>
    </dgm:pt>
    <dgm:pt modelId="{8212122B-2237-479C-A245-6085814CBE18}" type="pres">
      <dgm:prSet presAssocID="{2379180E-15CE-46AD-BC57-41FC3EED55E9}" presName="bgRect" presStyleLbl="bgShp" presStyleIdx="4" presStyleCnt="6"/>
      <dgm:spPr/>
    </dgm:pt>
    <dgm:pt modelId="{FFFEEBC7-C8C2-427D-8706-4499AD52B450}" type="pres">
      <dgm:prSet presAssocID="{2379180E-15CE-46AD-BC57-41FC3EED55E9}" presName="iconRect" presStyleLbl="node1" presStyleIdx="4" presStyleCnt="6" custScaleX="188291" custScaleY="17744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Rating Star with solid fill"/>
        </a:ext>
      </dgm:extLst>
    </dgm:pt>
    <dgm:pt modelId="{90D0ED5C-C4DF-4C55-9BF5-FD479E5366C1}" type="pres">
      <dgm:prSet presAssocID="{2379180E-15CE-46AD-BC57-41FC3EED55E9}" presName="spaceRect" presStyleCnt="0"/>
      <dgm:spPr/>
    </dgm:pt>
    <dgm:pt modelId="{E4FF567A-3FFB-41CA-BFF1-8A77F8F16F96}" type="pres">
      <dgm:prSet presAssocID="{2379180E-15CE-46AD-BC57-41FC3EED55E9}" presName="parTx" presStyleLbl="revTx" presStyleIdx="4" presStyleCnt="6">
        <dgm:presLayoutVars>
          <dgm:chMax val="0"/>
          <dgm:chPref val="0"/>
        </dgm:presLayoutVars>
      </dgm:prSet>
      <dgm:spPr/>
    </dgm:pt>
    <dgm:pt modelId="{029D69BD-82D4-4E84-B901-460A36179D1A}" type="pres">
      <dgm:prSet presAssocID="{4A958382-6CFB-4F34-A431-B68E916966D0}" presName="sibTrans" presStyleCnt="0"/>
      <dgm:spPr/>
    </dgm:pt>
    <dgm:pt modelId="{2C7AC057-24D1-4195-921A-45947F464C45}" type="pres">
      <dgm:prSet presAssocID="{D50A8E68-267F-4237-BF13-B466928B6B0F}" presName="compNode" presStyleCnt="0"/>
      <dgm:spPr/>
    </dgm:pt>
    <dgm:pt modelId="{88978EEB-5DFA-49E4-9EB4-DB56A7514DD8}" type="pres">
      <dgm:prSet presAssocID="{D50A8E68-267F-4237-BF13-B466928B6B0F}" presName="bgRect" presStyleLbl="bgShp" presStyleIdx="5" presStyleCnt="6"/>
      <dgm:spPr/>
    </dgm:pt>
    <dgm:pt modelId="{A26948CD-9740-402B-B316-E51406688DC0}" type="pres">
      <dgm:prSet presAssocID="{D50A8E68-267F-4237-BF13-B466928B6B0F}" presName="iconRect" presStyleLbl="node1" presStyleIdx="5" presStyleCnt="6" custScaleX="161221" custScaleY="16954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pinning Plates with solid fill"/>
        </a:ext>
      </dgm:extLst>
    </dgm:pt>
    <dgm:pt modelId="{6D2AB702-99A0-4EBA-BAC1-33D7B9D8EEEE}" type="pres">
      <dgm:prSet presAssocID="{D50A8E68-267F-4237-BF13-B466928B6B0F}" presName="spaceRect" presStyleCnt="0"/>
      <dgm:spPr/>
    </dgm:pt>
    <dgm:pt modelId="{B31D2D7B-1705-4AE9-A663-F7BFDD1EA360}" type="pres">
      <dgm:prSet presAssocID="{D50A8E68-267F-4237-BF13-B466928B6B0F}" presName="parTx" presStyleLbl="revTx" presStyleIdx="5" presStyleCnt="6">
        <dgm:presLayoutVars>
          <dgm:chMax val="0"/>
          <dgm:chPref val="0"/>
        </dgm:presLayoutVars>
      </dgm:prSet>
      <dgm:spPr/>
    </dgm:pt>
  </dgm:ptLst>
  <dgm:cxnLst>
    <dgm:cxn modelId="{8580261A-86A2-4DFC-BCD3-C7DD7A210E90}" srcId="{DBF3CA84-248D-49FD-8535-D71A4928255A}" destId="{D50A8E68-267F-4237-BF13-B466928B6B0F}" srcOrd="5" destOrd="0" parTransId="{D008C331-8444-41FC-8D11-92067BD4EBB4}" sibTransId="{2F736490-32E7-4FD4-A3DC-C68FACCCA586}"/>
    <dgm:cxn modelId="{FB231634-DBDB-4409-8A36-B10EB300EB0E}" srcId="{DBF3CA84-248D-49FD-8535-D71A4928255A}" destId="{6EBD6FD6-481D-4A6B-86AE-2A9ED530C1D0}" srcOrd="2" destOrd="0" parTransId="{A44A1F85-7C9A-4FD7-BB38-36EE1558F8CA}" sibTransId="{40450CC6-E39C-4461-97A9-911E000C0537}"/>
    <dgm:cxn modelId="{55B20661-49E9-4B36-A5A1-D9170736A721}" srcId="{DBF3CA84-248D-49FD-8535-D71A4928255A}" destId="{2379180E-15CE-46AD-BC57-41FC3EED55E9}" srcOrd="4" destOrd="0" parTransId="{05C9726D-3C6B-4ACD-8ED7-3216A86A16B8}" sibTransId="{4A958382-6CFB-4F34-A431-B68E916966D0}"/>
    <dgm:cxn modelId="{764E0349-8DFF-4C81-86C3-C00F4897C415}" type="presOf" srcId="{3F68D739-DC67-4BCE-B5EF-FB0E0A0FB0C2}" destId="{78035DD7-6D6D-4EE3-8AB9-5230CE7249AE}" srcOrd="0" destOrd="0" presId="urn:microsoft.com/office/officeart/2018/2/layout/IconVerticalSolidList"/>
    <dgm:cxn modelId="{04DF9E74-ADAD-4380-BCED-B49F83402BA4}" srcId="{DBF3CA84-248D-49FD-8535-D71A4928255A}" destId="{F255DDEC-A023-438E-9E30-55134B807C78}" srcOrd="3" destOrd="0" parTransId="{6E6C2C6D-24CD-49F8-AEE3-1DD41C8900E9}" sibTransId="{5C0B556D-DF71-471A-9279-5BF8F9322133}"/>
    <dgm:cxn modelId="{1E578875-AD69-4A37-940E-D682E5A24058}" type="presOf" srcId="{4F9CA2F6-C141-4598-AED9-1B7D3D1F9C55}" destId="{0CCAF575-68D0-4226-99F5-CF9779B2148A}" srcOrd="0" destOrd="0" presId="urn:microsoft.com/office/officeart/2018/2/layout/IconVerticalSolidList"/>
    <dgm:cxn modelId="{BFEF4376-4350-413B-901B-00521A4C7A50}" type="presOf" srcId="{DBF3CA84-248D-49FD-8535-D71A4928255A}" destId="{DB64C101-9EBA-4B32-87AC-3DBACC9C8C2B}" srcOrd="0" destOrd="0" presId="urn:microsoft.com/office/officeart/2018/2/layout/IconVerticalSolidList"/>
    <dgm:cxn modelId="{AA1CEE5A-A68C-4C40-BB14-0A23E0A20078}" type="presOf" srcId="{D50A8E68-267F-4237-BF13-B466928B6B0F}" destId="{B31D2D7B-1705-4AE9-A663-F7BFDD1EA360}" srcOrd="0" destOrd="0" presId="urn:microsoft.com/office/officeart/2018/2/layout/IconVerticalSolidList"/>
    <dgm:cxn modelId="{DB3FB381-B371-4652-93E5-305881EB21C7}" type="presOf" srcId="{F255DDEC-A023-438E-9E30-55134B807C78}" destId="{3078C73E-6814-45DB-A57B-3A9A9ED76673}" srcOrd="0" destOrd="0" presId="urn:microsoft.com/office/officeart/2018/2/layout/IconVerticalSolidList"/>
    <dgm:cxn modelId="{F6FFCB89-FDB0-4342-A550-641328517809}" srcId="{DBF3CA84-248D-49FD-8535-D71A4928255A}" destId="{3F68D739-DC67-4BCE-B5EF-FB0E0A0FB0C2}" srcOrd="0" destOrd="0" parTransId="{D80F8E90-0FB3-4CC4-8FB9-374D5D6EEB5D}" sibTransId="{AE8F6513-1407-4899-850C-EC812CAF0C8B}"/>
    <dgm:cxn modelId="{821FCDD0-E796-4C7F-982A-2B79F284B728}" type="presOf" srcId="{6EBD6FD6-481D-4A6B-86AE-2A9ED530C1D0}" destId="{60B31343-39F9-4DC7-9979-F2C7F2CA0224}" srcOrd="0" destOrd="0" presId="urn:microsoft.com/office/officeart/2018/2/layout/IconVerticalSolidList"/>
    <dgm:cxn modelId="{3F827AF9-C736-4792-B6E9-1C32E4D8F3AF}" type="presOf" srcId="{2379180E-15CE-46AD-BC57-41FC3EED55E9}" destId="{E4FF567A-3FFB-41CA-BFF1-8A77F8F16F96}" srcOrd="0" destOrd="0" presId="urn:microsoft.com/office/officeart/2018/2/layout/IconVerticalSolidList"/>
    <dgm:cxn modelId="{A89256FB-7E95-47F6-80A3-354DE714935F}" srcId="{DBF3CA84-248D-49FD-8535-D71A4928255A}" destId="{4F9CA2F6-C141-4598-AED9-1B7D3D1F9C55}" srcOrd="1" destOrd="0" parTransId="{A7CE3947-6DFF-4FCE-A4E8-1D33F741271A}" sibTransId="{CF638960-9576-4A8B-B1ED-BC95527450B8}"/>
    <dgm:cxn modelId="{0CE04393-638E-4C9B-9667-60019501A17E}" type="presParOf" srcId="{DB64C101-9EBA-4B32-87AC-3DBACC9C8C2B}" destId="{F4CE960E-8E03-47F9-B5D2-7BA18D358510}" srcOrd="0" destOrd="0" presId="urn:microsoft.com/office/officeart/2018/2/layout/IconVerticalSolidList"/>
    <dgm:cxn modelId="{B32FC088-D7B2-4CF2-A624-30E75DB73C0D}" type="presParOf" srcId="{F4CE960E-8E03-47F9-B5D2-7BA18D358510}" destId="{C88AAB52-E89C-4705-8FE8-FD200D71D160}" srcOrd="0" destOrd="0" presId="urn:microsoft.com/office/officeart/2018/2/layout/IconVerticalSolidList"/>
    <dgm:cxn modelId="{E8AD4D35-E687-41BE-8652-2A709FD58BED}" type="presParOf" srcId="{F4CE960E-8E03-47F9-B5D2-7BA18D358510}" destId="{E98D7F1B-836C-4768-9CDB-DD2C4B6F42EC}" srcOrd="1" destOrd="0" presId="urn:microsoft.com/office/officeart/2018/2/layout/IconVerticalSolidList"/>
    <dgm:cxn modelId="{1D42D6E4-4474-47F9-A32A-CD9555A537C5}" type="presParOf" srcId="{F4CE960E-8E03-47F9-B5D2-7BA18D358510}" destId="{355BF3E3-19E4-4A9C-A800-D24D677ABF3F}" srcOrd="2" destOrd="0" presId="urn:microsoft.com/office/officeart/2018/2/layout/IconVerticalSolidList"/>
    <dgm:cxn modelId="{CDBB4700-7164-4EB7-AC82-51D9A63889C5}" type="presParOf" srcId="{F4CE960E-8E03-47F9-B5D2-7BA18D358510}" destId="{78035DD7-6D6D-4EE3-8AB9-5230CE7249AE}" srcOrd="3" destOrd="0" presId="urn:microsoft.com/office/officeart/2018/2/layout/IconVerticalSolidList"/>
    <dgm:cxn modelId="{CA1687AF-6511-4944-B7C5-2FDCDF1AFDC9}" type="presParOf" srcId="{DB64C101-9EBA-4B32-87AC-3DBACC9C8C2B}" destId="{0991008C-5540-4F36-B492-6362E3EC8EE4}" srcOrd="1" destOrd="0" presId="urn:microsoft.com/office/officeart/2018/2/layout/IconVerticalSolidList"/>
    <dgm:cxn modelId="{56E17F18-8041-4755-B755-66968B80FCB9}" type="presParOf" srcId="{DB64C101-9EBA-4B32-87AC-3DBACC9C8C2B}" destId="{5B0C9496-154F-4F68-BD17-CCD7A7CE0D70}" srcOrd="2" destOrd="0" presId="urn:microsoft.com/office/officeart/2018/2/layout/IconVerticalSolidList"/>
    <dgm:cxn modelId="{9A4273C4-C1E6-44A0-BEEB-74B8B0933D22}" type="presParOf" srcId="{5B0C9496-154F-4F68-BD17-CCD7A7CE0D70}" destId="{D75D141F-B8C9-41C1-A660-3C5703C8DD77}" srcOrd="0" destOrd="0" presId="urn:microsoft.com/office/officeart/2018/2/layout/IconVerticalSolidList"/>
    <dgm:cxn modelId="{608EB10D-8193-4754-8EF7-0E08B0D8B10C}" type="presParOf" srcId="{5B0C9496-154F-4F68-BD17-CCD7A7CE0D70}" destId="{83FE48B5-6351-4CD3-BD95-AF2A999F10F2}" srcOrd="1" destOrd="0" presId="urn:microsoft.com/office/officeart/2018/2/layout/IconVerticalSolidList"/>
    <dgm:cxn modelId="{4D044B81-D41A-42C7-8640-714970A7B93F}" type="presParOf" srcId="{5B0C9496-154F-4F68-BD17-CCD7A7CE0D70}" destId="{6ACFB975-8792-4E4F-9DC6-39CB44A3FA60}" srcOrd="2" destOrd="0" presId="urn:microsoft.com/office/officeart/2018/2/layout/IconVerticalSolidList"/>
    <dgm:cxn modelId="{E44BBF1A-F7CA-4B1F-BF74-F5F2C168D8A9}" type="presParOf" srcId="{5B0C9496-154F-4F68-BD17-CCD7A7CE0D70}" destId="{0CCAF575-68D0-4226-99F5-CF9779B2148A}" srcOrd="3" destOrd="0" presId="urn:microsoft.com/office/officeart/2018/2/layout/IconVerticalSolidList"/>
    <dgm:cxn modelId="{BB2BE1D7-EAEA-49B6-8947-FB5952CDE394}" type="presParOf" srcId="{DB64C101-9EBA-4B32-87AC-3DBACC9C8C2B}" destId="{56EDA944-9237-4EF6-8309-B4E81CC60666}" srcOrd="3" destOrd="0" presId="urn:microsoft.com/office/officeart/2018/2/layout/IconVerticalSolidList"/>
    <dgm:cxn modelId="{0C68D716-C138-4B60-9790-2751EA54C184}" type="presParOf" srcId="{DB64C101-9EBA-4B32-87AC-3DBACC9C8C2B}" destId="{76B32BD3-78F1-4E8E-B715-0B65D861AEA1}" srcOrd="4" destOrd="0" presId="urn:microsoft.com/office/officeart/2018/2/layout/IconVerticalSolidList"/>
    <dgm:cxn modelId="{A2699094-BB57-478A-A787-74AC002CB734}" type="presParOf" srcId="{76B32BD3-78F1-4E8E-B715-0B65D861AEA1}" destId="{E4CAFBAA-AC5B-48D5-BBD8-46E52D111C29}" srcOrd="0" destOrd="0" presId="urn:microsoft.com/office/officeart/2018/2/layout/IconVerticalSolidList"/>
    <dgm:cxn modelId="{AA2B56E4-1CC7-4FB9-97CB-1CDF83009A62}" type="presParOf" srcId="{76B32BD3-78F1-4E8E-B715-0B65D861AEA1}" destId="{6B50D113-9615-4CC6-BD1F-C8C24DA940B4}" srcOrd="1" destOrd="0" presId="urn:microsoft.com/office/officeart/2018/2/layout/IconVerticalSolidList"/>
    <dgm:cxn modelId="{7EC35316-27DE-478A-AE55-E450FF73FB3D}" type="presParOf" srcId="{76B32BD3-78F1-4E8E-B715-0B65D861AEA1}" destId="{3CB0A618-5208-411E-BCCC-BB809F89F13F}" srcOrd="2" destOrd="0" presId="urn:microsoft.com/office/officeart/2018/2/layout/IconVerticalSolidList"/>
    <dgm:cxn modelId="{DA92C12A-9C07-41B1-B406-A067A8FE88FA}" type="presParOf" srcId="{76B32BD3-78F1-4E8E-B715-0B65D861AEA1}" destId="{60B31343-39F9-4DC7-9979-F2C7F2CA0224}" srcOrd="3" destOrd="0" presId="urn:microsoft.com/office/officeart/2018/2/layout/IconVerticalSolidList"/>
    <dgm:cxn modelId="{D5CF98C9-12E4-4BE2-BD57-8601A69DF84B}" type="presParOf" srcId="{DB64C101-9EBA-4B32-87AC-3DBACC9C8C2B}" destId="{23E282D6-9B31-43F6-A3CF-51F87DF86660}" srcOrd="5" destOrd="0" presId="urn:microsoft.com/office/officeart/2018/2/layout/IconVerticalSolidList"/>
    <dgm:cxn modelId="{C890317B-940F-43B7-8766-3C1D0F406E39}" type="presParOf" srcId="{DB64C101-9EBA-4B32-87AC-3DBACC9C8C2B}" destId="{7C399350-7E99-40B0-9EBD-71740D0A2817}" srcOrd="6" destOrd="0" presId="urn:microsoft.com/office/officeart/2018/2/layout/IconVerticalSolidList"/>
    <dgm:cxn modelId="{7574A661-20A5-492C-89BB-8CD85D114E44}" type="presParOf" srcId="{7C399350-7E99-40B0-9EBD-71740D0A2817}" destId="{351321E5-E828-412B-A69E-1A398D1DC803}" srcOrd="0" destOrd="0" presId="urn:microsoft.com/office/officeart/2018/2/layout/IconVerticalSolidList"/>
    <dgm:cxn modelId="{220556A0-5410-42A5-8819-C1E31F9AC4AF}" type="presParOf" srcId="{7C399350-7E99-40B0-9EBD-71740D0A2817}" destId="{003F57F1-E83D-4CC3-B86A-7D4F960BD207}" srcOrd="1" destOrd="0" presId="urn:microsoft.com/office/officeart/2018/2/layout/IconVerticalSolidList"/>
    <dgm:cxn modelId="{7C792699-53A9-4DAB-83B0-29F1FD6F49E5}" type="presParOf" srcId="{7C399350-7E99-40B0-9EBD-71740D0A2817}" destId="{B5FCF2F6-7839-4D80-A9A5-EFEAC5C4109B}" srcOrd="2" destOrd="0" presId="urn:microsoft.com/office/officeart/2018/2/layout/IconVerticalSolidList"/>
    <dgm:cxn modelId="{2CC0F1BA-ED8E-4CEC-8C54-9E016B4DD097}" type="presParOf" srcId="{7C399350-7E99-40B0-9EBD-71740D0A2817}" destId="{3078C73E-6814-45DB-A57B-3A9A9ED76673}" srcOrd="3" destOrd="0" presId="urn:microsoft.com/office/officeart/2018/2/layout/IconVerticalSolidList"/>
    <dgm:cxn modelId="{38A2B681-D3A0-4EB1-B13A-4D2928897569}" type="presParOf" srcId="{DB64C101-9EBA-4B32-87AC-3DBACC9C8C2B}" destId="{6E7CE186-BEB9-4ABF-944C-19C3F5FBB919}" srcOrd="7" destOrd="0" presId="urn:microsoft.com/office/officeart/2018/2/layout/IconVerticalSolidList"/>
    <dgm:cxn modelId="{73C2D215-2718-4955-9AC3-5B5F88884282}" type="presParOf" srcId="{DB64C101-9EBA-4B32-87AC-3DBACC9C8C2B}" destId="{2EB1F23A-2926-4C8D-BB71-644BF729B0D1}" srcOrd="8" destOrd="0" presId="urn:microsoft.com/office/officeart/2018/2/layout/IconVerticalSolidList"/>
    <dgm:cxn modelId="{02B348D2-4DAB-4DB0-833C-5957F28EFB87}" type="presParOf" srcId="{2EB1F23A-2926-4C8D-BB71-644BF729B0D1}" destId="{8212122B-2237-479C-A245-6085814CBE18}" srcOrd="0" destOrd="0" presId="urn:microsoft.com/office/officeart/2018/2/layout/IconVerticalSolidList"/>
    <dgm:cxn modelId="{EC33D583-0228-4C6D-BFE0-8F19C1AF96AA}" type="presParOf" srcId="{2EB1F23A-2926-4C8D-BB71-644BF729B0D1}" destId="{FFFEEBC7-C8C2-427D-8706-4499AD52B450}" srcOrd="1" destOrd="0" presId="urn:microsoft.com/office/officeart/2018/2/layout/IconVerticalSolidList"/>
    <dgm:cxn modelId="{1E49FABA-DA31-4BCD-8E24-AB3633616348}" type="presParOf" srcId="{2EB1F23A-2926-4C8D-BB71-644BF729B0D1}" destId="{90D0ED5C-C4DF-4C55-9BF5-FD479E5366C1}" srcOrd="2" destOrd="0" presId="urn:microsoft.com/office/officeart/2018/2/layout/IconVerticalSolidList"/>
    <dgm:cxn modelId="{22C38AA5-2ED8-4416-BC42-B2EFABF19269}" type="presParOf" srcId="{2EB1F23A-2926-4C8D-BB71-644BF729B0D1}" destId="{E4FF567A-3FFB-41CA-BFF1-8A77F8F16F96}" srcOrd="3" destOrd="0" presId="urn:microsoft.com/office/officeart/2018/2/layout/IconVerticalSolidList"/>
    <dgm:cxn modelId="{4EC22766-A188-4E20-B575-FAAC6234768A}" type="presParOf" srcId="{DB64C101-9EBA-4B32-87AC-3DBACC9C8C2B}" destId="{029D69BD-82D4-4E84-B901-460A36179D1A}" srcOrd="9" destOrd="0" presId="urn:microsoft.com/office/officeart/2018/2/layout/IconVerticalSolidList"/>
    <dgm:cxn modelId="{61B8909A-0DD7-479F-AFF6-6FD3594182B8}" type="presParOf" srcId="{DB64C101-9EBA-4B32-87AC-3DBACC9C8C2B}" destId="{2C7AC057-24D1-4195-921A-45947F464C45}" srcOrd="10" destOrd="0" presId="urn:microsoft.com/office/officeart/2018/2/layout/IconVerticalSolidList"/>
    <dgm:cxn modelId="{822D191A-8F3D-4F05-9392-754159664C51}" type="presParOf" srcId="{2C7AC057-24D1-4195-921A-45947F464C45}" destId="{88978EEB-5DFA-49E4-9EB4-DB56A7514DD8}" srcOrd="0" destOrd="0" presId="urn:microsoft.com/office/officeart/2018/2/layout/IconVerticalSolidList"/>
    <dgm:cxn modelId="{E04C8DAB-AB87-4206-A105-FE008C3C6A10}" type="presParOf" srcId="{2C7AC057-24D1-4195-921A-45947F464C45}" destId="{A26948CD-9740-402B-B316-E51406688DC0}" srcOrd="1" destOrd="0" presId="urn:microsoft.com/office/officeart/2018/2/layout/IconVerticalSolidList"/>
    <dgm:cxn modelId="{6FE096EB-2644-4A8D-97F8-6CB5F6FE44DD}" type="presParOf" srcId="{2C7AC057-24D1-4195-921A-45947F464C45}" destId="{6D2AB702-99A0-4EBA-BAC1-33D7B9D8EEEE}" srcOrd="2" destOrd="0" presId="urn:microsoft.com/office/officeart/2018/2/layout/IconVerticalSolidList"/>
    <dgm:cxn modelId="{4355067D-EF04-4784-8872-E859A011CACA}" type="presParOf" srcId="{2C7AC057-24D1-4195-921A-45947F464C45}" destId="{B31D2D7B-1705-4AE9-A663-F7BFDD1EA3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B77020-2897-4AFB-A825-875DA0DB73C4}"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E1EEFF31-A3EB-4F9D-8656-74176D6EC6ED}">
      <dgm:prSet/>
      <dgm:spPr/>
      <dgm:t>
        <a:bodyPr/>
        <a:lstStyle/>
        <a:p>
          <a:pPr>
            <a:lnSpc>
              <a:spcPct val="100000"/>
            </a:lnSpc>
            <a:defRPr b="1"/>
          </a:pPr>
          <a:r>
            <a:rPr lang="en-US" dirty="0"/>
            <a:t>Chemistry</a:t>
          </a:r>
        </a:p>
      </dgm:t>
    </dgm:pt>
    <dgm:pt modelId="{213885B1-606A-4A60-B739-C3751F60E396}" type="parTrans" cxnId="{1A5CFC6B-E853-44D6-99A7-84C897954B04}">
      <dgm:prSet/>
      <dgm:spPr/>
      <dgm:t>
        <a:bodyPr/>
        <a:lstStyle/>
        <a:p>
          <a:endParaRPr lang="en-US"/>
        </a:p>
      </dgm:t>
    </dgm:pt>
    <dgm:pt modelId="{D0FA4EF3-4F6C-480B-BFC9-144C6B6EFA7D}" type="sibTrans" cxnId="{1A5CFC6B-E853-44D6-99A7-84C897954B04}">
      <dgm:prSet/>
      <dgm:spPr/>
      <dgm:t>
        <a:bodyPr/>
        <a:lstStyle/>
        <a:p>
          <a:endParaRPr lang="en-US"/>
        </a:p>
      </dgm:t>
    </dgm:pt>
    <dgm:pt modelId="{C5FEE44B-CEE8-4AEB-91BE-4095EC6BDBDD}">
      <dgm:prSet custT="1"/>
      <dgm:spPr/>
      <dgm:t>
        <a:bodyPr/>
        <a:lstStyle/>
        <a:p>
          <a:pPr algn="l">
            <a:lnSpc>
              <a:spcPct val="100000"/>
            </a:lnSpc>
            <a:buFont typeface="Arial" panose="020B0604020202020204" pitchFamily="34" charset="0"/>
            <a:buNone/>
          </a:pPr>
          <a:r>
            <a:rPr lang="en-US" sz="1400" dirty="0"/>
            <a:t>Types of Chemical Reactions </a:t>
          </a:r>
        </a:p>
        <a:p>
          <a:pPr algn="l">
            <a:lnSpc>
              <a:spcPct val="100000"/>
            </a:lnSpc>
            <a:buFont typeface="Arial" panose="020B0604020202020204" pitchFamily="34" charset="0"/>
            <a:buNone/>
          </a:pPr>
          <a:r>
            <a:rPr lang="en-US" sz="1400" dirty="0"/>
            <a:t>Plastics by Density </a:t>
          </a:r>
        </a:p>
      </dgm:t>
    </dgm:pt>
    <dgm:pt modelId="{7A421683-BB60-4BE0-B71A-423F53C4AC8D}" type="parTrans" cxnId="{28AD65FC-0D11-443D-8CD1-A3E5B56D0DE4}">
      <dgm:prSet/>
      <dgm:spPr/>
      <dgm:t>
        <a:bodyPr/>
        <a:lstStyle/>
        <a:p>
          <a:endParaRPr lang="en-US"/>
        </a:p>
      </dgm:t>
    </dgm:pt>
    <dgm:pt modelId="{E268BE28-7D01-4051-94F2-7BD5BDB60208}" type="sibTrans" cxnId="{28AD65FC-0D11-443D-8CD1-A3E5B56D0DE4}">
      <dgm:prSet/>
      <dgm:spPr/>
      <dgm:t>
        <a:bodyPr/>
        <a:lstStyle/>
        <a:p>
          <a:endParaRPr lang="en-US"/>
        </a:p>
      </dgm:t>
    </dgm:pt>
    <dgm:pt modelId="{A2DAC92F-513D-4E66-B1F0-78FF53468689}">
      <dgm:prSet custT="1"/>
      <dgm:spPr/>
      <dgm:t>
        <a:bodyPr/>
        <a:lstStyle/>
        <a:p>
          <a:pPr algn="l">
            <a:lnSpc>
              <a:spcPct val="100000"/>
            </a:lnSpc>
            <a:buFont typeface="Arial" panose="020B0604020202020204" pitchFamily="34" charset="0"/>
            <a:buNone/>
          </a:pPr>
          <a:r>
            <a:rPr lang="en-US" sz="1400" dirty="0"/>
            <a:t>Transfer of Thermal Energy</a:t>
          </a:r>
        </a:p>
        <a:p>
          <a:pPr algn="l">
            <a:lnSpc>
              <a:spcPct val="100000"/>
            </a:lnSpc>
            <a:buFont typeface="Arial" panose="020B0604020202020204" pitchFamily="34" charset="0"/>
            <a:buNone/>
          </a:pPr>
          <a:r>
            <a:rPr lang="en-US" sz="1400" dirty="0"/>
            <a:t>Ideal Gas Law </a:t>
          </a:r>
        </a:p>
      </dgm:t>
    </dgm:pt>
    <dgm:pt modelId="{F1479BC2-345B-4220-9E15-0DAA2A7DF563}" type="parTrans" cxnId="{88A3B4CF-D52C-4EA2-81E4-88C7F26FA414}">
      <dgm:prSet/>
      <dgm:spPr/>
      <dgm:t>
        <a:bodyPr/>
        <a:lstStyle/>
        <a:p>
          <a:endParaRPr lang="en-US"/>
        </a:p>
      </dgm:t>
    </dgm:pt>
    <dgm:pt modelId="{72B25B60-3E7E-4902-AE79-B7B3DBF37180}" type="sibTrans" cxnId="{88A3B4CF-D52C-4EA2-81E4-88C7F26FA414}">
      <dgm:prSet/>
      <dgm:spPr/>
      <dgm:t>
        <a:bodyPr/>
        <a:lstStyle/>
        <a:p>
          <a:endParaRPr lang="en-US"/>
        </a:p>
      </dgm:t>
    </dgm:pt>
    <dgm:pt modelId="{D5AD4F55-41EF-47E6-9B15-2294E131BFF0}">
      <dgm:prSet custT="1"/>
      <dgm:spPr/>
      <dgm:t>
        <a:bodyPr/>
        <a:lstStyle/>
        <a:p>
          <a:pPr algn="l">
            <a:lnSpc>
              <a:spcPct val="100000"/>
            </a:lnSpc>
            <a:buFont typeface="Arial" panose="020B0604020202020204" pitchFamily="34" charset="0"/>
            <a:buNone/>
          </a:pPr>
          <a:r>
            <a:rPr lang="en-US" sz="1400" dirty="0"/>
            <a:t>Specific Heat</a:t>
          </a:r>
        </a:p>
      </dgm:t>
    </dgm:pt>
    <dgm:pt modelId="{8D3E22B4-6977-47E2-B6F9-06C4B716D17E}" type="parTrans" cxnId="{C9E1AA1C-8EF4-44B8-8FC2-3807FABCA3C4}">
      <dgm:prSet/>
      <dgm:spPr/>
      <dgm:t>
        <a:bodyPr/>
        <a:lstStyle/>
        <a:p>
          <a:endParaRPr lang="en-US"/>
        </a:p>
      </dgm:t>
    </dgm:pt>
    <dgm:pt modelId="{B7C8D688-A393-47A6-89B7-CF19021CE1C0}" type="sibTrans" cxnId="{C9E1AA1C-8EF4-44B8-8FC2-3807FABCA3C4}">
      <dgm:prSet/>
      <dgm:spPr/>
      <dgm:t>
        <a:bodyPr/>
        <a:lstStyle/>
        <a:p>
          <a:endParaRPr lang="en-US"/>
        </a:p>
      </dgm:t>
    </dgm:pt>
    <dgm:pt modelId="{93CC9E71-E2E6-4681-8026-80AEEC79AB44}">
      <dgm:prSet custT="1"/>
      <dgm:spPr/>
      <dgm:t>
        <a:bodyPr/>
        <a:lstStyle/>
        <a:p>
          <a:pPr algn="l">
            <a:lnSpc>
              <a:spcPct val="100000"/>
            </a:lnSpc>
            <a:buFont typeface="Arial" panose="020B0604020202020204" pitchFamily="34" charset="0"/>
            <a:buNone/>
          </a:pPr>
          <a:r>
            <a:rPr lang="en-US" sz="1400" dirty="0"/>
            <a:t>Metal Activity Series</a:t>
          </a:r>
        </a:p>
      </dgm:t>
    </dgm:pt>
    <dgm:pt modelId="{79F9AB62-23AD-4F5C-AC0A-438A04499FD7}" type="parTrans" cxnId="{F0E66442-6A95-4D48-B169-08CB1AD1D289}">
      <dgm:prSet/>
      <dgm:spPr/>
      <dgm:t>
        <a:bodyPr/>
        <a:lstStyle/>
        <a:p>
          <a:endParaRPr lang="en-US"/>
        </a:p>
      </dgm:t>
    </dgm:pt>
    <dgm:pt modelId="{0B5597E8-3E67-47D7-ADEF-F618E70CDA3B}" type="sibTrans" cxnId="{F0E66442-6A95-4D48-B169-08CB1AD1D289}">
      <dgm:prSet/>
      <dgm:spPr/>
      <dgm:t>
        <a:bodyPr/>
        <a:lstStyle/>
        <a:p>
          <a:endParaRPr lang="en-US"/>
        </a:p>
      </dgm:t>
    </dgm:pt>
    <dgm:pt modelId="{04DD59AA-FBC6-42EC-99DA-0FFC03BE50CE}">
      <dgm:prSet custT="1"/>
      <dgm:spPr/>
      <dgm:t>
        <a:bodyPr/>
        <a:lstStyle/>
        <a:p>
          <a:pPr algn="l">
            <a:lnSpc>
              <a:spcPct val="100000"/>
            </a:lnSpc>
            <a:buFont typeface="Arial" panose="020B0604020202020204" pitchFamily="34" charset="0"/>
            <a:buNone/>
          </a:pPr>
          <a:r>
            <a:rPr lang="en-US" sz="1400" dirty="0"/>
            <a:t>Types of Chemical Reactions</a:t>
          </a:r>
        </a:p>
      </dgm:t>
    </dgm:pt>
    <dgm:pt modelId="{ACE8F463-40AB-4AE1-9C6C-1C5D5618E161}" type="parTrans" cxnId="{CDE6C85A-0A61-4DA4-BAF8-7CC311D44D63}">
      <dgm:prSet/>
      <dgm:spPr/>
      <dgm:t>
        <a:bodyPr/>
        <a:lstStyle/>
        <a:p>
          <a:endParaRPr lang="en-US"/>
        </a:p>
      </dgm:t>
    </dgm:pt>
    <dgm:pt modelId="{7BE7E004-6C62-457D-9615-3BE256C2175C}" type="sibTrans" cxnId="{CDE6C85A-0A61-4DA4-BAF8-7CC311D44D63}">
      <dgm:prSet/>
      <dgm:spPr/>
      <dgm:t>
        <a:bodyPr/>
        <a:lstStyle/>
        <a:p>
          <a:endParaRPr lang="en-US"/>
        </a:p>
      </dgm:t>
    </dgm:pt>
    <dgm:pt modelId="{1360AEA5-A3C1-49C7-AA05-AB55CDC9005F}">
      <dgm:prSet custT="1"/>
      <dgm:spPr/>
      <dgm:t>
        <a:bodyPr/>
        <a:lstStyle/>
        <a:p>
          <a:pPr algn="l">
            <a:lnSpc>
              <a:spcPct val="100000"/>
            </a:lnSpc>
            <a:buFont typeface="Arial" panose="020B0604020202020204" pitchFamily="34" charset="0"/>
            <a:buNone/>
          </a:pPr>
          <a:r>
            <a:rPr lang="en-US" sz="1400" dirty="0"/>
            <a:t>Exo and Endothermic Reactions</a:t>
          </a:r>
        </a:p>
      </dgm:t>
    </dgm:pt>
    <dgm:pt modelId="{C9600793-631F-42EA-AA13-F3C765889409}" type="parTrans" cxnId="{639E2BC9-A1F5-4C5C-8CC7-82F485CBC27A}">
      <dgm:prSet/>
      <dgm:spPr/>
      <dgm:t>
        <a:bodyPr/>
        <a:lstStyle/>
        <a:p>
          <a:endParaRPr lang="en-US"/>
        </a:p>
      </dgm:t>
    </dgm:pt>
    <dgm:pt modelId="{E8288B02-74FA-4ECC-A9CC-DF5DC5765FDE}" type="sibTrans" cxnId="{639E2BC9-A1F5-4C5C-8CC7-82F485CBC27A}">
      <dgm:prSet/>
      <dgm:spPr/>
      <dgm:t>
        <a:bodyPr/>
        <a:lstStyle/>
        <a:p>
          <a:endParaRPr lang="en-US"/>
        </a:p>
      </dgm:t>
    </dgm:pt>
    <dgm:pt modelId="{B0C51E49-7678-40AE-B0F4-7F6D6B5D133A}">
      <dgm:prSet custT="1"/>
      <dgm:spPr/>
      <dgm:t>
        <a:bodyPr/>
        <a:lstStyle/>
        <a:p>
          <a:pPr algn="l">
            <a:lnSpc>
              <a:spcPct val="100000"/>
            </a:lnSpc>
            <a:buFont typeface="Arial" panose="020B0604020202020204" pitchFamily="34" charset="0"/>
            <a:buNone/>
          </a:pPr>
          <a:r>
            <a:rPr lang="en-US" sz="1400" dirty="0"/>
            <a:t>Paraffin Lab</a:t>
          </a:r>
        </a:p>
      </dgm:t>
    </dgm:pt>
    <dgm:pt modelId="{DEC5A729-6EA2-4DE8-9007-D1DEE967A383}" type="parTrans" cxnId="{DE3D2E4B-2D9C-421D-8372-785C4C79FCA1}">
      <dgm:prSet/>
      <dgm:spPr/>
      <dgm:t>
        <a:bodyPr/>
        <a:lstStyle/>
        <a:p>
          <a:endParaRPr lang="en-US"/>
        </a:p>
      </dgm:t>
    </dgm:pt>
    <dgm:pt modelId="{CA8C36EF-C8E6-4B49-9D37-4FB7B6FC1AB6}" type="sibTrans" cxnId="{DE3D2E4B-2D9C-421D-8372-785C4C79FCA1}">
      <dgm:prSet/>
      <dgm:spPr/>
      <dgm:t>
        <a:bodyPr/>
        <a:lstStyle/>
        <a:p>
          <a:endParaRPr lang="en-US"/>
        </a:p>
      </dgm:t>
    </dgm:pt>
    <dgm:pt modelId="{BFC56182-8B15-4B52-884D-E944A4681327}">
      <dgm:prSet custT="1"/>
      <dgm:spPr/>
      <dgm:t>
        <a:bodyPr/>
        <a:lstStyle/>
        <a:p>
          <a:pPr algn="l">
            <a:lnSpc>
              <a:spcPct val="100000"/>
            </a:lnSpc>
            <a:buFont typeface="+mj-lt"/>
            <a:buAutoNum type="arabicPeriod"/>
          </a:pPr>
          <a:r>
            <a:rPr lang="en-US" sz="1400" i="1" dirty="0"/>
            <a:t>And more</a:t>
          </a:r>
        </a:p>
      </dgm:t>
    </dgm:pt>
    <dgm:pt modelId="{EDF41208-4A16-4C19-91BB-560886A5F9EB}" type="parTrans" cxnId="{3D3BC87C-D1E0-4C98-92B9-259F3DC4151E}">
      <dgm:prSet/>
      <dgm:spPr/>
      <dgm:t>
        <a:bodyPr/>
        <a:lstStyle/>
        <a:p>
          <a:endParaRPr lang="en-US"/>
        </a:p>
      </dgm:t>
    </dgm:pt>
    <dgm:pt modelId="{8DB7B914-AEEA-4963-AD11-E6A21AE6D1BB}" type="sibTrans" cxnId="{3D3BC87C-D1E0-4C98-92B9-259F3DC4151E}">
      <dgm:prSet/>
      <dgm:spPr/>
      <dgm:t>
        <a:bodyPr/>
        <a:lstStyle/>
        <a:p>
          <a:endParaRPr lang="en-US"/>
        </a:p>
      </dgm:t>
    </dgm:pt>
    <dgm:pt modelId="{1D189094-7B69-4CCE-B442-05DB5D325FA8}">
      <dgm:prSet/>
      <dgm:spPr/>
      <dgm:t>
        <a:bodyPr/>
        <a:lstStyle/>
        <a:p>
          <a:pPr>
            <a:lnSpc>
              <a:spcPct val="100000"/>
            </a:lnSpc>
            <a:defRPr b="1"/>
          </a:pPr>
          <a:r>
            <a:rPr lang="en-US" dirty="0"/>
            <a:t>Earth and Space Science </a:t>
          </a:r>
        </a:p>
      </dgm:t>
    </dgm:pt>
    <dgm:pt modelId="{CA3E005C-9F86-44FA-BDCF-C6A27F205E8F}" type="parTrans" cxnId="{D392726F-F0D7-40A6-A566-B059DC1B22CD}">
      <dgm:prSet/>
      <dgm:spPr/>
      <dgm:t>
        <a:bodyPr/>
        <a:lstStyle/>
        <a:p>
          <a:endParaRPr lang="en-US"/>
        </a:p>
      </dgm:t>
    </dgm:pt>
    <dgm:pt modelId="{DEAC96AC-4D03-4E20-B874-33DEA6BBAF44}" type="sibTrans" cxnId="{D392726F-F0D7-40A6-A566-B059DC1B22CD}">
      <dgm:prSet/>
      <dgm:spPr/>
      <dgm:t>
        <a:bodyPr/>
        <a:lstStyle/>
        <a:p>
          <a:endParaRPr lang="en-US"/>
        </a:p>
      </dgm:t>
    </dgm:pt>
    <dgm:pt modelId="{F059940F-6853-4448-A7EA-E902D14640CD}">
      <dgm:prSet custT="1"/>
      <dgm:spPr/>
      <dgm:t>
        <a:bodyPr/>
        <a:lstStyle/>
        <a:p>
          <a:pPr algn="l">
            <a:lnSpc>
              <a:spcPct val="100000"/>
            </a:lnSpc>
          </a:pPr>
          <a:r>
            <a:rPr lang="en-US" sz="1400" dirty="0"/>
            <a:t>Igneous Rock ID</a:t>
          </a:r>
        </a:p>
      </dgm:t>
    </dgm:pt>
    <dgm:pt modelId="{CDB08789-20E9-40A7-8CEA-E5FA85989287}" type="parTrans" cxnId="{D221573E-42E0-4E35-B1A2-3B9F64F32597}">
      <dgm:prSet/>
      <dgm:spPr/>
      <dgm:t>
        <a:bodyPr/>
        <a:lstStyle/>
        <a:p>
          <a:endParaRPr lang="en-US"/>
        </a:p>
      </dgm:t>
    </dgm:pt>
    <dgm:pt modelId="{9F482B8D-2C65-4ABB-A2E9-0A1583A9776E}" type="sibTrans" cxnId="{D221573E-42E0-4E35-B1A2-3B9F64F32597}">
      <dgm:prSet/>
      <dgm:spPr/>
      <dgm:t>
        <a:bodyPr/>
        <a:lstStyle/>
        <a:p>
          <a:endParaRPr lang="en-US"/>
        </a:p>
      </dgm:t>
    </dgm:pt>
    <dgm:pt modelId="{F91617DB-53CB-4715-9A21-E37173102DCE}">
      <dgm:prSet custT="1"/>
      <dgm:spPr/>
      <dgm:t>
        <a:bodyPr/>
        <a:lstStyle/>
        <a:p>
          <a:pPr algn="l">
            <a:lnSpc>
              <a:spcPct val="100000"/>
            </a:lnSpc>
          </a:pPr>
          <a:r>
            <a:rPr lang="en-US" sz="1400" dirty="0"/>
            <a:t>Sedimentary Rock ID</a:t>
          </a:r>
        </a:p>
      </dgm:t>
    </dgm:pt>
    <dgm:pt modelId="{3063A9E5-3A5F-4D2B-A0C0-3FE268316405}" type="parTrans" cxnId="{E57EF0B4-C674-4F24-A016-EFFF50B7207B}">
      <dgm:prSet/>
      <dgm:spPr/>
      <dgm:t>
        <a:bodyPr/>
        <a:lstStyle/>
        <a:p>
          <a:endParaRPr lang="en-US"/>
        </a:p>
      </dgm:t>
    </dgm:pt>
    <dgm:pt modelId="{FD63A4B3-98B0-4FFB-B35C-6A978ED49CE8}" type="sibTrans" cxnId="{E57EF0B4-C674-4F24-A016-EFFF50B7207B}">
      <dgm:prSet/>
      <dgm:spPr/>
      <dgm:t>
        <a:bodyPr/>
        <a:lstStyle/>
        <a:p>
          <a:endParaRPr lang="en-US"/>
        </a:p>
      </dgm:t>
    </dgm:pt>
    <dgm:pt modelId="{CDC67E25-D7A7-48FA-B992-A963D4299AFC}">
      <dgm:prSet custT="1"/>
      <dgm:spPr/>
      <dgm:t>
        <a:bodyPr/>
        <a:lstStyle/>
        <a:p>
          <a:pPr algn="l">
            <a:lnSpc>
              <a:spcPct val="100000"/>
            </a:lnSpc>
          </a:pPr>
          <a:r>
            <a:rPr lang="en-US" sz="1400" dirty="0"/>
            <a:t>Metamorphic Rock ID</a:t>
          </a:r>
        </a:p>
      </dgm:t>
    </dgm:pt>
    <dgm:pt modelId="{C7B20D47-B2B7-49D0-9863-A81474C528C5}" type="parTrans" cxnId="{09008C42-01AF-46C9-8533-E387F0332088}">
      <dgm:prSet/>
      <dgm:spPr/>
      <dgm:t>
        <a:bodyPr/>
        <a:lstStyle/>
        <a:p>
          <a:endParaRPr lang="en-US"/>
        </a:p>
      </dgm:t>
    </dgm:pt>
    <dgm:pt modelId="{A7926CE5-6747-4DBF-AE07-118611A1999D}" type="sibTrans" cxnId="{09008C42-01AF-46C9-8533-E387F0332088}">
      <dgm:prSet/>
      <dgm:spPr/>
      <dgm:t>
        <a:bodyPr/>
        <a:lstStyle/>
        <a:p>
          <a:endParaRPr lang="en-US"/>
        </a:p>
      </dgm:t>
    </dgm:pt>
    <dgm:pt modelId="{F76E97B8-A442-4FD7-BC66-AC55B288FC90}">
      <dgm:prSet custT="1"/>
      <dgm:spPr/>
      <dgm:t>
        <a:bodyPr/>
        <a:lstStyle/>
        <a:p>
          <a:pPr algn="l">
            <a:lnSpc>
              <a:spcPct val="100000"/>
            </a:lnSpc>
          </a:pPr>
          <a:r>
            <a:rPr lang="en-US" sz="1400" dirty="0"/>
            <a:t>Absorption and Radiation of Heat</a:t>
          </a:r>
        </a:p>
      </dgm:t>
    </dgm:pt>
    <dgm:pt modelId="{C3B871B5-A600-45B3-9AEB-E1FBDD3B7991}" type="parTrans" cxnId="{F534AD95-7FC8-4410-A26A-7F9556CC13E4}">
      <dgm:prSet/>
      <dgm:spPr/>
      <dgm:t>
        <a:bodyPr/>
        <a:lstStyle/>
        <a:p>
          <a:endParaRPr lang="en-US"/>
        </a:p>
      </dgm:t>
    </dgm:pt>
    <dgm:pt modelId="{0D6E93F3-2871-42B4-9236-1F5BF175BEA8}" type="sibTrans" cxnId="{F534AD95-7FC8-4410-A26A-7F9556CC13E4}">
      <dgm:prSet/>
      <dgm:spPr/>
      <dgm:t>
        <a:bodyPr/>
        <a:lstStyle/>
        <a:p>
          <a:endParaRPr lang="en-US"/>
        </a:p>
      </dgm:t>
    </dgm:pt>
    <dgm:pt modelId="{32012AC1-C78C-4CFC-B85B-F214DC976FB9}">
      <dgm:prSet custT="1"/>
      <dgm:spPr/>
      <dgm:t>
        <a:bodyPr/>
        <a:lstStyle/>
        <a:p>
          <a:pPr algn="l">
            <a:lnSpc>
              <a:spcPct val="100000"/>
            </a:lnSpc>
          </a:pPr>
          <a:r>
            <a:rPr lang="en-US" sz="1400" dirty="0"/>
            <a:t>Plate Density</a:t>
          </a:r>
        </a:p>
      </dgm:t>
    </dgm:pt>
    <dgm:pt modelId="{2F14889C-D2B3-45AE-BDC3-0FD749FC39A8}" type="parTrans" cxnId="{D53666F3-D4A3-4C20-AEAD-13FBE2B61CA9}">
      <dgm:prSet/>
      <dgm:spPr/>
      <dgm:t>
        <a:bodyPr/>
        <a:lstStyle/>
        <a:p>
          <a:endParaRPr lang="en-US"/>
        </a:p>
      </dgm:t>
    </dgm:pt>
    <dgm:pt modelId="{7ACE7892-9C4E-41A0-ACFE-0F58F0591287}" type="sibTrans" cxnId="{D53666F3-D4A3-4C20-AEAD-13FBE2B61CA9}">
      <dgm:prSet/>
      <dgm:spPr/>
      <dgm:t>
        <a:bodyPr/>
        <a:lstStyle/>
        <a:p>
          <a:endParaRPr lang="en-US"/>
        </a:p>
      </dgm:t>
    </dgm:pt>
    <dgm:pt modelId="{F6C5E087-90A8-4025-8015-6672E235C164}">
      <dgm:prSet custT="1"/>
      <dgm:spPr/>
      <dgm:t>
        <a:bodyPr/>
        <a:lstStyle/>
        <a:p>
          <a:pPr algn="l">
            <a:lnSpc>
              <a:spcPct val="100000"/>
            </a:lnSpc>
          </a:pPr>
          <a:r>
            <a:rPr lang="en-US" sz="1400" dirty="0"/>
            <a:t>Spectral Analysis</a:t>
          </a:r>
        </a:p>
      </dgm:t>
    </dgm:pt>
    <dgm:pt modelId="{494B1A33-5EF7-4487-8EEE-03A8449CE0C3}" type="parTrans" cxnId="{A1CB3B81-AE23-4423-A473-06B8B64A7259}">
      <dgm:prSet/>
      <dgm:spPr/>
      <dgm:t>
        <a:bodyPr/>
        <a:lstStyle/>
        <a:p>
          <a:endParaRPr lang="en-US"/>
        </a:p>
      </dgm:t>
    </dgm:pt>
    <dgm:pt modelId="{8D687773-9754-4B5F-80B7-25874748A8A6}" type="sibTrans" cxnId="{A1CB3B81-AE23-4423-A473-06B8B64A7259}">
      <dgm:prSet/>
      <dgm:spPr/>
      <dgm:t>
        <a:bodyPr/>
        <a:lstStyle/>
        <a:p>
          <a:endParaRPr lang="en-US"/>
        </a:p>
      </dgm:t>
    </dgm:pt>
    <dgm:pt modelId="{7A9B4A2E-8ECD-4711-9DC0-C92DD361237B}">
      <dgm:prSet custT="1"/>
      <dgm:spPr/>
      <dgm:t>
        <a:bodyPr/>
        <a:lstStyle/>
        <a:p>
          <a:pPr algn="l">
            <a:lnSpc>
              <a:spcPct val="100000"/>
            </a:lnSpc>
          </a:pPr>
          <a:r>
            <a:rPr lang="en-US" sz="1400" dirty="0"/>
            <a:t>Half-life Lab</a:t>
          </a:r>
        </a:p>
      </dgm:t>
    </dgm:pt>
    <dgm:pt modelId="{6A326176-EC7E-42CC-925F-3AF9A9E8DF69}" type="parTrans" cxnId="{F5B76946-2A56-4883-8C4A-66F831590EBB}">
      <dgm:prSet/>
      <dgm:spPr/>
      <dgm:t>
        <a:bodyPr/>
        <a:lstStyle/>
        <a:p>
          <a:endParaRPr lang="en-US"/>
        </a:p>
      </dgm:t>
    </dgm:pt>
    <dgm:pt modelId="{2BE0B2BF-730D-4B07-BD13-980D3D37D832}" type="sibTrans" cxnId="{F5B76946-2A56-4883-8C4A-66F831590EBB}">
      <dgm:prSet/>
      <dgm:spPr/>
      <dgm:t>
        <a:bodyPr/>
        <a:lstStyle/>
        <a:p>
          <a:endParaRPr lang="en-US"/>
        </a:p>
      </dgm:t>
    </dgm:pt>
    <dgm:pt modelId="{0796F97A-1571-4932-BA28-B9F601023EC6}">
      <dgm:prSet/>
      <dgm:spPr/>
      <dgm:t>
        <a:bodyPr/>
        <a:lstStyle/>
        <a:p>
          <a:pPr>
            <a:lnSpc>
              <a:spcPct val="100000"/>
            </a:lnSpc>
            <a:defRPr b="1"/>
          </a:pPr>
          <a:r>
            <a:rPr lang="en-US" dirty="0"/>
            <a:t>Physical Science</a:t>
          </a:r>
        </a:p>
      </dgm:t>
    </dgm:pt>
    <dgm:pt modelId="{C5B5555B-C81A-41BC-90CC-6C87B8BECEED}" type="parTrans" cxnId="{FD7DC9E4-CADB-47B1-8DF0-B62090A27428}">
      <dgm:prSet/>
      <dgm:spPr/>
      <dgm:t>
        <a:bodyPr/>
        <a:lstStyle/>
        <a:p>
          <a:endParaRPr lang="en-US"/>
        </a:p>
      </dgm:t>
    </dgm:pt>
    <dgm:pt modelId="{7312A556-4167-4E2A-A50B-DEF74DD090F5}" type="sibTrans" cxnId="{FD7DC9E4-CADB-47B1-8DF0-B62090A27428}">
      <dgm:prSet/>
      <dgm:spPr/>
      <dgm:t>
        <a:bodyPr/>
        <a:lstStyle/>
        <a:p>
          <a:endParaRPr lang="en-US"/>
        </a:p>
      </dgm:t>
    </dgm:pt>
    <dgm:pt modelId="{A72B3A74-E161-4252-AED8-E5CC2B85707D}">
      <dgm:prSet custT="1"/>
      <dgm:spPr/>
      <dgm:t>
        <a:bodyPr/>
        <a:lstStyle/>
        <a:p>
          <a:pPr algn="l">
            <a:lnSpc>
              <a:spcPct val="100000"/>
            </a:lnSpc>
          </a:pPr>
          <a:r>
            <a:rPr lang="en-US" sz="1400" dirty="0"/>
            <a:t>Gas Law Investigations</a:t>
          </a:r>
        </a:p>
      </dgm:t>
    </dgm:pt>
    <dgm:pt modelId="{EE62EB7A-CD8B-42D0-BB92-952D9D61B4A6}" type="parTrans" cxnId="{3C44C6BB-53E2-46D7-AFAC-37E0AEB82241}">
      <dgm:prSet/>
      <dgm:spPr/>
      <dgm:t>
        <a:bodyPr/>
        <a:lstStyle/>
        <a:p>
          <a:endParaRPr lang="en-US"/>
        </a:p>
      </dgm:t>
    </dgm:pt>
    <dgm:pt modelId="{C194ECDF-D736-4957-ABE9-EB898C7A74ED}" type="sibTrans" cxnId="{3C44C6BB-53E2-46D7-AFAC-37E0AEB82241}">
      <dgm:prSet/>
      <dgm:spPr/>
      <dgm:t>
        <a:bodyPr/>
        <a:lstStyle/>
        <a:p>
          <a:endParaRPr lang="en-US"/>
        </a:p>
      </dgm:t>
    </dgm:pt>
    <dgm:pt modelId="{F8FF9500-DC37-4902-9EBB-CA3971CAA8E8}">
      <dgm:prSet custT="1"/>
      <dgm:spPr/>
      <dgm:t>
        <a:bodyPr/>
        <a:lstStyle/>
        <a:p>
          <a:pPr algn="l">
            <a:lnSpc>
              <a:spcPct val="100000"/>
            </a:lnSpc>
          </a:pPr>
          <a:r>
            <a:rPr lang="en-US" sz="1400" dirty="0"/>
            <a:t>Law of Conservation of Mass</a:t>
          </a:r>
        </a:p>
      </dgm:t>
    </dgm:pt>
    <dgm:pt modelId="{656CEC5C-C828-4547-9890-F101A474A898}" type="parTrans" cxnId="{87EEADAD-75C7-441A-B346-3885F715E723}">
      <dgm:prSet/>
      <dgm:spPr/>
      <dgm:t>
        <a:bodyPr/>
        <a:lstStyle/>
        <a:p>
          <a:endParaRPr lang="en-US"/>
        </a:p>
      </dgm:t>
    </dgm:pt>
    <dgm:pt modelId="{E440B4B4-E66E-4DBA-B133-1F4849DE9BAE}" type="sibTrans" cxnId="{87EEADAD-75C7-441A-B346-3885F715E723}">
      <dgm:prSet/>
      <dgm:spPr/>
      <dgm:t>
        <a:bodyPr/>
        <a:lstStyle/>
        <a:p>
          <a:endParaRPr lang="en-US"/>
        </a:p>
      </dgm:t>
    </dgm:pt>
    <dgm:pt modelId="{55301281-FC68-4CD8-B2AD-A644AC5BAE9D}">
      <dgm:prSet/>
      <dgm:spPr/>
      <dgm:t>
        <a:bodyPr/>
        <a:lstStyle/>
        <a:p>
          <a:pPr>
            <a:lnSpc>
              <a:spcPct val="100000"/>
            </a:lnSpc>
            <a:defRPr b="1"/>
          </a:pPr>
          <a:r>
            <a:rPr lang="en-US" dirty="0"/>
            <a:t>Forensic Science &amp; Criminal Investigations</a:t>
          </a:r>
        </a:p>
      </dgm:t>
    </dgm:pt>
    <dgm:pt modelId="{6851D52C-3861-4826-B44F-848B3AAFD581}" type="parTrans" cxnId="{C0E0403E-0122-47F0-A789-F5822A7E6985}">
      <dgm:prSet/>
      <dgm:spPr/>
      <dgm:t>
        <a:bodyPr/>
        <a:lstStyle/>
        <a:p>
          <a:endParaRPr lang="en-US"/>
        </a:p>
      </dgm:t>
    </dgm:pt>
    <dgm:pt modelId="{9648D3CA-B456-4476-B2D5-0922DECDF5A9}" type="sibTrans" cxnId="{C0E0403E-0122-47F0-A789-F5822A7E6985}">
      <dgm:prSet/>
      <dgm:spPr/>
      <dgm:t>
        <a:bodyPr/>
        <a:lstStyle/>
        <a:p>
          <a:endParaRPr lang="en-US"/>
        </a:p>
      </dgm:t>
    </dgm:pt>
    <dgm:pt modelId="{C27ED53F-ED0B-4ECD-A6E6-03CD233B7631}">
      <dgm:prSet custT="1"/>
      <dgm:spPr/>
      <dgm:t>
        <a:bodyPr/>
        <a:lstStyle/>
        <a:p>
          <a:pPr algn="l">
            <a:lnSpc>
              <a:spcPct val="100000"/>
            </a:lnSpc>
          </a:pPr>
          <a:r>
            <a:rPr lang="en-US" sz="1400" dirty="0"/>
            <a:t>Hair</a:t>
          </a:r>
        </a:p>
      </dgm:t>
    </dgm:pt>
    <dgm:pt modelId="{57A26BDF-F8FC-481B-AE5D-38DDB309B954}" type="parTrans" cxnId="{39479F2C-FDD0-4762-B382-8C270FF0B492}">
      <dgm:prSet/>
      <dgm:spPr/>
      <dgm:t>
        <a:bodyPr/>
        <a:lstStyle/>
        <a:p>
          <a:endParaRPr lang="en-US"/>
        </a:p>
      </dgm:t>
    </dgm:pt>
    <dgm:pt modelId="{39D0482F-2F32-4429-867D-46B1453D79BC}" type="sibTrans" cxnId="{39479F2C-FDD0-4762-B382-8C270FF0B492}">
      <dgm:prSet/>
      <dgm:spPr/>
      <dgm:t>
        <a:bodyPr/>
        <a:lstStyle/>
        <a:p>
          <a:endParaRPr lang="en-US"/>
        </a:p>
      </dgm:t>
    </dgm:pt>
    <dgm:pt modelId="{FAAB3B6A-20DA-4628-BE0B-3E2A86D5567F}">
      <dgm:prSet custT="1"/>
      <dgm:spPr/>
      <dgm:t>
        <a:bodyPr/>
        <a:lstStyle/>
        <a:p>
          <a:pPr algn="l">
            <a:lnSpc>
              <a:spcPct val="100000"/>
            </a:lnSpc>
          </a:pPr>
          <a:r>
            <a:rPr lang="en-US" sz="1400" dirty="0"/>
            <a:t>Soil</a:t>
          </a:r>
        </a:p>
      </dgm:t>
    </dgm:pt>
    <dgm:pt modelId="{B4F7E447-E311-4A22-AC7B-250B4BE4995A}" type="parTrans" cxnId="{9161093B-5811-4B66-9608-35C889FB1DA0}">
      <dgm:prSet/>
      <dgm:spPr/>
      <dgm:t>
        <a:bodyPr/>
        <a:lstStyle/>
        <a:p>
          <a:endParaRPr lang="en-US"/>
        </a:p>
      </dgm:t>
    </dgm:pt>
    <dgm:pt modelId="{07829A5E-4075-47AC-8347-D0EE0F5857DF}" type="sibTrans" cxnId="{9161093B-5811-4B66-9608-35C889FB1DA0}">
      <dgm:prSet/>
      <dgm:spPr/>
      <dgm:t>
        <a:bodyPr/>
        <a:lstStyle/>
        <a:p>
          <a:endParaRPr lang="en-US"/>
        </a:p>
      </dgm:t>
    </dgm:pt>
    <dgm:pt modelId="{ADEE05A0-A212-45A4-946B-963539265D75}">
      <dgm:prSet custT="1"/>
      <dgm:spPr/>
      <dgm:t>
        <a:bodyPr/>
        <a:lstStyle/>
        <a:p>
          <a:pPr algn="l">
            <a:lnSpc>
              <a:spcPct val="100000"/>
            </a:lnSpc>
          </a:pPr>
          <a:r>
            <a:rPr lang="en-US" sz="1400" dirty="0"/>
            <a:t>Toolmark Impressions and Striations</a:t>
          </a:r>
        </a:p>
        <a:p>
          <a:pPr algn="l">
            <a:lnSpc>
              <a:spcPct val="100000"/>
            </a:lnSpc>
          </a:pPr>
          <a:r>
            <a:rPr lang="en-US" sz="1400" dirty="0"/>
            <a:t>Shoe Impression</a:t>
          </a:r>
        </a:p>
      </dgm:t>
    </dgm:pt>
    <dgm:pt modelId="{F8EA5995-EFE2-4B54-AF7C-B822345AFDC7}" type="parTrans" cxnId="{C1326261-5E1D-465A-9DF5-03EA32F28F13}">
      <dgm:prSet/>
      <dgm:spPr/>
      <dgm:t>
        <a:bodyPr/>
        <a:lstStyle/>
        <a:p>
          <a:endParaRPr lang="en-US"/>
        </a:p>
      </dgm:t>
    </dgm:pt>
    <dgm:pt modelId="{FCB3D49C-E979-429D-B3D0-997E0626CD4B}" type="sibTrans" cxnId="{C1326261-5E1D-465A-9DF5-03EA32F28F13}">
      <dgm:prSet/>
      <dgm:spPr/>
      <dgm:t>
        <a:bodyPr/>
        <a:lstStyle/>
        <a:p>
          <a:endParaRPr lang="en-US"/>
        </a:p>
      </dgm:t>
    </dgm:pt>
    <dgm:pt modelId="{5F064EA5-985A-466F-ADFE-9F03EEB93DEB}">
      <dgm:prSet custT="1"/>
      <dgm:spPr/>
      <dgm:t>
        <a:bodyPr/>
        <a:lstStyle/>
        <a:p>
          <a:pPr algn="l">
            <a:lnSpc>
              <a:spcPct val="100000"/>
            </a:lnSpc>
          </a:pPr>
          <a:r>
            <a:rPr lang="en-US" sz="1400" dirty="0"/>
            <a:t>Fingerprint</a:t>
          </a:r>
        </a:p>
      </dgm:t>
    </dgm:pt>
    <dgm:pt modelId="{CEA714CC-8955-4CAE-996F-26EA78DB1036}" type="parTrans" cxnId="{29615BDD-87D3-4957-B427-121F9246D91B}">
      <dgm:prSet/>
      <dgm:spPr/>
      <dgm:t>
        <a:bodyPr/>
        <a:lstStyle/>
        <a:p>
          <a:endParaRPr lang="en-US"/>
        </a:p>
      </dgm:t>
    </dgm:pt>
    <dgm:pt modelId="{19E53CF7-65F8-4425-9059-AD76FA971F3D}" type="sibTrans" cxnId="{29615BDD-87D3-4957-B427-121F9246D91B}">
      <dgm:prSet/>
      <dgm:spPr/>
      <dgm:t>
        <a:bodyPr/>
        <a:lstStyle/>
        <a:p>
          <a:endParaRPr lang="en-US"/>
        </a:p>
      </dgm:t>
    </dgm:pt>
    <dgm:pt modelId="{6D477317-1EB2-452C-8B46-EF380AAF7374}">
      <dgm:prSet custT="1"/>
      <dgm:spPr/>
      <dgm:t>
        <a:bodyPr/>
        <a:lstStyle/>
        <a:p>
          <a:pPr algn="l">
            <a:lnSpc>
              <a:spcPct val="100000"/>
            </a:lnSpc>
          </a:pPr>
          <a:r>
            <a:rPr lang="en-US" sz="1400" dirty="0"/>
            <a:t>Blood Typing</a:t>
          </a:r>
        </a:p>
      </dgm:t>
    </dgm:pt>
    <dgm:pt modelId="{2AA52158-0198-4109-BE16-375974F698A3}" type="parTrans" cxnId="{B5B5BDDB-9773-4396-9560-3A0ACC6D1D1B}">
      <dgm:prSet/>
      <dgm:spPr/>
      <dgm:t>
        <a:bodyPr/>
        <a:lstStyle/>
        <a:p>
          <a:endParaRPr lang="en-US"/>
        </a:p>
      </dgm:t>
    </dgm:pt>
    <dgm:pt modelId="{EE31FBF4-FA47-45F4-BD22-26EAC3323719}" type="sibTrans" cxnId="{B5B5BDDB-9773-4396-9560-3A0ACC6D1D1B}">
      <dgm:prSet/>
      <dgm:spPr/>
      <dgm:t>
        <a:bodyPr/>
        <a:lstStyle/>
        <a:p>
          <a:endParaRPr lang="en-US"/>
        </a:p>
      </dgm:t>
    </dgm:pt>
    <dgm:pt modelId="{96B1A1A7-ED0E-408C-9721-E19EC40C44E8}">
      <dgm:prSet custT="1"/>
      <dgm:spPr/>
      <dgm:t>
        <a:bodyPr/>
        <a:lstStyle/>
        <a:p>
          <a:pPr algn="l">
            <a:lnSpc>
              <a:spcPct val="100000"/>
            </a:lnSpc>
          </a:pPr>
          <a:r>
            <a:rPr lang="en-US" sz="1400" dirty="0"/>
            <a:t>Electrophoresis</a:t>
          </a:r>
        </a:p>
      </dgm:t>
    </dgm:pt>
    <dgm:pt modelId="{ADEC3E56-D718-4884-A9F8-7B52320677C7}" type="parTrans" cxnId="{626EF467-4EC6-4A09-84B5-ED940D264113}">
      <dgm:prSet/>
      <dgm:spPr/>
      <dgm:t>
        <a:bodyPr/>
        <a:lstStyle/>
        <a:p>
          <a:endParaRPr lang="en-US"/>
        </a:p>
      </dgm:t>
    </dgm:pt>
    <dgm:pt modelId="{8B317672-4B87-4518-987F-29ADA176B133}" type="sibTrans" cxnId="{626EF467-4EC6-4A09-84B5-ED940D264113}">
      <dgm:prSet/>
      <dgm:spPr/>
      <dgm:t>
        <a:bodyPr/>
        <a:lstStyle/>
        <a:p>
          <a:endParaRPr lang="en-US"/>
        </a:p>
      </dgm:t>
    </dgm:pt>
    <dgm:pt modelId="{E338F9DF-9199-4731-9211-4C531D8193EE}">
      <dgm:prSet custT="1"/>
      <dgm:spPr/>
      <dgm:t>
        <a:bodyPr/>
        <a:lstStyle/>
        <a:p>
          <a:pPr algn="l">
            <a:lnSpc>
              <a:spcPct val="100000"/>
            </a:lnSpc>
          </a:pPr>
          <a:r>
            <a:rPr lang="en-US" sz="1400" dirty="0"/>
            <a:t>Ink Chromatography</a:t>
          </a:r>
        </a:p>
      </dgm:t>
    </dgm:pt>
    <dgm:pt modelId="{153108F8-D384-490D-BA8E-149A3E06639C}" type="parTrans" cxnId="{2115F9CC-A177-4341-A61D-CC3B43C710EA}">
      <dgm:prSet/>
      <dgm:spPr/>
      <dgm:t>
        <a:bodyPr/>
        <a:lstStyle/>
        <a:p>
          <a:endParaRPr lang="en-US"/>
        </a:p>
      </dgm:t>
    </dgm:pt>
    <dgm:pt modelId="{677472E2-B882-4141-86C1-B474764C7F99}" type="sibTrans" cxnId="{2115F9CC-A177-4341-A61D-CC3B43C710EA}">
      <dgm:prSet/>
      <dgm:spPr/>
      <dgm:t>
        <a:bodyPr/>
        <a:lstStyle/>
        <a:p>
          <a:endParaRPr lang="en-US"/>
        </a:p>
      </dgm:t>
    </dgm:pt>
    <dgm:pt modelId="{AF616AE8-CDAD-4A4A-A627-D4DFF77EF29E}">
      <dgm:prSet custT="1"/>
      <dgm:spPr/>
      <dgm:t>
        <a:bodyPr/>
        <a:lstStyle/>
        <a:p>
          <a:pPr algn="l">
            <a:lnSpc>
              <a:spcPct val="100000"/>
            </a:lnSpc>
          </a:pPr>
          <a:r>
            <a:rPr lang="en-US" sz="1400" dirty="0"/>
            <a:t>Detecting Poison / Spectrometry</a:t>
          </a:r>
        </a:p>
      </dgm:t>
    </dgm:pt>
    <dgm:pt modelId="{85256AD0-64FF-4B90-AF37-040B81CB6A38}" type="parTrans" cxnId="{DD0C6123-46B1-404A-95E5-18C7BD9F7ED5}">
      <dgm:prSet/>
      <dgm:spPr/>
      <dgm:t>
        <a:bodyPr/>
        <a:lstStyle/>
        <a:p>
          <a:endParaRPr lang="en-US"/>
        </a:p>
      </dgm:t>
    </dgm:pt>
    <dgm:pt modelId="{36A037C0-5557-45BA-B831-508603099386}" type="sibTrans" cxnId="{DD0C6123-46B1-404A-95E5-18C7BD9F7ED5}">
      <dgm:prSet/>
      <dgm:spPr/>
      <dgm:t>
        <a:bodyPr/>
        <a:lstStyle/>
        <a:p>
          <a:endParaRPr lang="en-US"/>
        </a:p>
      </dgm:t>
    </dgm:pt>
    <dgm:pt modelId="{04D43EA6-CD70-4CFA-BCBA-1F625FA8DABA}">
      <dgm:prSet custT="1"/>
      <dgm:spPr/>
      <dgm:t>
        <a:bodyPr/>
        <a:lstStyle/>
        <a:p>
          <a:pPr algn="l">
            <a:lnSpc>
              <a:spcPct val="100000"/>
            </a:lnSpc>
          </a:pPr>
          <a:r>
            <a:rPr lang="en-US" sz="1400" dirty="0"/>
            <a:t>Simplified Drug Analysis</a:t>
          </a:r>
        </a:p>
      </dgm:t>
    </dgm:pt>
    <dgm:pt modelId="{350359F3-9776-49BA-9B43-D72F3213828A}" type="parTrans" cxnId="{D5D43AFF-CE47-4ED9-9889-3C62DD88E954}">
      <dgm:prSet/>
      <dgm:spPr/>
      <dgm:t>
        <a:bodyPr/>
        <a:lstStyle/>
        <a:p>
          <a:endParaRPr lang="en-US"/>
        </a:p>
      </dgm:t>
    </dgm:pt>
    <dgm:pt modelId="{BD410D78-0F55-49F7-87F2-30B43604F961}" type="sibTrans" cxnId="{D5D43AFF-CE47-4ED9-9889-3C62DD88E954}">
      <dgm:prSet/>
      <dgm:spPr/>
      <dgm:t>
        <a:bodyPr/>
        <a:lstStyle/>
        <a:p>
          <a:endParaRPr lang="en-US"/>
        </a:p>
      </dgm:t>
    </dgm:pt>
    <dgm:pt modelId="{1D8A4812-0172-4607-9931-68DF1E7F56B1}">
      <dgm:prSet custT="1"/>
      <dgm:spPr/>
      <dgm:t>
        <a:bodyPr/>
        <a:lstStyle/>
        <a:p>
          <a:pPr algn="l">
            <a:lnSpc>
              <a:spcPct val="100000"/>
            </a:lnSpc>
          </a:pPr>
          <a:r>
            <a:rPr lang="en-US" sz="1400" dirty="0"/>
            <a:t>Entomology / Insect Decay Lab</a:t>
          </a:r>
        </a:p>
      </dgm:t>
    </dgm:pt>
    <dgm:pt modelId="{B7913C89-5D33-48CD-ACAD-F6566A5C0EB1}" type="parTrans" cxnId="{98524BB0-AD84-4860-AFEE-EE29D69A6BC5}">
      <dgm:prSet/>
      <dgm:spPr/>
      <dgm:t>
        <a:bodyPr/>
        <a:lstStyle/>
        <a:p>
          <a:endParaRPr lang="en-US"/>
        </a:p>
      </dgm:t>
    </dgm:pt>
    <dgm:pt modelId="{AC9C7A90-0BF0-46C1-A9B7-087B7878B4A8}" type="sibTrans" cxnId="{98524BB0-AD84-4860-AFEE-EE29D69A6BC5}">
      <dgm:prSet/>
      <dgm:spPr/>
      <dgm:t>
        <a:bodyPr/>
        <a:lstStyle/>
        <a:p>
          <a:endParaRPr lang="en-US"/>
        </a:p>
      </dgm:t>
    </dgm:pt>
    <dgm:pt modelId="{555EBFD8-D575-4598-87BF-DD11D155B97D}">
      <dgm:prSet custT="1"/>
      <dgm:spPr/>
      <dgm:t>
        <a:bodyPr/>
        <a:lstStyle/>
        <a:p>
          <a:pPr algn="l">
            <a:lnSpc>
              <a:spcPct val="100000"/>
            </a:lnSpc>
          </a:pPr>
          <a:r>
            <a:rPr lang="en-US" sz="1400" dirty="0"/>
            <a:t>Bioassessment</a:t>
          </a:r>
        </a:p>
      </dgm:t>
    </dgm:pt>
    <dgm:pt modelId="{82349910-9B87-4E25-A6B1-C9DDAEE2D0FE}" type="parTrans" cxnId="{D8BA38A0-4DC3-48C8-BD3E-8651271CD6ED}">
      <dgm:prSet/>
      <dgm:spPr/>
      <dgm:t>
        <a:bodyPr/>
        <a:lstStyle/>
        <a:p>
          <a:endParaRPr lang="en-US"/>
        </a:p>
      </dgm:t>
    </dgm:pt>
    <dgm:pt modelId="{2624CCB5-8807-4BB0-BABA-795F5AC64A49}" type="sibTrans" cxnId="{D8BA38A0-4DC3-48C8-BD3E-8651271CD6ED}">
      <dgm:prSet/>
      <dgm:spPr/>
      <dgm:t>
        <a:bodyPr/>
        <a:lstStyle/>
        <a:p>
          <a:endParaRPr lang="en-US"/>
        </a:p>
      </dgm:t>
    </dgm:pt>
    <dgm:pt modelId="{D0F47E71-38FD-46F6-9B5D-93AA9F39E26B}">
      <dgm:prSet/>
      <dgm:spPr/>
      <dgm:t>
        <a:bodyPr/>
        <a:lstStyle/>
        <a:p>
          <a:pPr>
            <a:lnSpc>
              <a:spcPct val="100000"/>
            </a:lnSpc>
            <a:defRPr b="1"/>
          </a:pPr>
          <a:r>
            <a:rPr lang="en-US" dirty="0"/>
            <a:t>Life Science 7</a:t>
          </a:r>
        </a:p>
      </dgm:t>
    </dgm:pt>
    <dgm:pt modelId="{0920C522-200C-4422-B58B-EAE1E149D03F}" type="parTrans" cxnId="{E85B5775-C4F7-420D-B551-20C8A8CBF44F}">
      <dgm:prSet/>
      <dgm:spPr/>
      <dgm:t>
        <a:bodyPr/>
        <a:lstStyle/>
        <a:p>
          <a:endParaRPr lang="en-US"/>
        </a:p>
      </dgm:t>
    </dgm:pt>
    <dgm:pt modelId="{22335647-DADA-40AB-BBF8-F8D5B7DBCE81}" type="sibTrans" cxnId="{E85B5775-C4F7-420D-B551-20C8A8CBF44F}">
      <dgm:prSet/>
      <dgm:spPr/>
      <dgm:t>
        <a:bodyPr/>
        <a:lstStyle/>
        <a:p>
          <a:endParaRPr lang="en-US"/>
        </a:p>
      </dgm:t>
    </dgm:pt>
    <dgm:pt modelId="{6615CDE9-8E64-4512-BDB0-E84A6F100074}">
      <dgm:prSet custT="1"/>
      <dgm:spPr/>
      <dgm:t>
        <a:bodyPr/>
        <a:lstStyle/>
        <a:p>
          <a:pPr algn="l">
            <a:lnSpc>
              <a:spcPct val="100000"/>
            </a:lnSpc>
          </a:pPr>
          <a:r>
            <a:rPr lang="en-US" sz="1400" dirty="0"/>
            <a:t>Photosynthesis</a:t>
          </a:r>
        </a:p>
      </dgm:t>
    </dgm:pt>
    <dgm:pt modelId="{2D9A232C-26E8-45FA-9060-1B37AF7EF37A}" type="parTrans" cxnId="{BBEE4ACD-4EF0-442C-8FE7-BFC8A2F281A3}">
      <dgm:prSet/>
      <dgm:spPr/>
      <dgm:t>
        <a:bodyPr/>
        <a:lstStyle/>
        <a:p>
          <a:endParaRPr lang="en-US"/>
        </a:p>
      </dgm:t>
    </dgm:pt>
    <dgm:pt modelId="{7B137041-6EE6-466F-824D-208C5768B060}" type="sibTrans" cxnId="{BBEE4ACD-4EF0-442C-8FE7-BFC8A2F281A3}">
      <dgm:prSet/>
      <dgm:spPr/>
      <dgm:t>
        <a:bodyPr/>
        <a:lstStyle/>
        <a:p>
          <a:endParaRPr lang="en-US"/>
        </a:p>
      </dgm:t>
    </dgm:pt>
    <dgm:pt modelId="{E9D47105-FAB6-446F-BD8B-C9C8FF507170}">
      <dgm:prSet custT="1"/>
      <dgm:spPr/>
      <dgm:t>
        <a:bodyPr/>
        <a:lstStyle/>
        <a:p>
          <a:pPr algn="l">
            <a:lnSpc>
              <a:spcPct val="100000"/>
            </a:lnSpc>
          </a:pPr>
          <a:r>
            <a:rPr lang="en-US" sz="1400" dirty="0"/>
            <a:t>Plant Dissection</a:t>
          </a:r>
        </a:p>
      </dgm:t>
    </dgm:pt>
    <dgm:pt modelId="{BFB09C10-BB09-4B75-AF1A-5C0312D665D5}" type="parTrans" cxnId="{359FCAE9-6DD4-4D77-8881-A0B263972DF0}">
      <dgm:prSet/>
      <dgm:spPr/>
      <dgm:t>
        <a:bodyPr/>
        <a:lstStyle/>
        <a:p>
          <a:endParaRPr lang="en-US"/>
        </a:p>
      </dgm:t>
    </dgm:pt>
    <dgm:pt modelId="{F222604E-BBBB-420F-8B39-E57AD3917B06}" type="sibTrans" cxnId="{359FCAE9-6DD4-4D77-8881-A0B263972DF0}">
      <dgm:prSet/>
      <dgm:spPr/>
      <dgm:t>
        <a:bodyPr/>
        <a:lstStyle/>
        <a:p>
          <a:endParaRPr lang="en-US"/>
        </a:p>
      </dgm:t>
    </dgm:pt>
    <dgm:pt modelId="{D33E8718-3F60-4368-A3D2-B76DA4F1630D}">
      <dgm:prSet custT="1"/>
      <dgm:spPr/>
      <dgm:t>
        <a:bodyPr/>
        <a:lstStyle/>
        <a:p>
          <a:pPr algn="l">
            <a:lnSpc>
              <a:spcPct val="100000"/>
            </a:lnSpc>
          </a:pPr>
          <a:r>
            <a:rPr lang="en-US" sz="1400" dirty="0"/>
            <a:t>Osmosis and Diffusion </a:t>
          </a:r>
        </a:p>
      </dgm:t>
    </dgm:pt>
    <dgm:pt modelId="{8B3A5EDC-3DF5-4212-A060-2D9769DFFE08}" type="parTrans" cxnId="{DA274A01-2CA7-45F4-96D1-414CF23F25F0}">
      <dgm:prSet/>
      <dgm:spPr/>
      <dgm:t>
        <a:bodyPr/>
        <a:lstStyle/>
        <a:p>
          <a:endParaRPr lang="en-US"/>
        </a:p>
      </dgm:t>
    </dgm:pt>
    <dgm:pt modelId="{944477EF-650F-41FD-A105-B168B8B20100}" type="sibTrans" cxnId="{DA274A01-2CA7-45F4-96D1-414CF23F25F0}">
      <dgm:prSet/>
      <dgm:spPr/>
      <dgm:t>
        <a:bodyPr/>
        <a:lstStyle/>
        <a:p>
          <a:endParaRPr lang="en-US"/>
        </a:p>
      </dgm:t>
    </dgm:pt>
    <dgm:pt modelId="{3FC73464-72E3-41DF-B4D3-2A43B733C18B}">
      <dgm:prSet custT="1"/>
      <dgm:spPr/>
      <dgm:t>
        <a:bodyPr/>
        <a:lstStyle/>
        <a:p>
          <a:pPr algn="l">
            <a:lnSpc>
              <a:spcPct val="100000"/>
            </a:lnSpc>
          </a:pPr>
          <a:r>
            <a:rPr lang="en-US" sz="1400" dirty="0"/>
            <a:t>Different Types of Cells</a:t>
          </a:r>
        </a:p>
      </dgm:t>
    </dgm:pt>
    <dgm:pt modelId="{AC5CB487-2FA5-413B-ADD4-173E06BC8CB5}" type="parTrans" cxnId="{4BECE191-89AF-44F8-8425-9ABD49EA49E7}">
      <dgm:prSet/>
      <dgm:spPr/>
      <dgm:t>
        <a:bodyPr/>
        <a:lstStyle/>
        <a:p>
          <a:endParaRPr lang="en-US"/>
        </a:p>
      </dgm:t>
    </dgm:pt>
    <dgm:pt modelId="{801B38E1-7955-4C6E-952D-1F94C4E7F901}" type="sibTrans" cxnId="{4BECE191-89AF-44F8-8425-9ABD49EA49E7}">
      <dgm:prSet/>
      <dgm:spPr/>
      <dgm:t>
        <a:bodyPr/>
        <a:lstStyle/>
        <a:p>
          <a:endParaRPr lang="en-US"/>
        </a:p>
      </dgm:t>
    </dgm:pt>
    <dgm:pt modelId="{2DC82256-68B2-4BD0-AB20-43D89208EA7E}">
      <dgm:prSet custT="1"/>
      <dgm:spPr/>
      <dgm:t>
        <a:bodyPr/>
        <a:lstStyle/>
        <a:p>
          <a:pPr algn="l">
            <a:lnSpc>
              <a:spcPct val="100000"/>
            </a:lnSpc>
          </a:pPr>
          <a:r>
            <a:rPr lang="en-US" sz="1400" dirty="0"/>
            <a:t>Exploring Cells</a:t>
          </a:r>
        </a:p>
      </dgm:t>
    </dgm:pt>
    <dgm:pt modelId="{D2A2C592-5860-49C3-91EA-67A247BEB9E1}" type="parTrans" cxnId="{CE66CCC6-3531-4BF0-97AD-9D8B2016A402}">
      <dgm:prSet/>
      <dgm:spPr/>
      <dgm:t>
        <a:bodyPr/>
        <a:lstStyle/>
        <a:p>
          <a:endParaRPr lang="en-US"/>
        </a:p>
      </dgm:t>
    </dgm:pt>
    <dgm:pt modelId="{FA5599AA-C5FA-4525-9D27-D3EFB278E64E}" type="sibTrans" cxnId="{CE66CCC6-3531-4BF0-97AD-9D8B2016A402}">
      <dgm:prSet/>
      <dgm:spPr/>
      <dgm:t>
        <a:bodyPr/>
        <a:lstStyle/>
        <a:p>
          <a:endParaRPr lang="en-US"/>
        </a:p>
      </dgm:t>
    </dgm:pt>
    <dgm:pt modelId="{19E47036-0DF9-4BD9-85DB-13791A086737}">
      <dgm:prSet custT="1"/>
      <dgm:spPr/>
      <dgm:t>
        <a:bodyPr/>
        <a:lstStyle/>
        <a:p>
          <a:pPr algn="l">
            <a:lnSpc>
              <a:spcPct val="100000"/>
            </a:lnSpc>
          </a:pPr>
          <a:r>
            <a:rPr lang="en-US" sz="1400" dirty="0"/>
            <a:t>Biodiversity</a:t>
          </a:r>
        </a:p>
      </dgm:t>
    </dgm:pt>
    <dgm:pt modelId="{D556C263-CBD2-4EAE-B5CB-B02C34F9B1B0}" type="parTrans" cxnId="{D00F9792-4C3F-4F02-B5AE-B20A0C5D0ED6}">
      <dgm:prSet/>
      <dgm:spPr/>
      <dgm:t>
        <a:bodyPr/>
        <a:lstStyle/>
        <a:p>
          <a:endParaRPr lang="en-US"/>
        </a:p>
      </dgm:t>
    </dgm:pt>
    <dgm:pt modelId="{2A1B12AF-7F96-4927-8D7C-AD92493F17F7}" type="sibTrans" cxnId="{D00F9792-4C3F-4F02-B5AE-B20A0C5D0ED6}">
      <dgm:prSet/>
      <dgm:spPr/>
      <dgm:t>
        <a:bodyPr/>
        <a:lstStyle/>
        <a:p>
          <a:endParaRPr lang="en-US"/>
        </a:p>
      </dgm:t>
    </dgm:pt>
    <dgm:pt modelId="{97057FFE-0EB7-4B35-9D99-BB76927D013A}">
      <dgm:prSet custT="1"/>
      <dgm:spPr/>
      <dgm:t>
        <a:bodyPr/>
        <a:lstStyle/>
        <a:p>
          <a:pPr algn="l">
            <a:lnSpc>
              <a:spcPct val="100000"/>
            </a:lnSpc>
          </a:pPr>
          <a:r>
            <a:rPr lang="en-US" sz="1400" dirty="0"/>
            <a:t>Water Purification</a:t>
          </a:r>
        </a:p>
      </dgm:t>
    </dgm:pt>
    <dgm:pt modelId="{F0118E5E-0EE3-4155-8FCE-F65C71B5FF79}" type="parTrans" cxnId="{897A3F36-760C-4A94-ACFD-B26241AFAA6F}">
      <dgm:prSet/>
      <dgm:spPr/>
      <dgm:t>
        <a:bodyPr/>
        <a:lstStyle/>
        <a:p>
          <a:endParaRPr lang="en-US"/>
        </a:p>
      </dgm:t>
    </dgm:pt>
    <dgm:pt modelId="{238517B4-E4F0-4F8F-80A5-8FDF7A8B8188}" type="sibTrans" cxnId="{897A3F36-760C-4A94-ACFD-B26241AFAA6F}">
      <dgm:prSet/>
      <dgm:spPr/>
      <dgm:t>
        <a:bodyPr/>
        <a:lstStyle/>
        <a:p>
          <a:endParaRPr lang="en-US"/>
        </a:p>
      </dgm:t>
    </dgm:pt>
    <dgm:pt modelId="{6E132644-25C0-439E-894E-372F41E5F26B}">
      <dgm:prSet custT="1"/>
      <dgm:spPr/>
      <dgm:t>
        <a:bodyPr/>
        <a:lstStyle/>
        <a:p>
          <a:pPr algn="l">
            <a:lnSpc>
              <a:spcPct val="100000"/>
            </a:lnSpc>
          </a:pPr>
          <a:r>
            <a:rPr lang="en-US" sz="1400" dirty="0"/>
            <a:t>Brine Shrimp</a:t>
          </a:r>
        </a:p>
      </dgm:t>
    </dgm:pt>
    <dgm:pt modelId="{27D6C91E-DFBA-44E9-8C3B-B0876DB7F595}" type="parTrans" cxnId="{23A2C819-3D2A-40ED-ABAB-1E160212E11B}">
      <dgm:prSet/>
      <dgm:spPr/>
      <dgm:t>
        <a:bodyPr/>
        <a:lstStyle/>
        <a:p>
          <a:endParaRPr lang="en-US"/>
        </a:p>
      </dgm:t>
    </dgm:pt>
    <dgm:pt modelId="{66C6C44D-50B3-497A-BFAE-38612AD0904C}" type="sibTrans" cxnId="{23A2C819-3D2A-40ED-ABAB-1E160212E11B}">
      <dgm:prSet/>
      <dgm:spPr/>
      <dgm:t>
        <a:bodyPr/>
        <a:lstStyle/>
        <a:p>
          <a:endParaRPr lang="en-US"/>
        </a:p>
      </dgm:t>
    </dgm:pt>
    <dgm:pt modelId="{344B6097-85D5-4A74-B50C-05CB4C989ED2}">
      <dgm:prSet custT="1"/>
      <dgm:spPr/>
      <dgm:t>
        <a:bodyPr/>
        <a:lstStyle/>
        <a:p>
          <a:pPr algn="l">
            <a:lnSpc>
              <a:spcPct val="100000"/>
            </a:lnSpc>
          </a:pPr>
          <a:r>
            <a:rPr lang="en-US" sz="1400" dirty="0"/>
            <a:t>Antibiotic Resistance</a:t>
          </a:r>
        </a:p>
      </dgm:t>
    </dgm:pt>
    <dgm:pt modelId="{CE2AAA6E-DB6F-4FC2-AD66-0451598D52E3}" type="parTrans" cxnId="{25B985FE-68F6-45EF-8455-3992AFC27CDB}">
      <dgm:prSet/>
      <dgm:spPr/>
      <dgm:t>
        <a:bodyPr/>
        <a:lstStyle/>
        <a:p>
          <a:endParaRPr lang="en-US"/>
        </a:p>
      </dgm:t>
    </dgm:pt>
    <dgm:pt modelId="{288C9C8B-BDD7-4DE6-8FE7-31F59735DF6E}" type="sibTrans" cxnId="{25B985FE-68F6-45EF-8455-3992AFC27CDB}">
      <dgm:prSet/>
      <dgm:spPr/>
      <dgm:t>
        <a:bodyPr/>
        <a:lstStyle/>
        <a:p>
          <a:endParaRPr lang="en-US"/>
        </a:p>
      </dgm:t>
    </dgm:pt>
    <dgm:pt modelId="{71128B70-4EE0-4DB4-9541-8C5E624822C6}" type="pres">
      <dgm:prSet presAssocID="{E1B77020-2897-4AFB-A825-875DA0DB73C4}" presName="root" presStyleCnt="0">
        <dgm:presLayoutVars>
          <dgm:dir/>
          <dgm:resizeHandles val="exact"/>
        </dgm:presLayoutVars>
      </dgm:prSet>
      <dgm:spPr/>
    </dgm:pt>
    <dgm:pt modelId="{BD25FF38-8D96-4B36-B5C1-99EE0F4D3D7F}" type="pres">
      <dgm:prSet presAssocID="{E1EEFF31-A3EB-4F9D-8656-74176D6EC6ED}" presName="compNode" presStyleCnt="0"/>
      <dgm:spPr/>
    </dgm:pt>
    <dgm:pt modelId="{2588D341-0036-4743-B100-0E97E4874FB9}" type="pres">
      <dgm:prSet presAssocID="{E1EEFF31-A3EB-4F9D-8656-74176D6EC6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entist"/>
        </a:ext>
      </dgm:extLst>
    </dgm:pt>
    <dgm:pt modelId="{371E5A6C-740B-4C63-84B6-23F82090769B}" type="pres">
      <dgm:prSet presAssocID="{E1EEFF31-A3EB-4F9D-8656-74176D6EC6ED}" presName="iconSpace" presStyleCnt="0"/>
      <dgm:spPr/>
    </dgm:pt>
    <dgm:pt modelId="{FB7719A4-49CB-4C0B-80BB-22113559CD02}" type="pres">
      <dgm:prSet presAssocID="{E1EEFF31-A3EB-4F9D-8656-74176D6EC6ED}" presName="parTx" presStyleLbl="revTx" presStyleIdx="0" presStyleCnt="10">
        <dgm:presLayoutVars>
          <dgm:chMax val="0"/>
          <dgm:chPref val="0"/>
        </dgm:presLayoutVars>
      </dgm:prSet>
      <dgm:spPr/>
    </dgm:pt>
    <dgm:pt modelId="{7E9440A8-CD80-4A64-9F91-E39286223A35}" type="pres">
      <dgm:prSet presAssocID="{E1EEFF31-A3EB-4F9D-8656-74176D6EC6ED}" presName="txSpace" presStyleCnt="0"/>
      <dgm:spPr/>
    </dgm:pt>
    <dgm:pt modelId="{FC00B552-9331-4053-99F2-E7DD0026C35D}" type="pres">
      <dgm:prSet presAssocID="{E1EEFF31-A3EB-4F9D-8656-74176D6EC6ED}" presName="desTx" presStyleLbl="revTx" presStyleIdx="1" presStyleCnt="10">
        <dgm:presLayoutVars/>
      </dgm:prSet>
      <dgm:spPr/>
    </dgm:pt>
    <dgm:pt modelId="{BD392BA1-5098-478B-B2EF-23176393DE74}" type="pres">
      <dgm:prSet presAssocID="{D0FA4EF3-4F6C-480B-BFC9-144C6B6EFA7D}" presName="sibTrans" presStyleCnt="0"/>
      <dgm:spPr/>
    </dgm:pt>
    <dgm:pt modelId="{E8F9F1BE-3BA7-4C4E-BDE1-3785BC69A12C}" type="pres">
      <dgm:prSet presAssocID="{1D189094-7B69-4CCE-B442-05DB5D325FA8}" presName="compNode" presStyleCnt="0"/>
      <dgm:spPr/>
    </dgm:pt>
    <dgm:pt modelId="{7DE04701-CBEF-4FC2-84E8-79D403ABB8BC}" type="pres">
      <dgm:prSet presAssocID="{1D189094-7B69-4CCE-B442-05DB5D325FA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tom"/>
        </a:ext>
      </dgm:extLst>
    </dgm:pt>
    <dgm:pt modelId="{6FD5B679-4298-4CBC-856C-8485524810CE}" type="pres">
      <dgm:prSet presAssocID="{1D189094-7B69-4CCE-B442-05DB5D325FA8}" presName="iconSpace" presStyleCnt="0"/>
      <dgm:spPr/>
    </dgm:pt>
    <dgm:pt modelId="{A34E3787-95D7-4332-A7C5-6391E7A70C5B}" type="pres">
      <dgm:prSet presAssocID="{1D189094-7B69-4CCE-B442-05DB5D325FA8}" presName="parTx" presStyleLbl="revTx" presStyleIdx="2" presStyleCnt="10">
        <dgm:presLayoutVars>
          <dgm:chMax val="0"/>
          <dgm:chPref val="0"/>
        </dgm:presLayoutVars>
      </dgm:prSet>
      <dgm:spPr/>
    </dgm:pt>
    <dgm:pt modelId="{C228CCE5-3C0B-4E19-86F0-25174C36E62C}" type="pres">
      <dgm:prSet presAssocID="{1D189094-7B69-4CCE-B442-05DB5D325FA8}" presName="txSpace" presStyleCnt="0"/>
      <dgm:spPr/>
    </dgm:pt>
    <dgm:pt modelId="{1863242A-4956-48BF-8A87-49A8A8DC6EF4}" type="pres">
      <dgm:prSet presAssocID="{1D189094-7B69-4CCE-B442-05DB5D325FA8}" presName="desTx" presStyleLbl="revTx" presStyleIdx="3" presStyleCnt="10">
        <dgm:presLayoutVars/>
      </dgm:prSet>
      <dgm:spPr/>
    </dgm:pt>
    <dgm:pt modelId="{4D7B73D3-1447-4935-86FB-C64B06A4EA18}" type="pres">
      <dgm:prSet presAssocID="{DEAC96AC-4D03-4E20-B874-33DEA6BBAF44}" presName="sibTrans" presStyleCnt="0"/>
      <dgm:spPr/>
    </dgm:pt>
    <dgm:pt modelId="{B9E7AE15-7143-43A9-A23B-B62FFAF9BFA2}" type="pres">
      <dgm:prSet presAssocID="{0796F97A-1571-4932-BA28-B9F601023EC6}" presName="compNode" presStyleCnt="0"/>
      <dgm:spPr/>
    </dgm:pt>
    <dgm:pt modelId="{9E846372-C918-4D85-B5EE-DBA560997BFE}" type="pres">
      <dgm:prSet presAssocID="{0796F97A-1571-4932-BA28-B9F601023E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6B917925-C0DA-4A58-A85C-DBB6CD59CE2C}" type="pres">
      <dgm:prSet presAssocID="{0796F97A-1571-4932-BA28-B9F601023EC6}" presName="iconSpace" presStyleCnt="0"/>
      <dgm:spPr/>
    </dgm:pt>
    <dgm:pt modelId="{CFA92BCC-AA6A-4500-AC3B-F0629BC0E3AC}" type="pres">
      <dgm:prSet presAssocID="{0796F97A-1571-4932-BA28-B9F601023EC6}" presName="parTx" presStyleLbl="revTx" presStyleIdx="4" presStyleCnt="10">
        <dgm:presLayoutVars>
          <dgm:chMax val="0"/>
          <dgm:chPref val="0"/>
        </dgm:presLayoutVars>
      </dgm:prSet>
      <dgm:spPr/>
    </dgm:pt>
    <dgm:pt modelId="{C9C8DB37-A0C0-4965-A41C-A8D2451890A9}" type="pres">
      <dgm:prSet presAssocID="{0796F97A-1571-4932-BA28-B9F601023EC6}" presName="txSpace" presStyleCnt="0"/>
      <dgm:spPr/>
    </dgm:pt>
    <dgm:pt modelId="{802EEAE6-F802-40FF-ADEE-71370DC455FD}" type="pres">
      <dgm:prSet presAssocID="{0796F97A-1571-4932-BA28-B9F601023EC6}" presName="desTx" presStyleLbl="revTx" presStyleIdx="5" presStyleCnt="10">
        <dgm:presLayoutVars/>
      </dgm:prSet>
      <dgm:spPr/>
    </dgm:pt>
    <dgm:pt modelId="{3A752329-CBD5-420A-95DD-3EC3EE633D56}" type="pres">
      <dgm:prSet presAssocID="{7312A556-4167-4E2A-A50B-DEF74DD090F5}" presName="sibTrans" presStyleCnt="0"/>
      <dgm:spPr/>
    </dgm:pt>
    <dgm:pt modelId="{76529434-C754-4833-9B7E-53BCFE6D78C1}" type="pres">
      <dgm:prSet presAssocID="{55301281-FC68-4CD8-B2AD-A644AC5BAE9D}" presName="compNode" presStyleCnt="0"/>
      <dgm:spPr/>
    </dgm:pt>
    <dgm:pt modelId="{67EAABFA-4A0B-4128-BABC-75B73EF1AA24}" type="pres">
      <dgm:prSet presAssocID="{55301281-FC68-4CD8-B2AD-A644AC5BAE9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inger Print"/>
        </a:ext>
      </dgm:extLst>
    </dgm:pt>
    <dgm:pt modelId="{1F128A4D-2B9E-4282-BB55-A68361FAA2D1}" type="pres">
      <dgm:prSet presAssocID="{55301281-FC68-4CD8-B2AD-A644AC5BAE9D}" presName="iconSpace" presStyleCnt="0"/>
      <dgm:spPr/>
    </dgm:pt>
    <dgm:pt modelId="{52F909CE-7752-4FEA-B3E8-625CB818A0FC}" type="pres">
      <dgm:prSet presAssocID="{55301281-FC68-4CD8-B2AD-A644AC5BAE9D}" presName="parTx" presStyleLbl="revTx" presStyleIdx="6" presStyleCnt="10">
        <dgm:presLayoutVars>
          <dgm:chMax val="0"/>
          <dgm:chPref val="0"/>
        </dgm:presLayoutVars>
      </dgm:prSet>
      <dgm:spPr/>
    </dgm:pt>
    <dgm:pt modelId="{136B71C7-E180-414E-8A1A-4ADC8C39304E}" type="pres">
      <dgm:prSet presAssocID="{55301281-FC68-4CD8-B2AD-A644AC5BAE9D}" presName="txSpace" presStyleCnt="0"/>
      <dgm:spPr/>
    </dgm:pt>
    <dgm:pt modelId="{39553466-8FC2-4BF0-8578-D2E5D26647DE}" type="pres">
      <dgm:prSet presAssocID="{55301281-FC68-4CD8-B2AD-A644AC5BAE9D}" presName="desTx" presStyleLbl="revTx" presStyleIdx="7" presStyleCnt="10">
        <dgm:presLayoutVars/>
      </dgm:prSet>
      <dgm:spPr/>
    </dgm:pt>
    <dgm:pt modelId="{FBB02259-126A-452B-AB22-287F768DD995}" type="pres">
      <dgm:prSet presAssocID="{9648D3CA-B456-4476-B2D5-0922DECDF5A9}" presName="sibTrans" presStyleCnt="0"/>
      <dgm:spPr/>
    </dgm:pt>
    <dgm:pt modelId="{0D9DD161-B7DF-4F05-8D2E-710B0B49C4AA}" type="pres">
      <dgm:prSet presAssocID="{D0F47E71-38FD-46F6-9B5D-93AA9F39E26B}" presName="compNode" presStyleCnt="0"/>
      <dgm:spPr/>
    </dgm:pt>
    <dgm:pt modelId="{D0147F97-25D7-4985-8F40-7E73A02CA8E1}" type="pres">
      <dgm:prSet presAssocID="{D0F47E71-38FD-46F6-9B5D-93AA9F39E26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icroscope"/>
        </a:ext>
      </dgm:extLst>
    </dgm:pt>
    <dgm:pt modelId="{109C9B76-9C58-4D3D-AAFA-B8779021D985}" type="pres">
      <dgm:prSet presAssocID="{D0F47E71-38FD-46F6-9B5D-93AA9F39E26B}" presName="iconSpace" presStyleCnt="0"/>
      <dgm:spPr/>
    </dgm:pt>
    <dgm:pt modelId="{9C5376C4-54AA-4DF6-8DA7-59DCA3AED2C2}" type="pres">
      <dgm:prSet presAssocID="{D0F47E71-38FD-46F6-9B5D-93AA9F39E26B}" presName="parTx" presStyleLbl="revTx" presStyleIdx="8" presStyleCnt="10">
        <dgm:presLayoutVars>
          <dgm:chMax val="0"/>
          <dgm:chPref val="0"/>
        </dgm:presLayoutVars>
      </dgm:prSet>
      <dgm:spPr/>
    </dgm:pt>
    <dgm:pt modelId="{B9E7703D-E954-4933-A8DC-270C48369D9C}" type="pres">
      <dgm:prSet presAssocID="{D0F47E71-38FD-46F6-9B5D-93AA9F39E26B}" presName="txSpace" presStyleCnt="0"/>
      <dgm:spPr/>
    </dgm:pt>
    <dgm:pt modelId="{CE690E01-945A-4327-AA99-1EB058978FBC}" type="pres">
      <dgm:prSet presAssocID="{D0F47E71-38FD-46F6-9B5D-93AA9F39E26B}" presName="desTx" presStyleLbl="revTx" presStyleIdx="9" presStyleCnt="10">
        <dgm:presLayoutVars/>
      </dgm:prSet>
      <dgm:spPr/>
    </dgm:pt>
  </dgm:ptLst>
  <dgm:cxnLst>
    <dgm:cxn modelId="{DA274A01-2CA7-45F4-96D1-414CF23F25F0}" srcId="{D0F47E71-38FD-46F6-9B5D-93AA9F39E26B}" destId="{D33E8718-3F60-4368-A3D2-B76DA4F1630D}" srcOrd="2" destOrd="0" parTransId="{8B3A5EDC-3DF5-4212-A060-2D9769DFFE08}" sibTransId="{944477EF-650F-41FD-A105-B168B8B20100}"/>
    <dgm:cxn modelId="{C1C33C03-34B4-4C68-BE62-CB2459F08C72}" type="presOf" srcId="{A2DAC92F-513D-4E66-B1F0-78FF53468689}" destId="{FC00B552-9331-4053-99F2-E7DD0026C35D}" srcOrd="0" destOrd="1" presId="urn:microsoft.com/office/officeart/2018/5/layout/CenteredIconLabelDescriptionList"/>
    <dgm:cxn modelId="{CF9CB204-B73A-467B-82DD-4F99D9B308D6}" type="presOf" srcId="{AF616AE8-CDAD-4A4A-A627-D4DFF77EF29E}" destId="{39553466-8FC2-4BF0-8578-D2E5D26647DE}" srcOrd="0" destOrd="7" presId="urn:microsoft.com/office/officeart/2018/5/layout/CenteredIconLabelDescriptionList"/>
    <dgm:cxn modelId="{3068E110-28EF-4552-AB3A-A8ACEC93E4DF}" type="presOf" srcId="{D33E8718-3F60-4368-A3D2-B76DA4F1630D}" destId="{CE690E01-945A-4327-AA99-1EB058978FBC}" srcOrd="0" destOrd="2" presId="urn:microsoft.com/office/officeart/2018/5/layout/CenteredIconLabelDescriptionList"/>
    <dgm:cxn modelId="{B8CA3F11-58C6-4452-8604-1DBCA84BE427}" type="presOf" srcId="{F8FF9500-DC37-4902-9EBB-CA3971CAA8E8}" destId="{802EEAE6-F802-40FF-ADEE-71370DC455FD}" srcOrd="0" destOrd="1" presId="urn:microsoft.com/office/officeart/2018/5/layout/CenteredIconLabelDescriptionList"/>
    <dgm:cxn modelId="{C3E9CB14-A704-4ADA-8178-9B3DD94B429C}" type="presOf" srcId="{6E132644-25C0-439E-894E-372F41E5F26B}" destId="{CE690E01-945A-4327-AA99-1EB058978FBC}" srcOrd="0" destOrd="7" presId="urn:microsoft.com/office/officeart/2018/5/layout/CenteredIconLabelDescriptionList"/>
    <dgm:cxn modelId="{5567B917-2DF3-4AD5-9E64-BC5B72A5C115}" type="presOf" srcId="{6615CDE9-8E64-4512-BDB0-E84A6F100074}" destId="{CE690E01-945A-4327-AA99-1EB058978FBC}" srcOrd="0" destOrd="0" presId="urn:microsoft.com/office/officeart/2018/5/layout/CenteredIconLabelDescriptionList"/>
    <dgm:cxn modelId="{33A5CA17-FE9A-4845-A94A-A64108824717}" type="presOf" srcId="{A72B3A74-E161-4252-AED8-E5CC2B85707D}" destId="{802EEAE6-F802-40FF-ADEE-71370DC455FD}" srcOrd="0" destOrd="0" presId="urn:microsoft.com/office/officeart/2018/5/layout/CenteredIconLabelDescriptionList"/>
    <dgm:cxn modelId="{23A2C819-3D2A-40ED-ABAB-1E160212E11B}" srcId="{D0F47E71-38FD-46F6-9B5D-93AA9F39E26B}" destId="{6E132644-25C0-439E-894E-372F41E5F26B}" srcOrd="7" destOrd="0" parTransId="{27D6C91E-DFBA-44E9-8C3B-B0876DB7F595}" sibTransId="{66C6C44D-50B3-497A-BFAE-38612AD0904C}"/>
    <dgm:cxn modelId="{C9E1AA1C-8EF4-44B8-8FC2-3807FABCA3C4}" srcId="{E1EEFF31-A3EB-4F9D-8656-74176D6EC6ED}" destId="{D5AD4F55-41EF-47E6-9B15-2294E131BFF0}" srcOrd="2" destOrd="0" parTransId="{8D3E22B4-6977-47E2-B6F9-06C4B716D17E}" sibTransId="{B7C8D688-A393-47A6-89B7-CF19021CE1C0}"/>
    <dgm:cxn modelId="{460EAE1F-303F-4760-83C7-08D3FAE95F0D}" type="presOf" srcId="{E1EEFF31-A3EB-4F9D-8656-74176D6EC6ED}" destId="{FB7719A4-49CB-4C0B-80BB-22113559CD02}" srcOrd="0" destOrd="0" presId="urn:microsoft.com/office/officeart/2018/5/layout/CenteredIconLabelDescriptionList"/>
    <dgm:cxn modelId="{DD0C6123-46B1-404A-95E5-18C7BD9F7ED5}" srcId="{55301281-FC68-4CD8-B2AD-A644AC5BAE9D}" destId="{AF616AE8-CDAD-4A4A-A627-D4DFF77EF29E}" srcOrd="7" destOrd="0" parTransId="{85256AD0-64FF-4B90-AF37-040B81CB6A38}" sibTransId="{36A037C0-5557-45BA-B831-508603099386}"/>
    <dgm:cxn modelId="{1E3E8928-5B43-445C-BB78-507B6531FF0D}" type="presOf" srcId="{F76E97B8-A442-4FD7-BC66-AC55B288FC90}" destId="{1863242A-4956-48BF-8A87-49A8A8DC6EF4}" srcOrd="0" destOrd="3" presId="urn:microsoft.com/office/officeart/2018/5/layout/CenteredIconLabelDescriptionList"/>
    <dgm:cxn modelId="{BFAE462B-5F71-417A-93E1-005124F0DCB2}" type="presOf" srcId="{0796F97A-1571-4932-BA28-B9F601023EC6}" destId="{CFA92BCC-AA6A-4500-AC3B-F0629BC0E3AC}" srcOrd="0" destOrd="0" presId="urn:microsoft.com/office/officeart/2018/5/layout/CenteredIconLabelDescriptionList"/>
    <dgm:cxn modelId="{39479F2C-FDD0-4762-B382-8C270FF0B492}" srcId="{55301281-FC68-4CD8-B2AD-A644AC5BAE9D}" destId="{C27ED53F-ED0B-4ECD-A6E6-03CD233B7631}" srcOrd="0" destOrd="0" parTransId="{57A26BDF-F8FC-481B-AE5D-38DDB309B954}" sibTransId="{39D0482F-2F32-4429-867D-46B1453D79BC}"/>
    <dgm:cxn modelId="{897A3F36-760C-4A94-ACFD-B26241AFAA6F}" srcId="{D0F47E71-38FD-46F6-9B5D-93AA9F39E26B}" destId="{97057FFE-0EB7-4B35-9D99-BB76927D013A}" srcOrd="6" destOrd="0" parTransId="{F0118E5E-0EE3-4155-8FCE-F65C71B5FF79}" sibTransId="{238517B4-E4F0-4F8F-80A5-8FDF7A8B8188}"/>
    <dgm:cxn modelId="{9161093B-5811-4B66-9608-35C889FB1DA0}" srcId="{55301281-FC68-4CD8-B2AD-A644AC5BAE9D}" destId="{FAAB3B6A-20DA-4628-BE0B-3E2A86D5567F}" srcOrd="1" destOrd="0" parTransId="{B4F7E447-E311-4A22-AC7B-250B4BE4995A}" sibTransId="{07829A5E-4075-47AC-8347-D0EE0F5857DF}"/>
    <dgm:cxn modelId="{C0E0403E-0122-47F0-A789-F5822A7E6985}" srcId="{E1B77020-2897-4AFB-A825-875DA0DB73C4}" destId="{55301281-FC68-4CD8-B2AD-A644AC5BAE9D}" srcOrd="3" destOrd="0" parTransId="{6851D52C-3861-4826-B44F-848B3AAFD581}" sibTransId="{9648D3CA-B456-4476-B2D5-0922DECDF5A9}"/>
    <dgm:cxn modelId="{D221573E-42E0-4E35-B1A2-3B9F64F32597}" srcId="{1D189094-7B69-4CCE-B442-05DB5D325FA8}" destId="{F059940F-6853-4448-A7EA-E902D14640CD}" srcOrd="0" destOrd="0" parTransId="{CDB08789-20E9-40A7-8CEA-E5FA85989287}" sibTransId="{9F482B8D-2C65-4ABB-A2E9-0A1583A9776E}"/>
    <dgm:cxn modelId="{4367E05B-EE2E-49E9-A113-532042EF5AA1}" type="presOf" srcId="{D0F47E71-38FD-46F6-9B5D-93AA9F39E26B}" destId="{9C5376C4-54AA-4DF6-8DA7-59DCA3AED2C2}" srcOrd="0" destOrd="0" presId="urn:microsoft.com/office/officeart/2018/5/layout/CenteredIconLabelDescriptionList"/>
    <dgm:cxn modelId="{C1326261-5E1D-465A-9DF5-03EA32F28F13}" srcId="{55301281-FC68-4CD8-B2AD-A644AC5BAE9D}" destId="{ADEE05A0-A212-45A4-946B-963539265D75}" srcOrd="2" destOrd="0" parTransId="{F8EA5995-EFE2-4B54-AF7C-B822345AFDC7}" sibTransId="{FCB3D49C-E979-429D-B3D0-997E0626CD4B}"/>
    <dgm:cxn modelId="{F0E66442-6A95-4D48-B169-08CB1AD1D289}" srcId="{E1EEFF31-A3EB-4F9D-8656-74176D6EC6ED}" destId="{93CC9E71-E2E6-4681-8026-80AEEC79AB44}" srcOrd="3" destOrd="0" parTransId="{79F9AB62-23AD-4F5C-AC0A-438A04499FD7}" sibTransId="{0B5597E8-3E67-47D7-ADEF-F618E70CDA3B}"/>
    <dgm:cxn modelId="{09008C42-01AF-46C9-8533-E387F0332088}" srcId="{1D189094-7B69-4CCE-B442-05DB5D325FA8}" destId="{CDC67E25-D7A7-48FA-B992-A963D4299AFC}" srcOrd="2" destOrd="0" parTransId="{C7B20D47-B2B7-49D0-9863-A81474C528C5}" sibTransId="{A7926CE5-6747-4DBF-AE07-118611A1999D}"/>
    <dgm:cxn modelId="{6B0D5B44-E79C-4335-881C-90A42E029D03}" type="presOf" srcId="{1D8A4812-0172-4607-9931-68DF1E7F56B1}" destId="{39553466-8FC2-4BF0-8578-D2E5D26647DE}" srcOrd="0" destOrd="9" presId="urn:microsoft.com/office/officeart/2018/5/layout/CenteredIconLabelDescriptionList"/>
    <dgm:cxn modelId="{F5B76946-2A56-4883-8C4A-66F831590EBB}" srcId="{1D189094-7B69-4CCE-B442-05DB5D325FA8}" destId="{7A9B4A2E-8ECD-4711-9DC0-C92DD361237B}" srcOrd="6" destOrd="0" parTransId="{6A326176-EC7E-42CC-925F-3AF9A9E8DF69}" sibTransId="{2BE0B2BF-730D-4B07-BD13-980D3D37D832}"/>
    <dgm:cxn modelId="{6D750567-DA79-4CC4-ACA2-34678F6C44E5}" type="presOf" srcId="{FAAB3B6A-20DA-4628-BE0B-3E2A86D5567F}" destId="{39553466-8FC2-4BF0-8578-D2E5D26647DE}" srcOrd="0" destOrd="1" presId="urn:microsoft.com/office/officeart/2018/5/layout/CenteredIconLabelDescriptionList"/>
    <dgm:cxn modelId="{626EF467-4EC6-4A09-84B5-ED940D264113}" srcId="{55301281-FC68-4CD8-B2AD-A644AC5BAE9D}" destId="{96B1A1A7-ED0E-408C-9721-E19EC40C44E8}" srcOrd="5" destOrd="0" parTransId="{ADEC3E56-D718-4884-A9F8-7B52320677C7}" sibTransId="{8B317672-4B87-4518-987F-29ADA176B133}"/>
    <dgm:cxn modelId="{DE3D2E4B-2D9C-421D-8372-785C4C79FCA1}" srcId="{E1EEFF31-A3EB-4F9D-8656-74176D6EC6ED}" destId="{B0C51E49-7678-40AE-B0F4-7F6D6B5D133A}" srcOrd="6" destOrd="0" parTransId="{DEC5A729-6EA2-4DE8-9007-D1DEE967A383}" sibTransId="{CA8C36EF-C8E6-4B49-9D37-4FB7B6FC1AB6}"/>
    <dgm:cxn modelId="{1A5CFC6B-E853-44D6-99A7-84C897954B04}" srcId="{E1B77020-2897-4AFB-A825-875DA0DB73C4}" destId="{E1EEFF31-A3EB-4F9D-8656-74176D6EC6ED}" srcOrd="0" destOrd="0" parTransId="{213885B1-606A-4A60-B739-C3751F60E396}" sibTransId="{D0FA4EF3-4F6C-480B-BFC9-144C6B6EFA7D}"/>
    <dgm:cxn modelId="{FF3EDD4D-E039-4716-9425-4A7AF6350D5F}" type="presOf" srcId="{19E47036-0DF9-4BD9-85DB-13791A086737}" destId="{CE690E01-945A-4327-AA99-1EB058978FBC}" srcOrd="0" destOrd="5" presId="urn:microsoft.com/office/officeart/2018/5/layout/CenteredIconLabelDescriptionList"/>
    <dgm:cxn modelId="{5664F76D-C28E-4B29-8306-79C8AA6524CA}" type="presOf" srcId="{D5AD4F55-41EF-47E6-9B15-2294E131BFF0}" destId="{FC00B552-9331-4053-99F2-E7DD0026C35D}" srcOrd="0" destOrd="2" presId="urn:microsoft.com/office/officeart/2018/5/layout/CenteredIconLabelDescriptionList"/>
    <dgm:cxn modelId="{DC01376E-7D58-4721-90ED-2D78A481204F}" type="presOf" srcId="{F6C5E087-90A8-4025-8015-6672E235C164}" destId="{1863242A-4956-48BF-8A87-49A8A8DC6EF4}" srcOrd="0" destOrd="5" presId="urn:microsoft.com/office/officeart/2018/5/layout/CenteredIconLabelDescriptionList"/>
    <dgm:cxn modelId="{D392726F-F0D7-40A6-A566-B059DC1B22CD}" srcId="{E1B77020-2897-4AFB-A825-875DA0DB73C4}" destId="{1D189094-7B69-4CCE-B442-05DB5D325FA8}" srcOrd="1" destOrd="0" parTransId="{CA3E005C-9F86-44FA-BDCF-C6A27F205E8F}" sibTransId="{DEAC96AC-4D03-4E20-B874-33DEA6BBAF44}"/>
    <dgm:cxn modelId="{F7617072-F5FB-4515-A5CA-95C1087578EB}" type="presOf" srcId="{2DC82256-68B2-4BD0-AB20-43D89208EA7E}" destId="{CE690E01-945A-4327-AA99-1EB058978FBC}" srcOrd="0" destOrd="4" presId="urn:microsoft.com/office/officeart/2018/5/layout/CenteredIconLabelDescriptionList"/>
    <dgm:cxn modelId="{E85B5775-C4F7-420D-B551-20C8A8CBF44F}" srcId="{E1B77020-2897-4AFB-A825-875DA0DB73C4}" destId="{D0F47E71-38FD-46F6-9B5D-93AA9F39E26B}" srcOrd="4" destOrd="0" parTransId="{0920C522-200C-4422-B58B-EAE1E149D03F}" sibTransId="{22335647-DADA-40AB-BBF8-F8D5B7DBCE81}"/>
    <dgm:cxn modelId="{CDE6C85A-0A61-4DA4-BAF8-7CC311D44D63}" srcId="{E1EEFF31-A3EB-4F9D-8656-74176D6EC6ED}" destId="{04DD59AA-FBC6-42EC-99DA-0FFC03BE50CE}" srcOrd="4" destOrd="0" parTransId="{ACE8F463-40AB-4AE1-9C6C-1C5D5618E161}" sibTransId="{7BE7E004-6C62-457D-9615-3BE256C2175C}"/>
    <dgm:cxn modelId="{822C557C-F780-4216-9394-7FB0B5A774FC}" type="presOf" srcId="{B0C51E49-7678-40AE-B0F4-7F6D6B5D133A}" destId="{FC00B552-9331-4053-99F2-E7DD0026C35D}" srcOrd="0" destOrd="6" presId="urn:microsoft.com/office/officeart/2018/5/layout/CenteredIconLabelDescriptionList"/>
    <dgm:cxn modelId="{3D3BC87C-D1E0-4C98-92B9-259F3DC4151E}" srcId="{E1EEFF31-A3EB-4F9D-8656-74176D6EC6ED}" destId="{BFC56182-8B15-4B52-884D-E944A4681327}" srcOrd="7" destOrd="0" parTransId="{EDF41208-4A16-4C19-91BB-560886A5F9EB}" sibTransId="{8DB7B914-AEEA-4963-AD11-E6A21AE6D1BB}"/>
    <dgm:cxn modelId="{AF832D80-1D98-4215-90EF-6BFDB3663227}" type="presOf" srcId="{1D189094-7B69-4CCE-B442-05DB5D325FA8}" destId="{A34E3787-95D7-4332-A7C5-6391E7A70C5B}" srcOrd="0" destOrd="0" presId="urn:microsoft.com/office/officeart/2018/5/layout/CenteredIconLabelDescriptionList"/>
    <dgm:cxn modelId="{A1CB3B81-AE23-4423-A473-06B8B64A7259}" srcId="{1D189094-7B69-4CCE-B442-05DB5D325FA8}" destId="{F6C5E087-90A8-4025-8015-6672E235C164}" srcOrd="5" destOrd="0" parTransId="{494B1A33-5EF7-4487-8EEE-03A8449CE0C3}" sibTransId="{8D687773-9754-4B5F-80B7-25874748A8A6}"/>
    <dgm:cxn modelId="{9BD35E85-3724-4ED6-8712-7B205F0B0F37}" type="presOf" srcId="{C27ED53F-ED0B-4ECD-A6E6-03CD233B7631}" destId="{39553466-8FC2-4BF0-8578-D2E5D26647DE}" srcOrd="0" destOrd="0" presId="urn:microsoft.com/office/officeart/2018/5/layout/CenteredIconLabelDescriptionList"/>
    <dgm:cxn modelId="{9CE4348D-40D5-43B8-859D-B35484E5B8F2}" type="presOf" srcId="{7A9B4A2E-8ECD-4711-9DC0-C92DD361237B}" destId="{1863242A-4956-48BF-8A87-49A8A8DC6EF4}" srcOrd="0" destOrd="6" presId="urn:microsoft.com/office/officeart/2018/5/layout/CenteredIconLabelDescriptionList"/>
    <dgm:cxn modelId="{4BECE191-89AF-44F8-8425-9ABD49EA49E7}" srcId="{D0F47E71-38FD-46F6-9B5D-93AA9F39E26B}" destId="{3FC73464-72E3-41DF-B4D3-2A43B733C18B}" srcOrd="3" destOrd="0" parTransId="{AC5CB487-2FA5-413B-ADD4-173E06BC8CB5}" sibTransId="{801B38E1-7955-4C6E-952D-1F94C4E7F901}"/>
    <dgm:cxn modelId="{85A2E791-47C2-477D-8DA7-B44AA7CC3895}" type="presOf" srcId="{555EBFD8-D575-4598-87BF-DD11D155B97D}" destId="{39553466-8FC2-4BF0-8578-D2E5D26647DE}" srcOrd="0" destOrd="10" presId="urn:microsoft.com/office/officeart/2018/5/layout/CenteredIconLabelDescriptionList"/>
    <dgm:cxn modelId="{D0751E92-7DA0-41E4-8801-94E68002A056}" type="presOf" srcId="{6D477317-1EB2-452C-8B46-EF380AAF7374}" destId="{39553466-8FC2-4BF0-8578-D2E5D26647DE}" srcOrd="0" destOrd="4" presId="urn:microsoft.com/office/officeart/2018/5/layout/CenteredIconLabelDescriptionList"/>
    <dgm:cxn modelId="{D00F9792-4C3F-4F02-B5AE-B20A0C5D0ED6}" srcId="{D0F47E71-38FD-46F6-9B5D-93AA9F39E26B}" destId="{19E47036-0DF9-4BD9-85DB-13791A086737}" srcOrd="5" destOrd="0" parTransId="{D556C263-CBD2-4EAE-B5CB-B02C34F9B1B0}" sibTransId="{2A1B12AF-7F96-4927-8D7C-AD92493F17F7}"/>
    <dgm:cxn modelId="{F534AD95-7FC8-4410-A26A-7F9556CC13E4}" srcId="{1D189094-7B69-4CCE-B442-05DB5D325FA8}" destId="{F76E97B8-A442-4FD7-BC66-AC55B288FC90}" srcOrd="3" destOrd="0" parTransId="{C3B871B5-A600-45B3-9AEB-E1FBDD3B7991}" sibTransId="{0D6E93F3-2871-42B4-9236-1F5BF175BEA8}"/>
    <dgm:cxn modelId="{9D3CAB9A-F587-42DB-829B-F2ABE1010A2D}" type="presOf" srcId="{1360AEA5-A3C1-49C7-AA05-AB55CDC9005F}" destId="{FC00B552-9331-4053-99F2-E7DD0026C35D}" srcOrd="0" destOrd="5" presId="urn:microsoft.com/office/officeart/2018/5/layout/CenteredIconLabelDescriptionList"/>
    <dgm:cxn modelId="{E1513D9C-42E3-4FEC-8471-F0FEF92BCB2C}" type="presOf" srcId="{344B6097-85D5-4A74-B50C-05CB4C989ED2}" destId="{CE690E01-945A-4327-AA99-1EB058978FBC}" srcOrd="0" destOrd="8" presId="urn:microsoft.com/office/officeart/2018/5/layout/CenteredIconLabelDescriptionList"/>
    <dgm:cxn modelId="{D8BA38A0-4DC3-48C8-BD3E-8651271CD6ED}" srcId="{55301281-FC68-4CD8-B2AD-A644AC5BAE9D}" destId="{555EBFD8-D575-4598-87BF-DD11D155B97D}" srcOrd="10" destOrd="0" parTransId="{82349910-9B87-4E25-A6B1-C9DDAEE2D0FE}" sibTransId="{2624CCB5-8807-4BB0-BABA-795F5AC64A49}"/>
    <dgm:cxn modelId="{C18848A6-6DA5-404A-A80E-E946CA3F2842}" type="presOf" srcId="{04D43EA6-CD70-4CFA-BCBA-1F625FA8DABA}" destId="{39553466-8FC2-4BF0-8578-D2E5D26647DE}" srcOrd="0" destOrd="8" presId="urn:microsoft.com/office/officeart/2018/5/layout/CenteredIconLabelDescriptionList"/>
    <dgm:cxn modelId="{0D2B96AB-2C78-41C9-A6F2-9FD417BC04F7}" type="presOf" srcId="{96B1A1A7-ED0E-408C-9721-E19EC40C44E8}" destId="{39553466-8FC2-4BF0-8578-D2E5D26647DE}" srcOrd="0" destOrd="5" presId="urn:microsoft.com/office/officeart/2018/5/layout/CenteredIconLabelDescriptionList"/>
    <dgm:cxn modelId="{87EEADAD-75C7-441A-B346-3885F715E723}" srcId="{0796F97A-1571-4932-BA28-B9F601023EC6}" destId="{F8FF9500-DC37-4902-9EBB-CA3971CAA8E8}" srcOrd="1" destOrd="0" parTransId="{656CEC5C-C828-4547-9890-F101A474A898}" sibTransId="{E440B4B4-E66E-4DBA-B133-1F4849DE9BAE}"/>
    <dgm:cxn modelId="{98524BB0-AD84-4860-AFEE-EE29D69A6BC5}" srcId="{55301281-FC68-4CD8-B2AD-A644AC5BAE9D}" destId="{1D8A4812-0172-4607-9931-68DF1E7F56B1}" srcOrd="9" destOrd="0" parTransId="{B7913C89-5D33-48CD-ACAD-F6566A5C0EB1}" sibTransId="{AC9C7A90-0BF0-46C1-A9B7-087B7878B4A8}"/>
    <dgm:cxn modelId="{FF85FEB3-12CC-4678-825F-9B45F1B464BF}" type="presOf" srcId="{5F064EA5-985A-466F-ADFE-9F03EEB93DEB}" destId="{39553466-8FC2-4BF0-8578-D2E5D26647DE}" srcOrd="0" destOrd="3" presId="urn:microsoft.com/office/officeart/2018/5/layout/CenteredIconLabelDescriptionList"/>
    <dgm:cxn modelId="{E57EF0B4-C674-4F24-A016-EFFF50B7207B}" srcId="{1D189094-7B69-4CCE-B442-05DB5D325FA8}" destId="{F91617DB-53CB-4715-9A21-E37173102DCE}" srcOrd="1" destOrd="0" parTransId="{3063A9E5-3A5F-4D2B-A0C0-3FE268316405}" sibTransId="{FD63A4B3-98B0-4FFB-B35C-6A978ED49CE8}"/>
    <dgm:cxn modelId="{0A75F2B5-F982-407D-B20C-50512590500E}" type="presOf" srcId="{ADEE05A0-A212-45A4-946B-963539265D75}" destId="{39553466-8FC2-4BF0-8578-D2E5D26647DE}" srcOrd="0" destOrd="2" presId="urn:microsoft.com/office/officeart/2018/5/layout/CenteredIconLabelDescriptionList"/>
    <dgm:cxn modelId="{21E74DB8-C953-436B-8F7B-34E29E87624E}" type="presOf" srcId="{E338F9DF-9199-4731-9211-4C531D8193EE}" destId="{39553466-8FC2-4BF0-8578-D2E5D26647DE}" srcOrd="0" destOrd="6" presId="urn:microsoft.com/office/officeart/2018/5/layout/CenteredIconLabelDescriptionList"/>
    <dgm:cxn modelId="{3C44C6BB-53E2-46D7-AFAC-37E0AEB82241}" srcId="{0796F97A-1571-4932-BA28-B9F601023EC6}" destId="{A72B3A74-E161-4252-AED8-E5CC2B85707D}" srcOrd="0" destOrd="0" parTransId="{EE62EB7A-CD8B-42D0-BB92-952D9D61B4A6}" sibTransId="{C194ECDF-D736-4957-ABE9-EB898C7A74ED}"/>
    <dgm:cxn modelId="{9BA56ABC-BF73-44C1-B221-5B7A16777A0A}" type="presOf" srcId="{04DD59AA-FBC6-42EC-99DA-0FFC03BE50CE}" destId="{FC00B552-9331-4053-99F2-E7DD0026C35D}" srcOrd="0" destOrd="4" presId="urn:microsoft.com/office/officeart/2018/5/layout/CenteredIconLabelDescriptionList"/>
    <dgm:cxn modelId="{7A036ABD-7768-4A5B-B679-EC9F98082809}" type="presOf" srcId="{F059940F-6853-4448-A7EA-E902D14640CD}" destId="{1863242A-4956-48BF-8A87-49A8A8DC6EF4}" srcOrd="0" destOrd="0" presId="urn:microsoft.com/office/officeart/2018/5/layout/CenteredIconLabelDescriptionList"/>
    <dgm:cxn modelId="{CE66CCC6-3531-4BF0-97AD-9D8B2016A402}" srcId="{D0F47E71-38FD-46F6-9B5D-93AA9F39E26B}" destId="{2DC82256-68B2-4BD0-AB20-43D89208EA7E}" srcOrd="4" destOrd="0" parTransId="{D2A2C592-5860-49C3-91EA-67A247BEB9E1}" sibTransId="{FA5599AA-C5FA-4525-9D27-D3EFB278E64E}"/>
    <dgm:cxn modelId="{EBCEBEC7-2903-4996-A89C-0D4418B8A471}" type="presOf" srcId="{32012AC1-C78C-4CFC-B85B-F214DC976FB9}" destId="{1863242A-4956-48BF-8A87-49A8A8DC6EF4}" srcOrd="0" destOrd="4" presId="urn:microsoft.com/office/officeart/2018/5/layout/CenteredIconLabelDescriptionList"/>
    <dgm:cxn modelId="{639E2BC9-A1F5-4C5C-8CC7-82F485CBC27A}" srcId="{E1EEFF31-A3EB-4F9D-8656-74176D6EC6ED}" destId="{1360AEA5-A3C1-49C7-AA05-AB55CDC9005F}" srcOrd="5" destOrd="0" parTransId="{C9600793-631F-42EA-AA13-F3C765889409}" sibTransId="{E8288B02-74FA-4ECC-A9CC-DF5DC5765FDE}"/>
    <dgm:cxn modelId="{2F6B19CC-B12D-4251-9872-CC14142BEF0E}" type="presOf" srcId="{F91617DB-53CB-4715-9A21-E37173102DCE}" destId="{1863242A-4956-48BF-8A87-49A8A8DC6EF4}" srcOrd="0" destOrd="1" presId="urn:microsoft.com/office/officeart/2018/5/layout/CenteredIconLabelDescriptionList"/>
    <dgm:cxn modelId="{2115F9CC-A177-4341-A61D-CC3B43C710EA}" srcId="{55301281-FC68-4CD8-B2AD-A644AC5BAE9D}" destId="{E338F9DF-9199-4731-9211-4C531D8193EE}" srcOrd="6" destOrd="0" parTransId="{153108F8-D384-490D-BA8E-149A3E06639C}" sibTransId="{677472E2-B882-4141-86C1-B474764C7F99}"/>
    <dgm:cxn modelId="{48DD32CD-EE7F-451E-BC95-276641FDFF29}" type="presOf" srcId="{E1B77020-2897-4AFB-A825-875DA0DB73C4}" destId="{71128B70-4EE0-4DB4-9541-8C5E624822C6}" srcOrd="0" destOrd="0" presId="urn:microsoft.com/office/officeart/2018/5/layout/CenteredIconLabelDescriptionList"/>
    <dgm:cxn modelId="{BBEE4ACD-4EF0-442C-8FE7-BFC8A2F281A3}" srcId="{D0F47E71-38FD-46F6-9B5D-93AA9F39E26B}" destId="{6615CDE9-8E64-4512-BDB0-E84A6F100074}" srcOrd="0" destOrd="0" parTransId="{2D9A232C-26E8-45FA-9060-1B37AF7EF37A}" sibTransId="{7B137041-6EE6-466F-824D-208C5768B060}"/>
    <dgm:cxn modelId="{88A3B4CF-D52C-4EA2-81E4-88C7F26FA414}" srcId="{E1EEFF31-A3EB-4F9D-8656-74176D6EC6ED}" destId="{A2DAC92F-513D-4E66-B1F0-78FF53468689}" srcOrd="1" destOrd="0" parTransId="{F1479BC2-345B-4220-9E15-0DAA2A7DF563}" sibTransId="{72B25B60-3E7E-4902-AE79-B7B3DBF37180}"/>
    <dgm:cxn modelId="{2804F3D5-A663-4C1D-ABA5-144E136C29F0}" type="presOf" srcId="{C5FEE44B-CEE8-4AEB-91BE-4095EC6BDBDD}" destId="{FC00B552-9331-4053-99F2-E7DD0026C35D}" srcOrd="0" destOrd="0" presId="urn:microsoft.com/office/officeart/2018/5/layout/CenteredIconLabelDescriptionList"/>
    <dgm:cxn modelId="{D81CB2DB-36FA-4CCC-9728-A76D0001DC49}" type="presOf" srcId="{E9D47105-FAB6-446F-BD8B-C9C8FF507170}" destId="{CE690E01-945A-4327-AA99-1EB058978FBC}" srcOrd="0" destOrd="1" presId="urn:microsoft.com/office/officeart/2018/5/layout/CenteredIconLabelDescriptionList"/>
    <dgm:cxn modelId="{B5B5BDDB-9773-4396-9560-3A0ACC6D1D1B}" srcId="{55301281-FC68-4CD8-B2AD-A644AC5BAE9D}" destId="{6D477317-1EB2-452C-8B46-EF380AAF7374}" srcOrd="4" destOrd="0" parTransId="{2AA52158-0198-4109-BE16-375974F698A3}" sibTransId="{EE31FBF4-FA47-45F4-BD22-26EAC3323719}"/>
    <dgm:cxn modelId="{29615BDD-87D3-4957-B427-121F9246D91B}" srcId="{55301281-FC68-4CD8-B2AD-A644AC5BAE9D}" destId="{5F064EA5-985A-466F-ADFE-9F03EEB93DEB}" srcOrd="3" destOrd="0" parTransId="{CEA714CC-8955-4CAE-996F-26EA78DB1036}" sibTransId="{19E53CF7-65F8-4425-9059-AD76FA971F3D}"/>
    <dgm:cxn modelId="{B72AF8E3-4A56-4C87-BDF8-B67A6AC9F6FB}" type="presOf" srcId="{3FC73464-72E3-41DF-B4D3-2A43B733C18B}" destId="{CE690E01-945A-4327-AA99-1EB058978FBC}" srcOrd="0" destOrd="3" presId="urn:microsoft.com/office/officeart/2018/5/layout/CenteredIconLabelDescriptionList"/>
    <dgm:cxn modelId="{FD7DC9E4-CADB-47B1-8DF0-B62090A27428}" srcId="{E1B77020-2897-4AFB-A825-875DA0DB73C4}" destId="{0796F97A-1571-4932-BA28-B9F601023EC6}" srcOrd="2" destOrd="0" parTransId="{C5B5555B-C81A-41BC-90CC-6C87B8BECEED}" sibTransId="{7312A556-4167-4E2A-A50B-DEF74DD090F5}"/>
    <dgm:cxn modelId="{197C8FE6-F440-4870-85BB-21786B07295F}" type="presOf" srcId="{55301281-FC68-4CD8-B2AD-A644AC5BAE9D}" destId="{52F909CE-7752-4FEA-B3E8-625CB818A0FC}" srcOrd="0" destOrd="0" presId="urn:microsoft.com/office/officeart/2018/5/layout/CenteredIconLabelDescriptionList"/>
    <dgm:cxn modelId="{359FCAE9-6DD4-4D77-8881-A0B263972DF0}" srcId="{D0F47E71-38FD-46F6-9B5D-93AA9F39E26B}" destId="{E9D47105-FAB6-446F-BD8B-C9C8FF507170}" srcOrd="1" destOrd="0" parTransId="{BFB09C10-BB09-4B75-AF1A-5C0312D665D5}" sibTransId="{F222604E-BBBB-420F-8B39-E57AD3917B06}"/>
    <dgm:cxn modelId="{8C8BC7EB-FCF8-403D-9DA5-99A6CE40D6BC}" type="presOf" srcId="{CDC67E25-D7A7-48FA-B992-A963D4299AFC}" destId="{1863242A-4956-48BF-8A87-49A8A8DC6EF4}" srcOrd="0" destOrd="2" presId="urn:microsoft.com/office/officeart/2018/5/layout/CenteredIconLabelDescriptionList"/>
    <dgm:cxn modelId="{D53666F3-D4A3-4C20-AEAD-13FBE2B61CA9}" srcId="{1D189094-7B69-4CCE-B442-05DB5D325FA8}" destId="{32012AC1-C78C-4CFC-B85B-F214DC976FB9}" srcOrd="4" destOrd="0" parTransId="{2F14889C-D2B3-45AE-BDC3-0FD749FC39A8}" sibTransId="{7ACE7892-9C4E-41A0-ACFE-0F58F0591287}"/>
    <dgm:cxn modelId="{0704CBF4-C622-4BF9-9BA7-4095FD5A8F19}" type="presOf" srcId="{97057FFE-0EB7-4B35-9D99-BB76927D013A}" destId="{CE690E01-945A-4327-AA99-1EB058978FBC}" srcOrd="0" destOrd="6" presId="urn:microsoft.com/office/officeart/2018/5/layout/CenteredIconLabelDescriptionList"/>
    <dgm:cxn modelId="{9E3481F6-BA03-419D-B832-C2598823C1B6}" type="presOf" srcId="{93CC9E71-E2E6-4681-8026-80AEEC79AB44}" destId="{FC00B552-9331-4053-99F2-E7DD0026C35D}" srcOrd="0" destOrd="3" presId="urn:microsoft.com/office/officeart/2018/5/layout/CenteredIconLabelDescriptionList"/>
    <dgm:cxn modelId="{28AD65FC-0D11-443D-8CD1-A3E5B56D0DE4}" srcId="{E1EEFF31-A3EB-4F9D-8656-74176D6EC6ED}" destId="{C5FEE44B-CEE8-4AEB-91BE-4095EC6BDBDD}" srcOrd="0" destOrd="0" parTransId="{7A421683-BB60-4BE0-B71A-423F53C4AC8D}" sibTransId="{E268BE28-7D01-4051-94F2-7BD5BDB60208}"/>
    <dgm:cxn modelId="{722A13FE-6B4B-48CC-ACD0-EA462C4516D5}" type="presOf" srcId="{BFC56182-8B15-4B52-884D-E944A4681327}" destId="{FC00B552-9331-4053-99F2-E7DD0026C35D}" srcOrd="0" destOrd="7" presId="urn:microsoft.com/office/officeart/2018/5/layout/CenteredIconLabelDescriptionList"/>
    <dgm:cxn modelId="{25B985FE-68F6-45EF-8455-3992AFC27CDB}" srcId="{D0F47E71-38FD-46F6-9B5D-93AA9F39E26B}" destId="{344B6097-85D5-4A74-B50C-05CB4C989ED2}" srcOrd="8" destOrd="0" parTransId="{CE2AAA6E-DB6F-4FC2-AD66-0451598D52E3}" sibTransId="{288C9C8B-BDD7-4DE6-8FE7-31F59735DF6E}"/>
    <dgm:cxn modelId="{D5D43AFF-CE47-4ED9-9889-3C62DD88E954}" srcId="{55301281-FC68-4CD8-B2AD-A644AC5BAE9D}" destId="{04D43EA6-CD70-4CFA-BCBA-1F625FA8DABA}" srcOrd="8" destOrd="0" parTransId="{350359F3-9776-49BA-9B43-D72F3213828A}" sibTransId="{BD410D78-0F55-49F7-87F2-30B43604F961}"/>
    <dgm:cxn modelId="{AECF1123-D930-4299-80F4-DDE7F9326BDA}" type="presParOf" srcId="{71128B70-4EE0-4DB4-9541-8C5E624822C6}" destId="{BD25FF38-8D96-4B36-B5C1-99EE0F4D3D7F}" srcOrd="0" destOrd="0" presId="urn:microsoft.com/office/officeart/2018/5/layout/CenteredIconLabelDescriptionList"/>
    <dgm:cxn modelId="{40F50120-1E6D-41BD-8596-379A37E38FE9}" type="presParOf" srcId="{BD25FF38-8D96-4B36-B5C1-99EE0F4D3D7F}" destId="{2588D341-0036-4743-B100-0E97E4874FB9}" srcOrd="0" destOrd="0" presId="urn:microsoft.com/office/officeart/2018/5/layout/CenteredIconLabelDescriptionList"/>
    <dgm:cxn modelId="{1900B61A-F374-4360-BA52-1BCC4F15900E}" type="presParOf" srcId="{BD25FF38-8D96-4B36-B5C1-99EE0F4D3D7F}" destId="{371E5A6C-740B-4C63-84B6-23F82090769B}" srcOrd="1" destOrd="0" presId="urn:microsoft.com/office/officeart/2018/5/layout/CenteredIconLabelDescriptionList"/>
    <dgm:cxn modelId="{55BAE387-0C3B-4EF7-8B9E-4BF8BEC9121C}" type="presParOf" srcId="{BD25FF38-8D96-4B36-B5C1-99EE0F4D3D7F}" destId="{FB7719A4-49CB-4C0B-80BB-22113559CD02}" srcOrd="2" destOrd="0" presId="urn:microsoft.com/office/officeart/2018/5/layout/CenteredIconLabelDescriptionList"/>
    <dgm:cxn modelId="{390D1782-23D3-462A-898E-C2DC27F541CE}" type="presParOf" srcId="{BD25FF38-8D96-4B36-B5C1-99EE0F4D3D7F}" destId="{7E9440A8-CD80-4A64-9F91-E39286223A35}" srcOrd="3" destOrd="0" presId="urn:microsoft.com/office/officeart/2018/5/layout/CenteredIconLabelDescriptionList"/>
    <dgm:cxn modelId="{1290AE05-87D8-4BCB-9F0A-6D85B6D96E59}" type="presParOf" srcId="{BD25FF38-8D96-4B36-B5C1-99EE0F4D3D7F}" destId="{FC00B552-9331-4053-99F2-E7DD0026C35D}" srcOrd="4" destOrd="0" presId="urn:microsoft.com/office/officeart/2018/5/layout/CenteredIconLabelDescriptionList"/>
    <dgm:cxn modelId="{47B0A6E1-04AE-4BDC-B14E-889379B3B7F0}" type="presParOf" srcId="{71128B70-4EE0-4DB4-9541-8C5E624822C6}" destId="{BD392BA1-5098-478B-B2EF-23176393DE74}" srcOrd="1" destOrd="0" presId="urn:microsoft.com/office/officeart/2018/5/layout/CenteredIconLabelDescriptionList"/>
    <dgm:cxn modelId="{09DC7AD0-D8A2-419B-AD90-1C0BB78CFF00}" type="presParOf" srcId="{71128B70-4EE0-4DB4-9541-8C5E624822C6}" destId="{E8F9F1BE-3BA7-4C4E-BDE1-3785BC69A12C}" srcOrd="2" destOrd="0" presId="urn:microsoft.com/office/officeart/2018/5/layout/CenteredIconLabelDescriptionList"/>
    <dgm:cxn modelId="{7AA83E08-5360-4F2C-AB94-DB2A81315E2C}" type="presParOf" srcId="{E8F9F1BE-3BA7-4C4E-BDE1-3785BC69A12C}" destId="{7DE04701-CBEF-4FC2-84E8-79D403ABB8BC}" srcOrd="0" destOrd="0" presId="urn:microsoft.com/office/officeart/2018/5/layout/CenteredIconLabelDescriptionList"/>
    <dgm:cxn modelId="{E0082CF4-5B9D-451A-B4E2-0A52D1FC1A0C}" type="presParOf" srcId="{E8F9F1BE-3BA7-4C4E-BDE1-3785BC69A12C}" destId="{6FD5B679-4298-4CBC-856C-8485524810CE}" srcOrd="1" destOrd="0" presId="urn:microsoft.com/office/officeart/2018/5/layout/CenteredIconLabelDescriptionList"/>
    <dgm:cxn modelId="{2C49B059-FB23-4EB4-B8A5-B141A2F4A164}" type="presParOf" srcId="{E8F9F1BE-3BA7-4C4E-BDE1-3785BC69A12C}" destId="{A34E3787-95D7-4332-A7C5-6391E7A70C5B}" srcOrd="2" destOrd="0" presId="urn:microsoft.com/office/officeart/2018/5/layout/CenteredIconLabelDescriptionList"/>
    <dgm:cxn modelId="{51509F99-F8D4-4CA7-85B6-CE0D742A57C8}" type="presParOf" srcId="{E8F9F1BE-3BA7-4C4E-BDE1-3785BC69A12C}" destId="{C228CCE5-3C0B-4E19-86F0-25174C36E62C}" srcOrd="3" destOrd="0" presId="urn:microsoft.com/office/officeart/2018/5/layout/CenteredIconLabelDescriptionList"/>
    <dgm:cxn modelId="{39E2BC7D-1C8D-45E0-BAA8-6AC6524CC9BA}" type="presParOf" srcId="{E8F9F1BE-3BA7-4C4E-BDE1-3785BC69A12C}" destId="{1863242A-4956-48BF-8A87-49A8A8DC6EF4}" srcOrd="4" destOrd="0" presId="urn:microsoft.com/office/officeart/2018/5/layout/CenteredIconLabelDescriptionList"/>
    <dgm:cxn modelId="{8711E403-AB81-408A-9E58-2CE1DA2242AD}" type="presParOf" srcId="{71128B70-4EE0-4DB4-9541-8C5E624822C6}" destId="{4D7B73D3-1447-4935-86FB-C64B06A4EA18}" srcOrd="3" destOrd="0" presId="urn:microsoft.com/office/officeart/2018/5/layout/CenteredIconLabelDescriptionList"/>
    <dgm:cxn modelId="{E443E07D-362E-435C-826F-035F4867BA72}" type="presParOf" srcId="{71128B70-4EE0-4DB4-9541-8C5E624822C6}" destId="{B9E7AE15-7143-43A9-A23B-B62FFAF9BFA2}" srcOrd="4" destOrd="0" presId="urn:microsoft.com/office/officeart/2018/5/layout/CenteredIconLabelDescriptionList"/>
    <dgm:cxn modelId="{E63AB764-5CBE-4D06-BE54-6DC7DA128ADE}" type="presParOf" srcId="{B9E7AE15-7143-43A9-A23B-B62FFAF9BFA2}" destId="{9E846372-C918-4D85-B5EE-DBA560997BFE}" srcOrd="0" destOrd="0" presId="urn:microsoft.com/office/officeart/2018/5/layout/CenteredIconLabelDescriptionList"/>
    <dgm:cxn modelId="{B9B63B02-4C13-46C4-99AD-C8A0C1F10172}" type="presParOf" srcId="{B9E7AE15-7143-43A9-A23B-B62FFAF9BFA2}" destId="{6B917925-C0DA-4A58-A85C-DBB6CD59CE2C}" srcOrd="1" destOrd="0" presId="urn:microsoft.com/office/officeart/2018/5/layout/CenteredIconLabelDescriptionList"/>
    <dgm:cxn modelId="{DED9C674-A22F-4506-9443-E418AFEE9E55}" type="presParOf" srcId="{B9E7AE15-7143-43A9-A23B-B62FFAF9BFA2}" destId="{CFA92BCC-AA6A-4500-AC3B-F0629BC0E3AC}" srcOrd="2" destOrd="0" presId="urn:microsoft.com/office/officeart/2018/5/layout/CenteredIconLabelDescriptionList"/>
    <dgm:cxn modelId="{11A3C090-EB2E-4D07-947C-0E95622FAB23}" type="presParOf" srcId="{B9E7AE15-7143-43A9-A23B-B62FFAF9BFA2}" destId="{C9C8DB37-A0C0-4965-A41C-A8D2451890A9}" srcOrd="3" destOrd="0" presId="urn:microsoft.com/office/officeart/2018/5/layout/CenteredIconLabelDescriptionList"/>
    <dgm:cxn modelId="{B97F614D-B40C-4E41-8303-8760DB030E2E}" type="presParOf" srcId="{B9E7AE15-7143-43A9-A23B-B62FFAF9BFA2}" destId="{802EEAE6-F802-40FF-ADEE-71370DC455FD}" srcOrd="4" destOrd="0" presId="urn:microsoft.com/office/officeart/2018/5/layout/CenteredIconLabelDescriptionList"/>
    <dgm:cxn modelId="{DFE63EAD-C68C-4202-831F-217E029E3BE5}" type="presParOf" srcId="{71128B70-4EE0-4DB4-9541-8C5E624822C6}" destId="{3A752329-CBD5-420A-95DD-3EC3EE633D56}" srcOrd="5" destOrd="0" presId="urn:microsoft.com/office/officeart/2018/5/layout/CenteredIconLabelDescriptionList"/>
    <dgm:cxn modelId="{B8A4288B-8065-4FED-974E-A24AED64006B}" type="presParOf" srcId="{71128B70-4EE0-4DB4-9541-8C5E624822C6}" destId="{76529434-C754-4833-9B7E-53BCFE6D78C1}" srcOrd="6" destOrd="0" presId="urn:microsoft.com/office/officeart/2018/5/layout/CenteredIconLabelDescriptionList"/>
    <dgm:cxn modelId="{83CEE207-CA9C-4805-A586-0B5D70BA49EB}" type="presParOf" srcId="{76529434-C754-4833-9B7E-53BCFE6D78C1}" destId="{67EAABFA-4A0B-4128-BABC-75B73EF1AA24}" srcOrd="0" destOrd="0" presId="urn:microsoft.com/office/officeart/2018/5/layout/CenteredIconLabelDescriptionList"/>
    <dgm:cxn modelId="{3F686FBE-3C1F-4FE5-9670-1D71F6997872}" type="presParOf" srcId="{76529434-C754-4833-9B7E-53BCFE6D78C1}" destId="{1F128A4D-2B9E-4282-BB55-A68361FAA2D1}" srcOrd="1" destOrd="0" presId="urn:microsoft.com/office/officeart/2018/5/layout/CenteredIconLabelDescriptionList"/>
    <dgm:cxn modelId="{76922F02-DF41-459B-A649-1F31DA10248B}" type="presParOf" srcId="{76529434-C754-4833-9B7E-53BCFE6D78C1}" destId="{52F909CE-7752-4FEA-B3E8-625CB818A0FC}" srcOrd="2" destOrd="0" presId="urn:microsoft.com/office/officeart/2018/5/layout/CenteredIconLabelDescriptionList"/>
    <dgm:cxn modelId="{800226AE-BEBC-4DBA-A2C7-2BA97E26594C}" type="presParOf" srcId="{76529434-C754-4833-9B7E-53BCFE6D78C1}" destId="{136B71C7-E180-414E-8A1A-4ADC8C39304E}" srcOrd="3" destOrd="0" presId="urn:microsoft.com/office/officeart/2018/5/layout/CenteredIconLabelDescriptionList"/>
    <dgm:cxn modelId="{1D38AF80-7A2F-4A20-B310-4C3ABCDD30ED}" type="presParOf" srcId="{76529434-C754-4833-9B7E-53BCFE6D78C1}" destId="{39553466-8FC2-4BF0-8578-D2E5D26647DE}" srcOrd="4" destOrd="0" presId="urn:microsoft.com/office/officeart/2018/5/layout/CenteredIconLabelDescriptionList"/>
    <dgm:cxn modelId="{91888379-9AA5-4726-9CB6-CA815FCA22BF}" type="presParOf" srcId="{71128B70-4EE0-4DB4-9541-8C5E624822C6}" destId="{FBB02259-126A-452B-AB22-287F768DD995}" srcOrd="7" destOrd="0" presId="urn:microsoft.com/office/officeart/2018/5/layout/CenteredIconLabelDescriptionList"/>
    <dgm:cxn modelId="{63AB09FF-4037-48F3-9CF2-8AF7821F2BD9}" type="presParOf" srcId="{71128B70-4EE0-4DB4-9541-8C5E624822C6}" destId="{0D9DD161-B7DF-4F05-8D2E-710B0B49C4AA}" srcOrd="8" destOrd="0" presId="urn:microsoft.com/office/officeart/2018/5/layout/CenteredIconLabelDescriptionList"/>
    <dgm:cxn modelId="{6E4926DD-DA46-4B16-A014-8C3BC384A4E9}" type="presParOf" srcId="{0D9DD161-B7DF-4F05-8D2E-710B0B49C4AA}" destId="{D0147F97-25D7-4985-8F40-7E73A02CA8E1}" srcOrd="0" destOrd="0" presId="urn:microsoft.com/office/officeart/2018/5/layout/CenteredIconLabelDescriptionList"/>
    <dgm:cxn modelId="{BB94AE0D-FE9A-40F2-9790-01D587E48EF7}" type="presParOf" srcId="{0D9DD161-B7DF-4F05-8D2E-710B0B49C4AA}" destId="{109C9B76-9C58-4D3D-AAFA-B8779021D985}" srcOrd="1" destOrd="0" presId="urn:microsoft.com/office/officeart/2018/5/layout/CenteredIconLabelDescriptionList"/>
    <dgm:cxn modelId="{9106DB10-3CBC-4E2A-B1E9-0FCC4DE2DE52}" type="presParOf" srcId="{0D9DD161-B7DF-4F05-8D2E-710B0B49C4AA}" destId="{9C5376C4-54AA-4DF6-8DA7-59DCA3AED2C2}" srcOrd="2" destOrd="0" presId="urn:microsoft.com/office/officeart/2018/5/layout/CenteredIconLabelDescriptionList"/>
    <dgm:cxn modelId="{66D4398D-1DE4-4DCD-9622-39E4351CE051}" type="presParOf" srcId="{0D9DD161-B7DF-4F05-8D2E-710B0B49C4AA}" destId="{B9E7703D-E954-4933-A8DC-270C48369D9C}" srcOrd="3" destOrd="0" presId="urn:microsoft.com/office/officeart/2018/5/layout/CenteredIconLabelDescriptionList"/>
    <dgm:cxn modelId="{D6C065E9-9FEC-421A-BA59-4C2735426B31}" type="presParOf" srcId="{0D9DD161-B7DF-4F05-8D2E-710B0B49C4AA}" destId="{CE690E01-945A-4327-AA99-1EB058978FBC}"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9AEC6-A3AE-4E41-9B3E-FCFF9971FC29}">
      <dsp:nvSpPr>
        <dsp:cNvPr id="0" name=""/>
        <dsp:cNvSpPr/>
      </dsp:nvSpPr>
      <dsp:spPr>
        <a:xfrm>
          <a:off x="39027" y="661541"/>
          <a:ext cx="821125" cy="82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1A46EC-8252-4B5B-9B2E-4135BE293A76}">
      <dsp:nvSpPr>
        <dsp:cNvPr id="0" name=""/>
        <dsp:cNvSpPr/>
      </dsp:nvSpPr>
      <dsp:spPr>
        <a:xfrm>
          <a:off x="211463" y="833978"/>
          <a:ext cx="476252" cy="476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72AF8F-FB65-465D-81BE-FB1070B4213E}">
      <dsp:nvSpPr>
        <dsp:cNvPr id="0" name=""/>
        <dsp:cNvSpPr/>
      </dsp:nvSpPr>
      <dsp:spPr>
        <a:xfrm>
          <a:off x="1036108" y="661541"/>
          <a:ext cx="1935509" cy="82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Alabama’s free public virtual learning program</a:t>
          </a:r>
        </a:p>
      </dsp:txBody>
      <dsp:txXfrm>
        <a:off x="1036108" y="661541"/>
        <a:ext cx="1935509" cy="821125"/>
      </dsp:txXfrm>
    </dsp:sp>
    <dsp:sp modelId="{4DD509EE-431B-4FF0-B5BF-74FB4087B381}">
      <dsp:nvSpPr>
        <dsp:cNvPr id="0" name=""/>
        <dsp:cNvSpPr/>
      </dsp:nvSpPr>
      <dsp:spPr>
        <a:xfrm>
          <a:off x="3308865" y="661541"/>
          <a:ext cx="821125" cy="82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E9357-9FBA-49B6-8048-11938143D478}">
      <dsp:nvSpPr>
        <dsp:cNvPr id="0" name=""/>
        <dsp:cNvSpPr/>
      </dsp:nvSpPr>
      <dsp:spPr>
        <a:xfrm>
          <a:off x="3481302" y="833978"/>
          <a:ext cx="476252" cy="476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3EDD13-7901-43A3-B381-71FE69894055}">
      <dsp:nvSpPr>
        <dsp:cNvPr id="0" name=""/>
        <dsp:cNvSpPr/>
      </dsp:nvSpPr>
      <dsp:spPr>
        <a:xfrm>
          <a:off x="4305946" y="661541"/>
          <a:ext cx="1935509" cy="82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Students in grades 7th-12th</a:t>
          </a:r>
        </a:p>
      </dsp:txBody>
      <dsp:txXfrm>
        <a:off x="4305946" y="661541"/>
        <a:ext cx="1935509" cy="821125"/>
      </dsp:txXfrm>
    </dsp:sp>
    <dsp:sp modelId="{A64E326B-EFF0-4F7D-86AD-F6D4D2C2150B}">
      <dsp:nvSpPr>
        <dsp:cNvPr id="0" name=""/>
        <dsp:cNvSpPr/>
      </dsp:nvSpPr>
      <dsp:spPr>
        <a:xfrm>
          <a:off x="39027" y="2090024"/>
          <a:ext cx="821125" cy="82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63D0F-AFAC-460C-8073-392719AD2C34}">
      <dsp:nvSpPr>
        <dsp:cNvPr id="0" name=""/>
        <dsp:cNvSpPr/>
      </dsp:nvSpPr>
      <dsp:spPr>
        <a:xfrm>
          <a:off x="211463" y="2262461"/>
          <a:ext cx="476252" cy="476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A3CE7B-B5B0-4F39-8E37-A1C6C045AC3E}">
      <dsp:nvSpPr>
        <dsp:cNvPr id="0" name=""/>
        <dsp:cNvSpPr/>
      </dsp:nvSpPr>
      <dsp:spPr>
        <a:xfrm>
          <a:off x="1036108" y="2090024"/>
          <a:ext cx="1935509" cy="82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Free franchise content to all schools</a:t>
          </a:r>
        </a:p>
      </dsp:txBody>
      <dsp:txXfrm>
        <a:off x="1036108" y="2090024"/>
        <a:ext cx="1935509" cy="821125"/>
      </dsp:txXfrm>
    </dsp:sp>
    <dsp:sp modelId="{7F29658B-DDE2-419E-8751-FBE2397AFD50}">
      <dsp:nvSpPr>
        <dsp:cNvPr id="0" name=""/>
        <dsp:cNvSpPr/>
      </dsp:nvSpPr>
      <dsp:spPr>
        <a:xfrm>
          <a:off x="3308865" y="2090024"/>
          <a:ext cx="821125" cy="82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FD4E9-319A-4611-9113-FB836C840954}">
      <dsp:nvSpPr>
        <dsp:cNvPr id="0" name=""/>
        <dsp:cNvSpPr/>
      </dsp:nvSpPr>
      <dsp:spPr>
        <a:xfrm>
          <a:off x="3481302" y="2262461"/>
          <a:ext cx="476252" cy="4762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5C2FE1-E0B5-4912-BDF7-4031C5D22BA8}">
      <dsp:nvSpPr>
        <dsp:cNvPr id="0" name=""/>
        <dsp:cNvSpPr/>
      </dsp:nvSpPr>
      <dsp:spPr>
        <a:xfrm>
          <a:off x="4305946" y="2090024"/>
          <a:ext cx="1935509" cy="82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hlinkClick xmlns:r="http://schemas.openxmlformats.org/officeDocument/2006/relationships" r:id="rId9"/>
            </a:rPr>
            <a:t>https://accessdl.</a:t>
          </a:r>
          <a:br>
            <a:rPr lang="en-US" sz="1800" kern="1200" dirty="0">
              <a:hlinkClick xmlns:r="http://schemas.openxmlformats.org/officeDocument/2006/relationships" r:id="rId9"/>
            </a:rPr>
          </a:br>
          <a:r>
            <a:rPr lang="en-US" sz="1800" kern="1200" dirty="0">
              <a:hlinkClick xmlns:r="http://schemas.openxmlformats.org/officeDocument/2006/relationships" r:id="rId9"/>
            </a:rPr>
            <a:t>state.al.us</a:t>
          </a:r>
          <a:endParaRPr lang="en-US" sz="1800" kern="1200" dirty="0"/>
        </a:p>
      </dsp:txBody>
      <dsp:txXfrm>
        <a:off x="4305946" y="2090024"/>
        <a:ext cx="1935509" cy="821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75113-E431-4E3D-95ED-46B322F02603}">
      <dsp:nvSpPr>
        <dsp:cNvPr id="0" name=""/>
        <dsp:cNvSpPr/>
      </dsp:nvSpPr>
      <dsp:spPr>
        <a:xfrm rot="5400000">
          <a:off x="7623542" y="-3177103"/>
          <a:ext cx="1046243" cy="766744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The labs were my least favorite I had no access to a lab to do the activities.😕</a:t>
          </a:r>
          <a:r>
            <a:rPr lang="en-US" sz="1800" kern="1200" dirty="0"/>
            <a:t>most of the lab experiments needed materials i did not have access to.</a:t>
          </a:r>
        </a:p>
      </dsp:txBody>
      <dsp:txXfrm rot="-5400000">
        <a:off x="4312940" y="184572"/>
        <a:ext cx="7616375" cy="944097"/>
      </dsp:txXfrm>
    </dsp:sp>
    <dsp:sp modelId="{AA54050D-FD42-4798-9E89-28B95E26FB0A}">
      <dsp:nvSpPr>
        <dsp:cNvPr id="0" name=""/>
        <dsp:cNvSpPr/>
      </dsp:nvSpPr>
      <dsp:spPr>
        <a:xfrm>
          <a:off x="0" y="2719"/>
          <a:ext cx="4312939" cy="13078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0" i="0" kern="1200" dirty="0"/>
            <a:t>Access to Materials</a:t>
          </a:r>
          <a:endParaRPr lang="en-US" sz="3700" kern="1200" dirty="0"/>
        </a:p>
      </dsp:txBody>
      <dsp:txXfrm>
        <a:off x="63842" y="66561"/>
        <a:ext cx="4185255" cy="1180120"/>
      </dsp:txXfrm>
    </dsp:sp>
    <dsp:sp modelId="{830FF15D-558D-4FD5-BF56-E7077028D595}">
      <dsp:nvSpPr>
        <dsp:cNvPr id="0" name=""/>
        <dsp:cNvSpPr/>
      </dsp:nvSpPr>
      <dsp:spPr>
        <a:xfrm rot="5400000">
          <a:off x="7623542" y="-1803908"/>
          <a:ext cx="1046243" cy="766744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assignments …to perform a diy lab … were tiring because i do online school solely because i am traveling ... I do not have ready access to scanners, lab supplies, and drawing supplies. it forced me to put the assignments off and then i had to go back to them weeks later.</a:t>
          </a:r>
        </a:p>
      </dsp:txBody>
      <dsp:txXfrm rot="-5400000">
        <a:off x="4312940" y="1557767"/>
        <a:ext cx="7616375" cy="944097"/>
      </dsp:txXfrm>
    </dsp:sp>
    <dsp:sp modelId="{CF19F653-C867-47DA-860A-ADF9CC8C3EF7}">
      <dsp:nvSpPr>
        <dsp:cNvPr id="0" name=""/>
        <dsp:cNvSpPr/>
      </dsp:nvSpPr>
      <dsp:spPr>
        <a:xfrm>
          <a:off x="0" y="1375913"/>
          <a:ext cx="4312939" cy="13078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Environment</a:t>
          </a:r>
        </a:p>
      </dsp:txBody>
      <dsp:txXfrm>
        <a:off x="63842" y="1439755"/>
        <a:ext cx="4185255" cy="1180120"/>
      </dsp:txXfrm>
    </dsp:sp>
    <dsp:sp modelId="{4A57D644-2D93-455E-A6F6-2D3BF5640001}">
      <dsp:nvSpPr>
        <dsp:cNvPr id="0" name=""/>
        <dsp:cNvSpPr/>
      </dsp:nvSpPr>
      <dsp:spPr>
        <a:xfrm rot="5400000">
          <a:off x="7623542" y="-430714"/>
          <a:ext cx="1046243" cy="766744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labs that required time at home. I never really have time to do school work outside of school with working and having to help take care of my nieces. </a:t>
          </a:r>
        </a:p>
      </dsp:txBody>
      <dsp:txXfrm rot="-5400000">
        <a:off x="4312940" y="2930961"/>
        <a:ext cx="7616375" cy="944097"/>
      </dsp:txXfrm>
    </dsp:sp>
    <dsp:sp modelId="{1E2DE85F-E803-4426-8C66-08966A1ED9BF}">
      <dsp:nvSpPr>
        <dsp:cNvPr id="0" name=""/>
        <dsp:cNvSpPr/>
      </dsp:nvSpPr>
      <dsp:spPr>
        <a:xfrm>
          <a:off x="0" y="2749107"/>
          <a:ext cx="4312939" cy="13078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Other Responsibilities</a:t>
          </a:r>
        </a:p>
      </dsp:txBody>
      <dsp:txXfrm>
        <a:off x="63842" y="2812949"/>
        <a:ext cx="4185255" cy="1180120"/>
      </dsp:txXfrm>
    </dsp:sp>
    <dsp:sp modelId="{2CA37982-1B8D-4745-9322-100A98E8E59A}">
      <dsp:nvSpPr>
        <dsp:cNvPr id="0" name=""/>
        <dsp:cNvSpPr/>
      </dsp:nvSpPr>
      <dsp:spPr>
        <a:xfrm rot="5400000">
          <a:off x="7623542" y="942479"/>
          <a:ext cx="1046243" cy="766744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Labs where we needed physical materials from our facilitator sucked because we did not get them in a timely manner</a:t>
          </a:r>
        </a:p>
      </dsp:txBody>
      <dsp:txXfrm rot="-5400000">
        <a:off x="4312940" y="4304155"/>
        <a:ext cx="7616375" cy="944097"/>
      </dsp:txXfrm>
    </dsp:sp>
    <dsp:sp modelId="{65E15869-9C29-4E7C-94B0-6C96E5E5DB77}">
      <dsp:nvSpPr>
        <dsp:cNvPr id="0" name=""/>
        <dsp:cNvSpPr/>
      </dsp:nvSpPr>
      <dsp:spPr>
        <a:xfrm>
          <a:off x="0" y="4122301"/>
          <a:ext cx="4312939" cy="13078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School Support</a:t>
          </a:r>
        </a:p>
      </dsp:txBody>
      <dsp:txXfrm>
        <a:off x="63842" y="4186143"/>
        <a:ext cx="4185255" cy="1180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0EF2B-8C24-4C45-8B75-A0209F2BB692}">
      <dsp:nvSpPr>
        <dsp:cNvPr id="0" name=""/>
        <dsp:cNvSpPr/>
      </dsp:nvSpPr>
      <dsp:spPr>
        <a:xfrm>
          <a:off x="515773" y="276441"/>
          <a:ext cx="746718" cy="746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6437F3-AC60-4E38-B94A-F482BDBAD09A}">
      <dsp:nvSpPr>
        <dsp:cNvPr id="0" name=""/>
        <dsp:cNvSpPr/>
      </dsp:nvSpPr>
      <dsp:spPr>
        <a:xfrm>
          <a:off x="59444" y="1281478"/>
          <a:ext cx="1659374" cy="66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dirty="0"/>
            <a:t>Cost/Access to Materials</a:t>
          </a:r>
          <a:endParaRPr lang="en-US" sz="2100" kern="1200" dirty="0"/>
        </a:p>
      </dsp:txBody>
      <dsp:txXfrm>
        <a:off x="59444" y="1281478"/>
        <a:ext cx="1659374" cy="663750"/>
      </dsp:txXfrm>
    </dsp:sp>
    <dsp:sp modelId="{D3D27575-927D-4EFC-B508-4BD13CC13513}">
      <dsp:nvSpPr>
        <dsp:cNvPr id="0" name=""/>
        <dsp:cNvSpPr/>
      </dsp:nvSpPr>
      <dsp:spPr>
        <a:xfrm>
          <a:off x="2465538" y="276441"/>
          <a:ext cx="746718" cy="746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6FB1E-1752-4205-B06D-A46957A41CCF}">
      <dsp:nvSpPr>
        <dsp:cNvPr id="0" name=""/>
        <dsp:cNvSpPr/>
      </dsp:nvSpPr>
      <dsp:spPr>
        <a:xfrm>
          <a:off x="2009210" y="1281478"/>
          <a:ext cx="1659374" cy="66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dirty="0"/>
            <a:t>School Support</a:t>
          </a:r>
          <a:endParaRPr lang="en-US" sz="2100" kern="1200" dirty="0"/>
        </a:p>
      </dsp:txBody>
      <dsp:txXfrm>
        <a:off x="2009210" y="1281478"/>
        <a:ext cx="1659374" cy="663750"/>
      </dsp:txXfrm>
    </dsp:sp>
    <dsp:sp modelId="{5BC4A415-6E39-461D-BAEA-B2C52F63F6A4}">
      <dsp:nvSpPr>
        <dsp:cNvPr id="0" name=""/>
        <dsp:cNvSpPr/>
      </dsp:nvSpPr>
      <dsp:spPr>
        <a:xfrm>
          <a:off x="4415304" y="276441"/>
          <a:ext cx="746718" cy="746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01CF72-32A5-4F1C-AD52-5A1979D2E5C6}">
      <dsp:nvSpPr>
        <dsp:cNvPr id="0" name=""/>
        <dsp:cNvSpPr/>
      </dsp:nvSpPr>
      <dsp:spPr>
        <a:xfrm>
          <a:off x="3958976" y="1281478"/>
          <a:ext cx="1659374" cy="66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dirty="0"/>
            <a:t>Environment</a:t>
          </a:r>
          <a:endParaRPr lang="en-US" sz="2100" kern="1200" dirty="0"/>
        </a:p>
      </dsp:txBody>
      <dsp:txXfrm>
        <a:off x="3958976" y="1281478"/>
        <a:ext cx="1659374" cy="663750"/>
      </dsp:txXfrm>
    </dsp:sp>
    <dsp:sp modelId="{BEDD7E4F-9015-43A3-B53B-78918A00A0C9}">
      <dsp:nvSpPr>
        <dsp:cNvPr id="0" name=""/>
        <dsp:cNvSpPr/>
      </dsp:nvSpPr>
      <dsp:spPr>
        <a:xfrm>
          <a:off x="2465538" y="2360071"/>
          <a:ext cx="746718" cy="7467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9677E-8A7C-437C-B364-544F68E46CAB}">
      <dsp:nvSpPr>
        <dsp:cNvPr id="0" name=""/>
        <dsp:cNvSpPr/>
      </dsp:nvSpPr>
      <dsp:spPr>
        <a:xfrm>
          <a:off x="2009210" y="3365108"/>
          <a:ext cx="1659374" cy="66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dirty="0"/>
            <a:t>Complexity</a:t>
          </a:r>
          <a:endParaRPr lang="en-US" sz="2100" kern="1200" dirty="0"/>
        </a:p>
      </dsp:txBody>
      <dsp:txXfrm>
        <a:off x="2009210" y="3365108"/>
        <a:ext cx="1659374" cy="663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2F716-E7F4-4F7E-B732-BB53321C03FB}">
      <dsp:nvSpPr>
        <dsp:cNvPr id="0" name=""/>
        <dsp:cNvSpPr/>
      </dsp:nvSpPr>
      <dsp:spPr>
        <a:xfrm>
          <a:off x="334" y="91883"/>
          <a:ext cx="798820" cy="798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BED4D-26EB-4CD5-8500-D7B92E2E0851}">
      <dsp:nvSpPr>
        <dsp:cNvPr id="0" name=""/>
        <dsp:cNvSpPr/>
      </dsp:nvSpPr>
      <dsp:spPr>
        <a:xfrm>
          <a:off x="334" y="1092281"/>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baseline="0" dirty="0"/>
            <a:t>wet lab</a:t>
          </a:r>
          <a:endParaRPr lang="en-US" sz="2200" kern="1200" dirty="0"/>
        </a:p>
      </dsp:txBody>
      <dsp:txXfrm>
        <a:off x="334" y="1092281"/>
        <a:ext cx="2282343" cy="342351"/>
      </dsp:txXfrm>
    </dsp:sp>
    <dsp:sp modelId="{91C24DB5-76EA-4026-8967-CDDE30669F8A}">
      <dsp:nvSpPr>
        <dsp:cNvPr id="0" name=""/>
        <dsp:cNvSpPr/>
      </dsp:nvSpPr>
      <dsp:spPr>
        <a:xfrm>
          <a:off x="334" y="1528389"/>
          <a:ext cx="2282343" cy="325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baseline="0" dirty="0"/>
            <a:t>Traditional hand-on labs. </a:t>
          </a:r>
        </a:p>
        <a:p>
          <a:pPr marL="0" lvl="0" indent="0" algn="l" defTabSz="755650">
            <a:lnSpc>
              <a:spcPct val="100000"/>
            </a:lnSpc>
            <a:spcBef>
              <a:spcPct val="0"/>
            </a:spcBef>
            <a:spcAft>
              <a:spcPct val="35000"/>
            </a:spcAft>
            <a:buNone/>
          </a:pPr>
          <a:r>
            <a:rPr lang="en-US" sz="1700" kern="1200" baseline="0" dirty="0"/>
            <a:t>Students use physical equipment to carry out procedure, record observations and measurements, and analyze data. </a:t>
          </a:r>
          <a:endParaRPr lang="en-US" sz="1700" kern="1200" dirty="0"/>
        </a:p>
      </dsp:txBody>
      <dsp:txXfrm>
        <a:off x="334" y="1528389"/>
        <a:ext cx="2282343" cy="3251331"/>
      </dsp:txXfrm>
    </dsp:sp>
    <dsp:sp modelId="{A276C29E-72D1-4733-ADC6-B11ED6C04AC4}">
      <dsp:nvSpPr>
        <dsp:cNvPr id="0" name=""/>
        <dsp:cNvSpPr/>
      </dsp:nvSpPr>
      <dsp:spPr>
        <a:xfrm>
          <a:off x="2682088" y="91883"/>
          <a:ext cx="798820" cy="7988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FE02A1-CB80-41C9-A2E2-5B3518645BCA}">
      <dsp:nvSpPr>
        <dsp:cNvPr id="0" name=""/>
        <dsp:cNvSpPr/>
      </dsp:nvSpPr>
      <dsp:spPr>
        <a:xfrm>
          <a:off x="2682088" y="1092281"/>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baseline="0" dirty="0"/>
            <a:t>dry lab</a:t>
          </a:r>
          <a:endParaRPr lang="en-US" sz="2200" kern="1200" dirty="0"/>
        </a:p>
      </dsp:txBody>
      <dsp:txXfrm>
        <a:off x="2682088" y="1092281"/>
        <a:ext cx="2282343" cy="342351"/>
      </dsp:txXfrm>
    </dsp:sp>
    <dsp:sp modelId="{9044D513-9EE0-4CF4-8A12-0540B1B5645E}">
      <dsp:nvSpPr>
        <dsp:cNvPr id="0" name=""/>
        <dsp:cNvSpPr/>
      </dsp:nvSpPr>
      <dsp:spPr>
        <a:xfrm>
          <a:off x="2682088" y="1528389"/>
          <a:ext cx="2282343" cy="325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baseline="0" dirty="0"/>
            <a:t>ACCESS-developed interactive.</a:t>
          </a:r>
        </a:p>
        <a:p>
          <a:pPr marL="0" lvl="0" indent="0" algn="l" defTabSz="755650">
            <a:lnSpc>
              <a:spcPct val="100000"/>
            </a:lnSpc>
            <a:spcBef>
              <a:spcPct val="0"/>
            </a:spcBef>
            <a:spcAft>
              <a:spcPct val="35000"/>
            </a:spcAft>
            <a:buNone/>
          </a:pPr>
          <a:r>
            <a:rPr lang="en-US" sz="1700" kern="1200" baseline="0" dirty="0"/>
            <a:t>Students view and may participate in procedure. They record observations and measurements and analyze data. Images and visuals are of real-life equipment.</a:t>
          </a:r>
          <a:endParaRPr lang="en-US" sz="1700" kern="1200" dirty="0"/>
        </a:p>
      </dsp:txBody>
      <dsp:txXfrm>
        <a:off x="2682088" y="1528389"/>
        <a:ext cx="2282343" cy="3251331"/>
      </dsp:txXfrm>
    </dsp:sp>
    <dsp:sp modelId="{02378C57-1643-4B11-B34F-BB851AD93011}">
      <dsp:nvSpPr>
        <dsp:cNvPr id="0" name=""/>
        <dsp:cNvSpPr/>
      </dsp:nvSpPr>
      <dsp:spPr>
        <a:xfrm>
          <a:off x="5363842" y="91883"/>
          <a:ext cx="798820" cy="798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2D524-844C-4DB3-BC1F-E87BFB1237E5}">
      <dsp:nvSpPr>
        <dsp:cNvPr id="0" name=""/>
        <dsp:cNvSpPr/>
      </dsp:nvSpPr>
      <dsp:spPr>
        <a:xfrm>
          <a:off x="5363842" y="1092281"/>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baseline="0" dirty="0"/>
            <a:t>virtual lab</a:t>
          </a:r>
          <a:endParaRPr lang="en-US" sz="2200" kern="1200" dirty="0"/>
        </a:p>
      </dsp:txBody>
      <dsp:txXfrm>
        <a:off x="5363842" y="1092281"/>
        <a:ext cx="2282343" cy="342351"/>
      </dsp:txXfrm>
    </dsp:sp>
    <dsp:sp modelId="{9F66276E-082D-4F05-B7D9-7B653E8E3298}">
      <dsp:nvSpPr>
        <dsp:cNvPr id="0" name=""/>
        <dsp:cNvSpPr/>
      </dsp:nvSpPr>
      <dsp:spPr>
        <a:xfrm>
          <a:off x="5363842" y="1528389"/>
          <a:ext cx="2282343" cy="325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baseline="0" dirty="0"/>
            <a:t>Dry lab on an external site. </a:t>
          </a:r>
          <a:endParaRPr lang="en-US" sz="1700" b="1" kern="1200" dirty="0"/>
        </a:p>
      </dsp:txBody>
      <dsp:txXfrm>
        <a:off x="5363842" y="1528389"/>
        <a:ext cx="2282343" cy="3251331"/>
      </dsp:txXfrm>
    </dsp:sp>
    <dsp:sp modelId="{E63A315E-BAE3-46BA-82AA-5F09A56920F1}">
      <dsp:nvSpPr>
        <dsp:cNvPr id="0" name=""/>
        <dsp:cNvSpPr/>
      </dsp:nvSpPr>
      <dsp:spPr>
        <a:xfrm>
          <a:off x="8045596" y="91883"/>
          <a:ext cx="798820" cy="7988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856A6-311F-4CBB-81D0-2D37526C2AE0}">
      <dsp:nvSpPr>
        <dsp:cNvPr id="0" name=""/>
        <dsp:cNvSpPr/>
      </dsp:nvSpPr>
      <dsp:spPr>
        <a:xfrm>
          <a:off x="8045596" y="1092281"/>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baseline="0" dirty="0"/>
            <a:t>simulation</a:t>
          </a:r>
          <a:endParaRPr lang="en-US" sz="2200" kern="1200" dirty="0"/>
        </a:p>
      </dsp:txBody>
      <dsp:txXfrm>
        <a:off x="8045596" y="1092281"/>
        <a:ext cx="2282343" cy="342351"/>
      </dsp:txXfrm>
    </dsp:sp>
    <dsp:sp modelId="{EF660902-1975-476A-8B7D-BB66A95CC471}">
      <dsp:nvSpPr>
        <dsp:cNvPr id="0" name=""/>
        <dsp:cNvSpPr/>
      </dsp:nvSpPr>
      <dsp:spPr>
        <a:xfrm>
          <a:off x="8045596" y="1528389"/>
          <a:ext cx="2282343" cy="325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baseline="0" dirty="0"/>
            <a:t>A coded activity, usually with abstract representations. </a:t>
          </a:r>
        </a:p>
        <a:p>
          <a:pPr marL="0" lvl="0" indent="0" algn="l" defTabSz="755650">
            <a:lnSpc>
              <a:spcPct val="100000"/>
            </a:lnSpc>
            <a:spcBef>
              <a:spcPct val="0"/>
            </a:spcBef>
            <a:spcAft>
              <a:spcPct val="35000"/>
            </a:spcAft>
            <a:buNone/>
          </a:pPr>
          <a:r>
            <a:rPr lang="en-US" sz="1700" kern="1200" baseline="0" dirty="0"/>
            <a:t>No real-world equipment is used. Simulations may allow higher user control and variability. A good example is </a:t>
          </a:r>
          <a:r>
            <a:rPr lang="en-US" sz="1700" kern="1200" baseline="0" dirty="0">
              <a:hlinkClick xmlns:r="http://schemas.openxmlformats.org/officeDocument/2006/relationships" r:id="rId9"/>
            </a:rPr>
            <a:t>PhET</a:t>
          </a:r>
          <a:r>
            <a:rPr lang="en-US" sz="1700" kern="1200" baseline="0" dirty="0"/>
            <a:t>. Simulations are typically external resources.</a:t>
          </a:r>
          <a:endParaRPr lang="en-US" sz="1700" kern="1200" dirty="0"/>
        </a:p>
      </dsp:txBody>
      <dsp:txXfrm>
        <a:off x="8045596" y="1528389"/>
        <a:ext cx="2282343" cy="32513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4F80-0234-43DB-930D-04CD00A33A8E}">
      <dsp:nvSpPr>
        <dsp:cNvPr id="0" name=""/>
        <dsp:cNvSpPr/>
      </dsp:nvSpPr>
      <dsp:spPr>
        <a:xfrm>
          <a:off x="1792391" y="113246"/>
          <a:ext cx="1126216" cy="1126216"/>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B5D4DD44-8DA3-4F75-AD3A-F5F2B2CFB11F}">
      <dsp:nvSpPr>
        <dsp:cNvPr id="0" name=""/>
        <dsp:cNvSpPr/>
      </dsp:nvSpPr>
      <dsp:spPr>
        <a:xfrm>
          <a:off x="2028896" y="349752"/>
          <a:ext cx="653205" cy="6532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1278F8-8C1F-4BD6-A0AE-474C35AC1328}">
      <dsp:nvSpPr>
        <dsp:cNvPr id="0" name=""/>
        <dsp:cNvSpPr/>
      </dsp:nvSpPr>
      <dsp:spPr>
        <a:xfrm>
          <a:off x="3159939" y="113246"/>
          <a:ext cx="2654652" cy="11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baseline="0" dirty="0"/>
            <a:t>Viewable process</a:t>
          </a:r>
          <a:endParaRPr lang="en-US" sz="2400" kern="1200" dirty="0"/>
        </a:p>
      </dsp:txBody>
      <dsp:txXfrm>
        <a:off x="3159939" y="113246"/>
        <a:ext cx="2654652" cy="1126216"/>
      </dsp:txXfrm>
    </dsp:sp>
    <dsp:sp modelId="{0DE9B53B-5215-419F-9181-F15B5E6196A0}">
      <dsp:nvSpPr>
        <dsp:cNvPr id="0" name=""/>
        <dsp:cNvSpPr/>
      </dsp:nvSpPr>
      <dsp:spPr>
        <a:xfrm>
          <a:off x="6277145" y="113246"/>
          <a:ext cx="1126216" cy="1126216"/>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F66E7F38-C6F8-46A7-899A-DA849975D8C2}">
      <dsp:nvSpPr>
        <dsp:cNvPr id="0" name=""/>
        <dsp:cNvSpPr/>
      </dsp:nvSpPr>
      <dsp:spPr>
        <a:xfrm>
          <a:off x="6513650" y="349752"/>
          <a:ext cx="653205" cy="6532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524E2-0D57-493F-9413-F4FE25459E42}">
      <dsp:nvSpPr>
        <dsp:cNvPr id="0" name=""/>
        <dsp:cNvSpPr/>
      </dsp:nvSpPr>
      <dsp:spPr>
        <a:xfrm>
          <a:off x="7644693" y="113246"/>
          <a:ext cx="2654652" cy="11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baseline="0" dirty="0"/>
            <a:t>Student data collection</a:t>
          </a:r>
          <a:endParaRPr lang="en-US" sz="2400" kern="1200" dirty="0"/>
        </a:p>
      </dsp:txBody>
      <dsp:txXfrm>
        <a:off x="7644693" y="113246"/>
        <a:ext cx="2654652" cy="1126216"/>
      </dsp:txXfrm>
    </dsp:sp>
    <dsp:sp modelId="{3ABC993C-187B-478C-8AAF-4D7C667CC844}">
      <dsp:nvSpPr>
        <dsp:cNvPr id="0" name=""/>
        <dsp:cNvSpPr/>
      </dsp:nvSpPr>
      <dsp:spPr>
        <a:xfrm>
          <a:off x="1792391" y="2168060"/>
          <a:ext cx="1126216" cy="1126216"/>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24AB4DF-E23E-4B2E-B41C-D3AE68740ACF}">
      <dsp:nvSpPr>
        <dsp:cNvPr id="0" name=""/>
        <dsp:cNvSpPr/>
      </dsp:nvSpPr>
      <dsp:spPr>
        <a:xfrm>
          <a:off x="2028896" y="2404565"/>
          <a:ext cx="653205" cy="65320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7A4D45-765C-4759-9ADC-B58D42DAA95C}">
      <dsp:nvSpPr>
        <dsp:cNvPr id="0" name=""/>
        <dsp:cNvSpPr/>
      </dsp:nvSpPr>
      <dsp:spPr>
        <a:xfrm>
          <a:off x="3159939" y="2168060"/>
          <a:ext cx="2654652" cy="11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Student analysis</a:t>
          </a:r>
        </a:p>
      </dsp:txBody>
      <dsp:txXfrm>
        <a:off x="3159939" y="2168060"/>
        <a:ext cx="2654652" cy="1126216"/>
      </dsp:txXfrm>
    </dsp:sp>
    <dsp:sp modelId="{9BD65CA6-7D1C-4E52-B8AF-96B354324BBB}">
      <dsp:nvSpPr>
        <dsp:cNvPr id="0" name=""/>
        <dsp:cNvSpPr/>
      </dsp:nvSpPr>
      <dsp:spPr>
        <a:xfrm>
          <a:off x="6277145" y="2168060"/>
          <a:ext cx="1126216" cy="1126216"/>
        </a:xfrm>
        <a:prstGeom prst="ellipse">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6C1882CD-1317-40DA-9C5A-8A099B522DEC}">
      <dsp:nvSpPr>
        <dsp:cNvPr id="0" name=""/>
        <dsp:cNvSpPr/>
      </dsp:nvSpPr>
      <dsp:spPr>
        <a:xfrm>
          <a:off x="6513650" y="2404565"/>
          <a:ext cx="653205" cy="6532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CCCAA-DF30-4946-94E3-DFDE83A412CF}">
      <dsp:nvSpPr>
        <dsp:cNvPr id="0" name=""/>
        <dsp:cNvSpPr/>
      </dsp:nvSpPr>
      <dsp:spPr>
        <a:xfrm>
          <a:off x="7644693" y="2168060"/>
          <a:ext cx="2654652" cy="11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baseline="0" dirty="0"/>
            <a:t>Free navigation</a:t>
          </a:r>
          <a:endParaRPr lang="en-US" sz="2400" kern="1200" dirty="0"/>
        </a:p>
      </dsp:txBody>
      <dsp:txXfrm>
        <a:off x="7644693" y="2168060"/>
        <a:ext cx="2654652" cy="1126216"/>
      </dsp:txXfrm>
    </dsp:sp>
    <dsp:sp modelId="{059A877C-3C3F-405E-A5F3-8501CCBB02BC}">
      <dsp:nvSpPr>
        <dsp:cNvPr id="0" name=""/>
        <dsp:cNvSpPr/>
      </dsp:nvSpPr>
      <dsp:spPr>
        <a:xfrm>
          <a:off x="1792391" y="4222873"/>
          <a:ext cx="1126216" cy="1126216"/>
        </a:xfrm>
        <a:prstGeom prst="ellipse">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0462BCA7-5B53-4631-BDF9-8C6200B830E4}">
      <dsp:nvSpPr>
        <dsp:cNvPr id="0" name=""/>
        <dsp:cNvSpPr/>
      </dsp:nvSpPr>
      <dsp:spPr>
        <a:xfrm>
          <a:off x="2028896" y="4459379"/>
          <a:ext cx="653205" cy="6532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958D9D-41EE-4F2C-A0ED-07FA159B7430}">
      <dsp:nvSpPr>
        <dsp:cNvPr id="0" name=""/>
        <dsp:cNvSpPr/>
      </dsp:nvSpPr>
      <dsp:spPr>
        <a:xfrm>
          <a:off x="3159939" y="4222873"/>
          <a:ext cx="2654652" cy="11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baseline="0" dirty="0"/>
            <a:t>Report independent of asset</a:t>
          </a:r>
          <a:endParaRPr lang="en-US" sz="2400" kern="1200" dirty="0"/>
        </a:p>
      </dsp:txBody>
      <dsp:txXfrm>
        <a:off x="3159939" y="4222873"/>
        <a:ext cx="2654652" cy="1126216"/>
      </dsp:txXfrm>
    </dsp:sp>
    <dsp:sp modelId="{D2D54E99-E8AC-47DE-9C44-7A00DD8359E1}">
      <dsp:nvSpPr>
        <dsp:cNvPr id="0" name=""/>
        <dsp:cNvSpPr/>
      </dsp:nvSpPr>
      <dsp:spPr>
        <a:xfrm>
          <a:off x="6277145" y="4222873"/>
          <a:ext cx="1126216" cy="1126216"/>
        </a:xfrm>
        <a:prstGeom prst="ellipse">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A9867511-0FC4-40BA-B92A-8D4B4111C4BA}">
      <dsp:nvSpPr>
        <dsp:cNvPr id="0" name=""/>
        <dsp:cNvSpPr/>
      </dsp:nvSpPr>
      <dsp:spPr>
        <a:xfrm>
          <a:off x="6513650" y="4459379"/>
          <a:ext cx="653205" cy="6532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6BA2F-6F9F-43E9-8827-2D52A5C27220}">
      <dsp:nvSpPr>
        <dsp:cNvPr id="0" name=""/>
        <dsp:cNvSpPr/>
      </dsp:nvSpPr>
      <dsp:spPr>
        <a:xfrm>
          <a:off x="7644693" y="4222873"/>
          <a:ext cx="2654652" cy="11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baseline="0" dirty="0"/>
            <a:t>Rapid development</a:t>
          </a:r>
          <a:endParaRPr lang="en-US" sz="2400" kern="1200" dirty="0"/>
        </a:p>
      </dsp:txBody>
      <dsp:txXfrm>
        <a:off x="7644693" y="4222873"/>
        <a:ext cx="2654652" cy="1126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C6FA0-F691-4D29-8EDD-151DC93F7EF8}">
      <dsp:nvSpPr>
        <dsp:cNvPr id="0" name=""/>
        <dsp:cNvSpPr/>
      </dsp:nvSpPr>
      <dsp:spPr>
        <a:xfrm>
          <a:off x="709739" y="646477"/>
          <a:ext cx="561096"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A4259-A337-4086-8205-7AB6FCE66246}">
      <dsp:nvSpPr>
        <dsp:cNvPr id="0" name=""/>
        <dsp:cNvSpPr/>
      </dsp:nvSpPr>
      <dsp:spPr>
        <a:xfrm>
          <a:off x="1304501" y="599335"/>
          <a:ext cx="64526" cy="121312"/>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0877C-856A-46E7-BAED-5A0F084CE33E}">
      <dsp:nvSpPr>
        <dsp:cNvPr id="0" name=""/>
        <dsp:cNvSpPr/>
      </dsp:nvSpPr>
      <dsp:spPr>
        <a:xfrm>
          <a:off x="385413" y="392324"/>
          <a:ext cx="508377" cy="50837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1</a:t>
          </a:r>
          <a:endParaRPr lang="en-US" sz="2300" kern="1200" dirty="0"/>
        </a:p>
      </dsp:txBody>
      <dsp:txXfrm>
        <a:off x="459863" y="466774"/>
        <a:ext cx="359477" cy="359477"/>
      </dsp:txXfrm>
    </dsp:sp>
    <dsp:sp modelId="{6922B7A3-BCF8-49F5-A0C0-96B9757EB8EB}">
      <dsp:nvSpPr>
        <dsp:cNvPr id="0" name=""/>
        <dsp:cNvSpPr/>
      </dsp:nvSpPr>
      <dsp:spPr>
        <a:xfrm>
          <a:off x="8369" y="1066298"/>
          <a:ext cx="1262466"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Identify labs by standard.  </a:t>
          </a:r>
        </a:p>
      </dsp:txBody>
      <dsp:txXfrm>
        <a:off x="8369" y="1318791"/>
        <a:ext cx="1262466" cy="1713107"/>
      </dsp:txXfrm>
    </dsp:sp>
    <dsp:sp modelId="{151DF163-2D7B-4624-8E67-5E66786B67DB}">
      <dsp:nvSpPr>
        <dsp:cNvPr id="0" name=""/>
        <dsp:cNvSpPr/>
      </dsp:nvSpPr>
      <dsp:spPr>
        <a:xfrm>
          <a:off x="1411109" y="646482"/>
          <a:ext cx="1262466"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9021B4-D669-4F55-AEDF-190372A2C355}">
      <dsp:nvSpPr>
        <dsp:cNvPr id="0" name=""/>
        <dsp:cNvSpPr/>
      </dsp:nvSpPr>
      <dsp:spPr>
        <a:xfrm>
          <a:off x="2707242" y="599339"/>
          <a:ext cx="64526" cy="121317"/>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EA1824-6A9E-458D-8D79-212993CE130E}">
      <dsp:nvSpPr>
        <dsp:cNvPr id="0" name=""/>
        <dsp:cNvSpPr/>
      </dsp:nvSpPr>
      <dsp:spPr>
        <a:xfrm>
          <a:off x="1788154" y="392330"/>
          <a:ext cx="508377" cy="50837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2</a:t>
          </a:r>
          <a:endParaRPr lang="en-US" sz="2300" kern="1200" dirty="0"/>
        </a:p>
      </dsp:txBody>
      <dsp:txXfrm>
        <a:off x="1862604" y="466780"/>
        <a:ext cx="359477" cy="359477"/>
      </dsp:txXfrm>
    </dsp:sp>
    <dsp:sp modelId="{9C242ACB-0BDA-47C2-925F-B33F0E4A367F}">
      <dsp:nvSpPr>
        <dsp:cNvPr id="0" name=""/>
        <dsp:cNvSpPr/>
      </dsp:nvSpPr>
      <dsp:spPr>
        <a:xfrm>
          <a:off x="1411109" y="1066313"/>
          <a:ext cx="1262466"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Create a lab template.</a:t>
          </a:r>
        </a:p>
      </dsp:txBody>
      <dsp:txXfrm>
        <a:off x="1411109" y="1318806"/>
        <a:ext cx="1262466" cy="1713107"/>
      </dsp:txXfrm>
    </dsp:sp>
    <dsp:sp modelId="{07CFBD36-1C49-4AA9-80D8-50B21C0D9850}">
      <dsp:nvSpPr>
        <dsp:cNvPr id="0" name=""/>
        <dsp:cNvSpPr/>
      </dsp:nvSpPr>
      <dsp:spPr>
        <a:xfrm>
          <a:off x="2888720" y="646482"/>
          <a:ext cx="1262466"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1C6A51-27F3-42F3-863C-60E8F390ED10}">
      <dsp:nvSpPr>
        <dsp:cNvPr id="0" name=""/>
        <dsp:cNvSpPr/>
      </dsp:nvSpPr>
      <dsp:spPr>
        <a:xfrm>
          <a:off x="4184853" y="599339"/>
          <a:ext cx="64526" cy="121317"/>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FCE9A-6FAE-4C58-82D7-1233E9B699A8}">
      <dsp:nvSpPr>
        <dsp:cNvPr id="0" name=""/>
        <dsp:cNvSpPr/>
      </dsp:nvSpPr>
      <dsp:spPr>
        <a:xfrm>
          <a:off x="3265765" y="392330"/>
          <a:ext cx="508377" cy="50837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3</a:t>
          </a:r>
          <a:endParaRPr lang="en-US" sz="2300" kern="1200" dirty="0"/>
        </a:p>
      </dsp:txBody>
      <dsp:txXfrm>
        <a:off x="3340215" y="466780"/>
        <a:ext cx="359477" cy="359477"/>
      </dsp:txXfrm>
    </dsp:sp>
    <dsp:sp modelId="{4EE5A153-1689-4680-936B-6E3BE5B675B8}">
      <dsp:nvSpPr>
        <dsp:cNvPr id="0" name=""/>
        <dsp:cNvSpPr/>
      </dsp:nvSpPr>
      <dsp:spPr>
        <a:xfrm>
          <a:off x="2813850" y="1066313"/>
          <a:ext cx="1412207"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Script  the lab procedure.</a:t>
          </a:r>
        </a:p>
      </dsp:txBody>
      <dsp:txXfrm>
        <a:off x="2813850" y="1348754"/>
        <a:ext cx="1412207" cy="1683159"/>
      </dsp:txXfrm>
    </dsp:sp>
    <dsp:sp modelId="{C562A27A-3D2E-4C66-B1F5-EAC5B414E607}">
      <dsp:nvSpPr>
        <dsp:cNvPr id="0" name=""/>
        <dsp:cNvSpPr/>
      </dsp:nvSpPr>
      <dsp:spPr>
        <a:xfrm>
          <a:off x="4414463" y="646482"/>
          <a:ext cx="1262466"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9311C9-CD80-4242-88C9-E85B6C92F9FF}">
      <dsp:nvSpPr>
        <dsp:cNvPr id="0" name=""/>
        <dsp:cNvSpPr/>
      </dsp:nvSpPr>
      <dsp:spPr>
        <a:xfrm>
          <a:off x="5710596" y="599339"/>
          <a:ext cx="64526" cy="121317"/>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989CB6-6F0F-4952-9E93-0239A405AC52}">
      <dsp:nvSpPr>
        <dsp:cNvPr id="0" name=""/>
        <dsp:cNvSpPr/>
      </dsp:nvSpPr>
      <dsp:spPr>
        <a:xfrm>
          <a:off x="4791508" y="392330"/>
          <a:ext cx="508377" cy="50837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4</a:t>
          </a:r>
          <a:endParaRPr lang="en-US" sz="2300" kern="1200" dirty="0"/>
        </a:p>
      </dsp:txBody>
      <dsp:txXfrm>
        <a:off x="4865958" y="466780"/>
        <a:ext cx="359477" cy="359477"/>
      </dsp:txXfrm>
    </dsp:sp>
    <dsp:sp modelId="{E39B7A95-97EF-4CCA-AD4E-DC58B43E4324}">
      <dsp:nvSpPr>
        <dsp:cNvPr id="0" name=""/>
        <dsp:cNvSpPr/>
      </dsp:nvSpPr>
      <dsp:spPr>
        <a:xfrm>
          <a:off x="4291461" y="1066313"/>
          <a:ext cx="1508470"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Film the experiment.</a:t>
          </a:r>
        </a:p>
      </dsp:txBody>
      <dsp:txXfrm>
        <a:off x="4291461" y="1368007"/>
        <a:ext cx="1508470" cy="1663906"/>
      </dsp:txXfrm>
    </dsp:sp>
    <dsp:sp modelId="{CB0A79CA-C9A2-4A94-9425-F9EBF5DDB7CF}">
      <dsp:nvSpPr>
        <dsp:cNvPr id="0" name=""/>
        <dsp:cNvSpPr/>
      </dsp:nvSpPr>
      <dsp:spPr>
        <a:xfrm>
          <a:off x="5908209" y="646482"/>
          <a:ext cx="1262466"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0AE86-A2F7-4165-8D99-E5E65D8785CF}">
      <dsp:nvSpPr>
        <dsp:cNvPr id="0" name=""/>
        <dsp:cNvSpPr/>
      </dsp:nvSpPr>
      <dsp:spPr>
        <a:xfrm>
          <a:off x="7204341" y="599339"/>
          <a:ext cx="64526" cy="121317"/>
        </a:xfrm>
        <a:prstGeom prst="chevron">
          <a:avLst>
            <a:gd name="adj" fmla="val 9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A4326-4381-4820-A7DD-8EDD5DDA1F36}">
      <dsp:nvSpPr>
        <dsp:cNvPr id="0" name=""/>
        <dsp:cNvSpPr/>
      </dsp:nvSpPr>
      <dsp:spPr>
        <a:xfrm>
          <a:off x="6285253" y="392330"/>
          <a:ext cx="508377" cy="50837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5</a:t>
          </a:r>
          <a:endParaRPr lang="en-US" sz="2300" kern="1200" dirty="0"/>
        </a:p>
      </dsp:txBody>
      <dsp:txXfrm>
        <a:off x="6359703" y="466780"/>
        <a:ext cx="359477" cy="359477"/>
      </dsp:txXfrm>
    </dsp:sp>
    <dsp:sp modelId="{0075D0E2-E1F7-4CE8-8925-CE7B4C7D5C05}">
      <dsp:nvSpPr>
        <dsp:cNvPr id="0" name=""/>
        <dsp:cNvSpPr/>
      </dsp:nvSpPr>
      <dsp:spPr>
        <a:xfrm>
          <a:off x="5817204" y="1066313"/>
          <a:ext cx="1444476"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Revise script as needed.</a:t>
          </a:r>
        </a:p>
      </dsp:txBody>
      <dsp:txXfrm>
        <a:off x="5817204" y="1355208"/>
        <a:ext cx="1444476" cy="1676705"/>
      </dsp:txXfrm>
    </dsp:sp>
    <dsp:sp modelId="{C8A5D1F8-79F9-4115-8552-EE74787758C5}">
      <dsp:nvSpPr>
        <dsp:cNvPr id="0" name=""/>
        <dsp:cNvSpPr/>
      </dsp:nvSpPr>
      <dsp:spPr>
        <a:xfrm>
          <a:off x="7393704" y="646482"/>
          <a:ext cx="1262466" cy="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91D383-AF85-4370-BD99-4FA7BE37A142}">
      <dsp:nvSpPr>
        <dsp:cNvPr id="0" name=""/>
        <dsp:cNvSpPr/>
      </dsp:nvSpPr>
      <dsp:spPr>
        <a:xfrm>
          <a:off x="8689836" y="599339"/>
          <a:ext cx="64526" cy="121317"/>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C082C8-6E24-4F3A-A85D-CAE04C85A6F6}">
      <dsp:nvSpPr>
        <dsp:cNvPr id="0" name=""/>
        <dsp:cNvSpPr/>
      </dsp:nvSpPr>
      <dsp:spPr>
        <a:xfrm>
          <a:off x="7770749" y="392330"/>
          <a:ext cx="508377" cy="50837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6</a:t>
          </a:r>
          <a:endParaRPr lang="en-US" sz="2300" kern="1200" dirty="0"/>
        </a:p>
      </dsp:txBody>
      <dsp:txXfrm>
        <a:off x="7845199" y="466780"/>
        <a:ext cx="359477" cy="359477"/>
      </dsp:txXfrm>
    </dsp:sp>
    <dsp:sp modelId="{28DC82CA-B627-4B29-A2FB-A530645BF485}">
      <dsp:nvSpPr>
        <dsp:cNvPr id="0" name=""/>
        <dsp:cNvSpPr/>
      </dsp:nvSpPr>
      <dsp:spPr>
        <a:xfrm>
          <a:off x="7310949" y="1066313"/>
          <a:ext cx="1427975"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Build lab in Articulate Storyline. </a:t>
          </a:r>
        </a:p>
      </dsp:txBody>
      <dsp:txXfrm>
        <a:off x="7310949" y="1351908"/>
        <a:ext cx="1427975" cy="1680005"/>
      </dsp:txXfrm>
    </dsp:sp>
    <dsp:sp modelId="{3136C8E6-0DDC-4153-A7A2-372D2DCAC6D5}">
      <dsp:nvSpPr>
        <dsp:cNvPr id="0" name=""/>
        <dsp:cNvSpPr/>
      </dsp:nvSpPr>
      <dsp:spPr>
        <a:xfrm>
          <a:off x="8796445" y="646482"/>
          <a:ext cx="1262552"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7739E9-2F86-41AE-92C1-DAAD97F66408}">
      <dsp:nvSpPr>
        <dsp:cNvPr id="0" name=""/>
        <dsp:cNvSpPr/>
      </dsp:nvSpPr>
      <dsp:spPr>
        <a:xfrm>
          <a:off x="10092665" y="599339"/>
          <a:ext cx="64530" cy="121317"/>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BF33D-7867-480C-9B02-D4D7AE609333}">
      <dsp:nvSpPr>
        <dsp:cNvPr id="0" name=""/>
        <dsp:cNvSpPr/>
      </dsp:nvSpPr>
      <dsp:spPr>
        <a:xfrm>
          <a:off x="9173532" y="392330"/>
          <a:ext cx="508377" cy="50837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7</a:t>
          </a:r>
          <a:endParaRPr lang="en-US" sz="2300" kern="1200" dirty="0"/>
        </a:p>
      </dsp:txBody>
      <dsp:txXfrm>
        <a:off x="9247982" y="466780"/>
        <a:ext cx="359477" cy="359477"/>
      </dsp:txXfrm>
    </dsp:sp>
    <dsp:sp modelId="{59E368F0-6A60-43F2-B81B-53876F2F9279}">
      <dsp:nvSpPr>
        <dsp:cNvPr id="0" name=""/>
        <dsp:cNvSpPr/>
      </dsp:nvSpPr>
      <dsp:spPr>
        <a:xfrm>
          <a:off x="8796445" y="1066313"/>
          <a:ext cx="1262552"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2" tIns="165100" rIns="99592" bIns="165100" numCol="1" spcCol="1270" anchor="t" anchorCtr="0">
          <a:noAutofit/>
        </a:bodyPr>
        <a:lstStyle/>
        <a:p>
          <a:pPr marL="0" lvl="0" indent="0" algn="l" defTabSz="800100">
            <a:lnSpc>
              <a:spcPct val="90000"/>
            </a:lnSpc>
            <a:spcBef>
              <a:spcPct val="0"/>
            </a:spcBef>
            <a:spcAft>
              <a:spcPct val="35000"/>
            </a:spcAft>
            <a:buNone/>
          </a:pPr>
          <a:r>
            <a:rPr lang="en-US" sz="1800" kern="1200" dirty="0"/>
            <a:t>Review lab draft and edit lab report.</a:t>
          </a:r>
        </a:p>
      </dsp:txBody>
      <dsp:txXfrm>
        <a:off x="8796445" y="1318823"/>
        <a:ext cx="1262552" cy="1713090"/>
      </dsp:txXfrm>
    </dsp:sp>
    <dsp:sp modelId="{2666FCFB-4BCF-465F-803E-6B77C8F9D42D}">
      <dsp:nvSpPr>
        <dsp:cNvPr id="0" name=""/>
        <dsp:cNvSpPr/>
      </dsp:nvSpPr>
      <dsp:spPr>
        <a:xfrm>
          <a:off x="10266539" y="646482"/>
          <a:ext cx="631233"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3B339-C769-434D-AFE1-D3374D8702E3}">
      <dsp:nvSpPr>
        <dsp:cNvPr id="0" name=""/>
        <dsp:cNvSpPr/>
      </dsp:nvSpPr>
      <dsp:spPr>
        <a:xfrm>
          <a:off x="10643583" y="392330"/>
          <a:ext cx="508377" cy="50837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728" tIns="19728" rIns="19728" bIns="19728" numCol="1" spcCol="1270" anchor="ctr" anchorCtr="0">
          <a:noAutofit/>
        </a:bodyPr>
        <a:lstStyle/>
        <a:p>
          <a:pPr marL="0" lvl="0" indent="0" algn="ctr" defTabSz="1022350">
            <a:lnSpc>
              <a:spcPct val="90000"/>
            </a:lnSpc>
            <a:spcBef>
              <a:spcPct val="0"/>
            </a:spcBef>
            <a:spcAft>
              <a:spcPct val="35000"/>
            </a:spcAft>
            <a:buNone/>
          </a:pPr>
          <a:r>
            <a:rPr lang="en-US" sz="2300" kern="1200"/>
            <a:t>8</a:t>
          </a:r>
          <a:endParaRPr lang="en-US" sz="2300" kern="1200" dirty="0"/>
        </a:p>
      </dsp:txBody>
      <dsp:txXfrm>
        <a:off x="10718033" y="466780"/>
        <a:ext cx="359477" cy="359477"/>
      </dsp:txXfrm>
    </dsp:sp>
    <dsp:sp modelId="{08044FF4-FCC8-4CC0-967D-0C0CE74075B4}">
      <dsp:nvSpPr>
        <dsp:cNvPr id="0" name=""/>
        <dsp:cNvSpPr/>
      </dsp:nvSpPr>
      <dsp:spPr>
        <a:xfrm>
          <a:off x="10199281" y="1066313"/>
          <a:ext cx="1396982"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85" tIns="165100" rIns="99585" bIns="165100" numCol="1" spcCol="1270" anchor="t" anchorCtr="0">
          <a:noAutofit/>
        </a:bodyPr>
        <a:lstStyle/>
        <a:p>
          <a:pPr marL="0" lvl="0" indent="0" algn="l" defTabSz="800100">
            <a:lnSpc>
              <a:spcPct val="90000"/>
            </a:lnSpc>
            <a:spcBef>
              <a:spcPct val="0"/>
            </a:spcBef>
            <a:spcAft>
              <a:spcPct val="35000"/>
            </a:spcAft>
            <a:buNone/>
          </a:pPr>
          <a:r>
            <a:rPr lang="en-US" sz="1800" kern="1200" dirty="0"/>
            <a:t>Implement final revisions and launch.</a:t>
          </a:r>
        </a:p>
      </dsp:txBody>
      <dsp:txXfrm>
        <a:off x="10199281" y="1345709"/>
        <a:ext cx="1396982" cy="16862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D95FC-45ED-4B8E-A712-DCAA0176F76B}">
      <dsp:nvSpPr>
        <dsp:cNvPr id="0" name=""/>
        <dsp:cNvSpPr/>
      </dsp:nvSpPr>
      <dsp:spPr>
        <a:xfrm>
          <a:off x="0" y="36529"/>
          <a:ext cx="10328275"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Introduction/Background</a:t>
          </a:r>
          <a:endParaRPr lang="en-US" sz="2400" kern="1200" dirty="0"/>
        </a:p>
      </dsp:txBody>
      <dsp:txXfrm>
        <a:off x="28100" y="64629"/>
        <a:ext cx="10272075" cy="519439"/>
      </dsp:txXfrm>
    </dsp:sp>
    <dsp:sp modelId="{EC02C9E5-3121-44D0-B23B-581A6C76A67E}">
      <dsp:nvSpPr>
        <dsp:cNvPr id="0" name=""/>
        <dsp:cNvSpPr/>
      </dsp:nvSpPr>
      <dsp:spPr>
        <a:xfrm>
          <a:off x="0" y="612169"/>
          <a:ext cx="10328275"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92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baseline="0" dirty="0"/>
            <a:t>Review concepts and enabling knowledge</a:t>
          </a:r>
          <a:endParaRPr lang="en-US" sz="1900" kern="1200" dirty="0"/>
        </a:p>
        <a:p>
          <a:pPr marL="171450" lvl="1" indent="-171450" algn="l" defTabSz="844550">
            <a:lnSpc>
              <a:spcPct val="90000"/>
            </a:lnSpc>
            <a:spcBef>
              <a:spcPct val="0"/>
            </a:spcBef>
            <a:spcAft>
              <a:spcPct val="20000"/>
            </a:spcAft>
            <a:buChar char="•"/>
          </a:pPr>
          <a:r>
            <a:rPr lang="en-US" sz="1900" kern="1200" baseline="0" dirty="0"/>
            <a:t>Engage with prelab questions</a:t>
          </a:r>
          <a:endParaRPr lang="en-US" sz="1900" kern="1200" dirty="0"/>
        </a:p>
      </dsp:txBody>
      <dsp:txXfrm>
        <a:off x="0" y="612169"/>
        <a:ext cx="10328275" cy="658260"/>
      </dsp:txXfrm>
    </dsp:sp>
    <dsp:sp modelId="{739D46C4-42AE-435A-A8F9-F9BF6DB3824D}">
      <dsp:nvSpPr>
        <dsp:cNvPr id="0" name=""/>
        <dsp:cNvSpPr/>
      </dsp:nvSpPr>
      <dsp:spPr>
        <a:xfrm>
          <a:off x="0" y="1270429"/>
          <a:ext cx="10328275"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Procedure</a:t>
          </a:r>
          <a:endParaRPr lang="en-US" sz="2400" kern="1200" dirty="0"/>
        </a:p>
      </dsp:txBody>
      <dsp:txXfrm>
        <a:off x="28100" y="1298529"/>
        <a:ext cx="10272075" cy="519439"/>
      </dsp:txXfrm>
    </dsp:sp>
    <dsp:sp modelId="{FFDC407B-850E-46B1-8BD1-5B62050F5888}">
      <dsp:nvSpPr>
        <dsp:cNvPr id="0" name=""/>
        <dsp:cNvSpPr/>
      </dsp:nvSpPr>
      <dsp:spPr>
        <a:xfrm>
          <a:off x="0" y="1846069"/>
          <a:ext cx="10328275"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92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baseline="0" dirty="0"/>
            <a:t>Review equipment purpose</a:t>
          </a:r>
          <a:endParaRPr lang="en-US" sz="1900" kern="1200" dirty="0"/>
        </a:p>
        <a:p>
          <a:pPr marL="171450" lvl="1" indent="-171450" algn="l" defTabSz="844550">
            <a:lnSpc>
              <a:spcPct val="90000"/>
            </a:lnSpc>
            <a:spcBef>
              <a:spcPct val="0"/>
            </a:spcBef>
            <a:spcAft>
              <a:spcPct val="20000"/>
            </a:spcAft>
            <a:buChar char="•"/>
          </a:pPr>
          <a:r>
            <a:rPr lang="en-US" sz="1900" kern="1200" baseline="0" dirty="0"/>
            <a:t>Describe and show procedure</a:t>
          </a:r>
          <a:endParaRPr lang="en-US" sz="1900" kern="1200" dirty="0"/>
        </a:p>
        <a:p>
          <a:pPr marL="171450" lvl="1" indent="-171450" algn="l" defTabSz="844550">
            <a:lnSpc>
              <a:spcPct val="90000"/>
            </a:lnSpc>
            <a:spcBef>
              <a:spcPct val="0"/>
            </a:spcBef>
            <a:spcAft>
              <a:spcPct val="20000"/>
            </a:spcAft>
            <a:buChar char="•"/>
          </a:pPr>
          <a:r>
            <a:rPr lang="en-US" sz="1900" kern="1200" baseline="0" dirty="0"/>
            <a:t>Iterate for multi-part experiments</a:t>
          </a:r>
          <a:endParaRPr lang="en-US" sz="1900" kern="1200" dirty="0"/>
        </a:p>
      </dsp:txBody>
      <dsp:txXfrm>
        <a:off x="0" y="1846069"/>
        <a:ext cx="10328275" cy="968760"/>
      </dsp:txXfrm>
    </dsp:sp>
    <dsp:sp modelId="{08109EDC-7D3B-4064-BD27-2EC011DEBC48}">
      <dsp:nvSpPr>
        <dsp:cNvPr id="0" name=""/>
        <dsp:cNvSpPr/>
      </dsp:nvSpPr>
      <dsp:spPr>
        <a:xfrm>
          <a:off x="0" y="2814830"/>
          <a:ext cx="10328275"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Data</a:t>
          </a:r>
          <a:endParaRPr lang="en-US" sz="2400" kern="1200" dirty="0"/>
        </a:p>
      </dsp:txBody>
      <dsp:txXfrm>
        <a:off x="28100" y="2842930"/>
        <a:ext cx="10272075" cy="519439"/>
      </dsp:txXfrm>
    </dsp:sp>
    <dsp:sp modelId="{807015F3-71FC-4745-A7DC-27043ACDE527}">
      <dsp:nvSpPr>
        <dsp:cNvPr id="0" name=""/>
        <dsp:cNvSpPr/>
      </dsp:nvSpPr>
      <dsp:spPr>
        <a:xfrm>
          <a:off x="0" y="3390469"/>
          <a:ext cx="10328275"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92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baseline="0" dirty="0"/>
            <a:t>Display images or graphs</a:t>
          </a:r>
          <a:endParaRPr lang="en-US" sz="1900" kern="1200" dirty="0"/>
        </a:p>
        <a:p>
          <a:pPr marL="171450" lvl="1" indent="-171450" algn="l" defTabSz="844550">
            <a:lnSpc>
              <a:spcPct val="90000"/>
            </a:lnSpc>
            <a:spcBef>
              <a:spcPct val="0"/>
            </a:spcBef>
            <a:spcAft>
              <a:spcPct val="20000"/>
            </a:spcAft>
            <a:buChar char="•"/>
          </a:pPr>
          <a:r>
            <a:rPr lang="en-US" sz="1900" kern="1200" baseline="0" dirty="0"/>
            <a:t>Prepare for analysis</a:t>
          </a:r>
          <a:endParaRPr lang="en-US" sz="1900" kern="1200" dirty="0"/>
        </a:p>
      </dsp:txBody>
      <dsp:txXfrm>
        <a:off x="0" y="3390469"/>
        <a:ext cx="10328275" cy="658260"/>
      </dsp:txXfrm>
    </dsp:sp>
    <dsp:sp modelId="{49DC8AB2-A6D0-4044-A7AE-F71C30ED53EC}">
      <dsp:nvSpPr>
        <dsp:cNvPr id="0" name=""/>
        <dsp:cNvSpPr/>
      </dsp:nvSpPr>
      <dsp:spPr>
        <a:xfrm>
          <a:off x="0" y="4048730"/>
          <a:ext cx="10328275"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Conclusions and report are outside of the interactive</a:t>
          </a:r>
          <a:endParaRPr lang="en-US" sz="2400" kern="1200" dirty="0"/>
        </a:p>
      </dsp:txBody>
      <dsp:txXfrm>
        <a:off x="28100" y="4076830"/>
        <a:ext cx="10272075" cy="5194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AAB52-E89C-4705-8FE8-FD200D71D160}">
      <dsp:nvSpPr>
        <dsp:cNvPr id="0" name=""/>
        <dsp:cNvSpPr/>
      </dsp:nvSpPr>
      <dsp:spPr>
        <a:xfrm>
          <a:off x="0" y="21751"/>
          <a:ext cx="6993739" cy="767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D7F1B-836C-4768-9CDB-DD2C4B6F42EC}">
      <dsp:nvSpPr>
        <dsp:cNvPr id="0" name=""/>
        <dsp:cNvSpPr/>
      </dsp:nvSpPr>
      <dsp:spPr>
        <a:xfrm>
          <a:off x="44012" y="0"/>
          <a:ext cx="808310" cy="8083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035DD7-6D6D-4EE3-8AB9-5230CE7249AE}">
      <dsp:nvSpPr>
        <dsp:cNvPr id="0" name=""/>
        <dsp:cNvSpPr/>
      </dsp:nvSpPr>
      <dsp:spPr>
        <a:xfrm>
          <a:off x="886708" y="21751"/>
          <a:ext cx="6107030" cy="76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50" tIns="81250" rIns="81250" bIns="81250" numCol="1" spcCol="1270" anchor="ctr" anchorCtr="0">
          <a:noAutofit/>
        </a:bodyPr>
        <a:lstStyle/>
        <a:p>
          <a:pPr marL="0" lvl="0" indent="0" algn="l" defTabSz="844550">
            <a:lnSpc>
              <a:spcPct val="100000"/>
            </a:lnSpc>
            <a:spcBef>
              <a:spcPct val="0"/>
            </a:spcBef>
            <a:spcAft>
              <a:spcPct val="35000"/>
            </a:spcAft>
            <a:buNone/>
          </a:pPr>
          <a:r>
            <a:rPr lang="en-US" sz="1900" kern="1200" dirty="0"/>
            <a:t>Qualitative versus quantitative</a:t>
          </a:r>
        </a:p>
      </dsp:txBody>
      <dsp:txXfrm>
        <a:off x="886708" y="21751"/>
        <a:ext cx="6107030" cy="767713"/>
      </dsp:txXfrm>
    </dsp:sp>
    <dsp:sp modelId="{D75D141F-B8C9-41C1-A660-3C5703C8DD77}">
      <dsp:nvSpPr>
        <dsp:cNvPr id="0" name=""/>
        <dsp:cNvSpPr/>
      </dsp:nvSpPr>
      <dsp:spPr>
        <a:xfrm>
          <a:off x="0" y="1014571"/>
          <a:ext cx="6993739" cy="767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FE48B5-6351-4CD3-BD95-AF2A999F10F2}">
      <dsp:nvSpPr>
        <dsp:cNvPr id="0" name=""/>
        <dsp:cNvSpPr/>
      </dsp:nvSpPr>
      <dsp:spPr>
        <a:xfrm>
          <a:off x="73" y="1021055"/>
          <a:ext cx="855914" cy="7934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CAF575-68D0-4226-99F5-CF9779B2148A}">
      <dsp:nvSpPr>
        <dsp:cNvPr id="0" name=""/>
        <dsp:cNvSpPr/>
      </dsp:nvSpPr>
      <dsp:spPr>
        <a:xfrm>
          <a:off x="886708" y="1014571"/>
          <a:ext cx="6107030" cy="76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50" tIns="81250" rIns="81250" bIns="81250" numCol="1" spcCol="1270" anchor="ctr" anchorCtr="0">
          <a:noAutofit/>
        </a:bodyPr>
        <a:lstStyle/>
        <a:p>
          <a:pPr marL="0" lvl="0" indent="0" algn="l" defTabSz="844550">
            <a:lnSpc>
              <a:spcPct val="100000"/>
            </a:lnSpc>
            <a:spcBef>
              <a:spcPct val="0"/>
            </a:spcBef>
            <a:spcAft>
              <a:spcPct val="35000"/>
            </a:spcAft>
            <a:buNone/>
          </a:pPr>
          <a:r>
            <a:rPr lang="en-US" sz="1900" kern="1200" dirty="0"/>
            <a:t>Amount of process to show</a:t>
          </a:r>
        </a:p>
      </dsp:txBody>
      <dsp:txXfrm>
        <a:off x="886708" y="1014571"/>
        <a:ext cx="6107030" cy="767713"/>
      </dsp:txXfrm>
    </dsp:sp>
    <dsp:sp modelId="{E4CAFBAA-AC5B-48D5-BBD8-46E52D111C29}">
      <dsp:nvSpPr>
        <dsp:cNvPr id="0" name=""/>
        <dsp:cNvSpPr/>
      </dsp:nvSpPr>
      <dsp:spPr>
        <a:xfrm>
          <a:off x="0" y="1996173"/>
          <a:ext cx="6993739" cy="767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50D113-9615-4CC6-BD1F-C8C24DA940B4}">
      <dsp:nvSpPr>
        <dsp:cNvPr id="0" name=""/>
        <dsp:cNvSpPr/>
      </dsp:nvSpPr>
      <dsp:spPr>
        <a:xfrm>
          <a:off x="12101" y="1987093"/>
          <a:ext cx="862505" cy="7858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B31343-39F9-4DC7-9979-F2C7F2CA0224}">
      <dsp:nvSpPr>
        <dsp:cNvPr id="0" name=""/>
        <dsp:cNvSpPr/>
      </dsp:nvSpPr>
      <dsp:spPr>
        <a:xfrm>
          <a:off x="886708" y="1996173"/>
          <a:ext cx="6107030" cy="76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50" tIns="81250" rIns="81250" bIns="81250" numCol="1" spcCol="1270" anchor="ctr" anchorCtr="0">
          <a:noAutofit/>
        </a:bodyPr>
        <a:lstStyle/>
        <a:p>
          <a:pPr marL="0" lvl="0" indent="0" algn="l" defTabSz="844550">
            <a:lnSpc>
              <a:spcPct val="100000"/>
            </a:lnSpc>
            <a:spcBef>
              <a:spcPct val="0"/>
            </a:spcBef>
            <a:spcAft>
              <a:spcPct val="35000"/>
            </a:spcAft>
            <a:buNone/>
          </a:pPr>
          <a:r>
            <a:rPr lang="en-US" sz="1900" kern="1200" dirty="0"/>
            <a:t>Time investment</a:t>
          </a:r>
        </a:p>
      </dsp:txBody>
      <dsp:txXfrm>
        <a:off x="886708" y="1996173"/>
        <a:ext cx="6107030" cy="767713"/>
      </dsp:txXfrm>
    </dsp:sp>
    <dsp:sp modelId="{351321E5-E828-412B-A69E-1A398D1DC803}">
      <dsp:nvSpPr>
        <dsp:cNvPr id="0" name=""/>
        <dsp:cNvSpPr/>
      </dsp:nvSpPr>
      <dsp:spPr>
        <a:xfrm>
          <a:off x="0" y="3005247"/>
          <a:ext cx="6993739" cy="767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F57F1-E83D-4CC3-B86A-7D4F960BD207}">
      <dsp:nvSpPr>
        <dsp:cNvPr id="0" name=""/>
        <dsp:cNvSpPr/>
      </dsp:nvSpPr>
      <dsp:spPr>
        <a:xfrm>
          <a:off x="23561" y="2964894"/>
          <a:ext cx="839586" cy="8484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8C73E-6814-45DB-A57B-3A9A9ED76673}">
      <dsp:nvSpPr>
        <dsp:cNvPr id="0" name=""/>
        <dsp:cNvSpPr/>
      </dsp:nvSpPr>
      <dsp:spPr>
        <a:xfrm>
          <a:off x="886708" y="3005247"/>
          <a:ext cx="6107030" cy="76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50" tIns="81250" rIns="81250" bIns="81250" numCol="1" spcCol="1270" anchor="ctr" anchorCtr="0">
          <a:noAutofit/>
        </a:bodyPr>
        <a:lstStyle/>
        <a:p>
          <a:pPr marL="0" lvl="0" indent="0" algn="l" defTabSz="844550">
            <a:lnSpc>
              <a:spcPct val="100000"/>
            </a:lnSpc>
            <a:spcBef>
              <a:spcPct val="0"/>
            </a:spcBef>
            <a:spcAft>
              <a:spcPct val="35000"/>
            </a:spcAft>
            <a:buNone/>
          </a:pPr>
          <a:r>
            <a:rPr lang="en-US" sz="1900" kern="1200" dirty="0"/>
            <a:t>Design of lab interactive</a:t>
          </a:r>
        </a:p>
      </dsp:txBody>
      <dsp:txXfrm>
        <a:off x="886708" y="3005247"/>
        <a:ext cx="6107030" cy="767713"/>
      </dsp:txXfrm>
    </dsp:sp>
    <dsp:sp modelId="{8212122B-2237-479C-A245-6085814CBE18}">
      <dsp:nvSpPr>
        <dsp:cNvPr id="0" name=""/>
        <dsp:cNvSpPr/>
      </dsp:nvSpPr>
      <dsp:spPr>
        <a:xfrm>
          <a:off x="0" y="4005242"/>
          <a:ext cx="6993739" cy="767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EEBC7-C8C2-427D-8706-4499AD52B450}">
      <dsp:nvSpPr>
        <dsp:cNvPr id="0" name=""/>
        <dsp:cNvSpPr/>
      </dsp:nvSpPr>
      <dsp:spPr>
        <a:xfrm>
          <a:off x="45832" y="4014483"/>
          <a:ext cx="795043" cy="7492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FF567A-3FFB-41CA-BFF1-8A77F8F16F96}">
      <dsp:nvSpPr>
        <dsp:cNvPr id="0" name=""/>
        <dsp:cNvSpPr/>
      </dsp:nvSpPr>
      <dsp:spPr>
        <a:xfrm>
          <a:off x="886708" y="4005242"/>
          <a:ext cx="6107030" cy="76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50" tIns="81250" rIns="81250" bIns="81250" numCol="1" spcCol="1270" anchor="ctr" anchorCtr="0">
          <a:noAutofit/>
        </a:bodyPr>
        <a:lstStyle/>
        <a:p>
          <a:pPr marL="0" lvl="0" indent="0" algn="l" defTabSz="844550">
            <a:lnSpc>
              <a:spcPct val="100000"/>
            </a:lnSpc>
            <a:spcBef>
              <a:spcPct val="0"/>
            </a:spcBef>
            <a:spcAft>
              <a:spcPct val="35000"/>
            </a:spcAft>
            <a:buNone/>
          </a:pPr>
          <a:r>
            <a:rPr lang="en-US" sz="1900" kern="1200" dirty="0"/>
            <a:t>Quality of images</a:t>
          </a:r>
        </a:p>
      </dsp:txBody>
      <dsp:txXfrm>
        <a:off x="886708" y="4005242"/>
        <a:ext cx="6107030" cy="767713"/>
      </dsp:txXfrm>
    </dsp:sp>
    <dsp:sp modelId="{88978EEB-5DFA-49E4-9EB4-DB56A7514DD8}">
      <dsp:nvSpPr>
        <dsp:cNvPr id="0" name=""/>
        <dsp:cNvSpPr/>
      </dsp:nvSpPr>
      <dsp:spPr>
        <a:xfrm>
          <a:off x="0" y="4964883"/>
          <a:ext cx="6993739" cy="767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948CD-9740-402B-B316-E51406688DC0}">
      <dsp:nvSpPr>
        <dsp:cNvPr id="0" name=""/>
        <dsp:cNvSpPr/>
      </dsp:nvSpPr>
      <dsp:spPr>
        <a:xfrm>
          <a:off x="102982" y="4990790"/>
          <a:ext cx="680743" cy="71589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D2D7B-1705-4AE9-A663-F7BFDD1EA360}">
      <dsp:nvSpPr>
        <dsp:cNvPr id="0" name=""/>
        <dsp:cNvSpPr/>
      </dsp:nvSpPr>
      <dsp:spPr>
        <a:xfrm>
          <a:off x="886708" y="4964883"/>
          <a:ext cx="6107030" cy="76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50" tIns="81250" rIns="81250" bIns="81250" numCol="1" spcCol="1270" anchor="ctr" anchorCtr="0">
          <a:noAutofit/>
        </a:bodyPr>
        <a:lstStyle/>
        <a:p>
          <a:pPr marL="0" lvl="0" indent="0" algn="l" defTabSz="844550">
            <a:lnSpc>
              <a:spcPct val="100000"/>
            </a:lnSpc>
            <a:spcBef>
              <a:spcPct val="0"/>
            </a:spcBef>
            <a:spcAft>
              <a:spcPct val="35000"/>
            </a:spcAft>
            <a:buNone/>
          </a:pPr>
          <a:r>
            <a:rPr lang="en-US" sz="1900" kern="1200" dirty="0"/>
            <a:t>Balance of interpretation</a:t>
          </a:r>
        </a:p>
      </dsp:txBody>
      <dsp:txXfrm>
        <a:off x="886708" y="4964883"/>
        <a:ext cx="6107030" cy="7677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8D341-0036-4743-B100-0E97E4874FB9}">
      <dsp:nvSpPr>
        <dsp:cNvPr id="0" name=""/>
        <dsp:cNvSpPr/>
      </dsp:nvSpPr>
      <dsp:spPr>
        <a:xfrm>
          <a:off x="485781" y="27287"/>
          <a:ext cx="512604" cy="512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719A4-49CB-4C0B-80BB-22113559CD02}">
      <dsp:nvSpPr>
        <dsp:cNvPr id="0" name=""/>
        <dsp:cNvSpPr/>
      </dsp:nvSpPr>
      <dsp:spPr>
        <a:xfrm>
          <a:off x="9792" y="812524"/>
          <a:ext cx="1464583" cy="649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Chemistry</a:t>
          </a:r>
        </a:p>
      </dsp:txBody>
      <dsp:txXfrm>
        <a:off x="9792" y="812524"/>
        <a:ext cx="1464583" cy="649399"/>
      </dsp:txXfrm>
    </dsp:sp>
    <dsp:sp modelId="{FC00B552-9331-4053-99F2-E7DD0026C35D}">
      <dsp:nvSpPr>
        <dsp:cNvPr id="0" name=""/>
        <dsp:cNvSpPr/>
      </dsp:nvSpPr>
      <dsp:spPr>
        <a:xfrm>
          <a:off x="9792" y="1588729"/>
          <a:ext cx="1464583" cy="477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Font typeface="Arial" panose="020B0604020202020204" pitchFamily="34" charset="0"/>
            <a:buNone/>
          </a:pPr>
          <a:r>
            <a:rPr lang="en-US" sz="1400" kern="1200" dirty="0"/>
            <a:t>Types of Chemical Reactions </a:t>
          </a:r>
        </a:p>
        <a:p>
          <a:pPr marL="0" lvl="0" indent="0" algn="l" defTabSz="622300">
            <a:lnSpc>
              <a:spcPct val="100000"/>
            </a:lnSpc>
            <a:spcBef>
              <a:spcPct val="0"/>
            </a:spcBef>
            <a:spcAft>
              <a:spcPct val="35000"/>
            </a:spcAft>
            <a:buFont typeface="Arial" panose="020B0604020202020204" pitchFamily="34" charset="0"/>
            <a:buNone/>
          </a:pPr>
          <a:r>
            <a:rPr lang="en-US" sz="1400" kern="1200" dirty="0"/>
            <a:t>Plastics by Density </a:t>
          </a:r>
        </a:p>
        <a:p>
          <a:pPr marL="0" lvl="0" indent="0" algn="l" defTabSz="622300">
            <a:lnSpc>
              <a:spcPct val="100000"/>
            </a:lnSpc>
            <a:spcBef>
              <a:spcPct val="0"/>
            </a:spcBef>
            <a:spcAft>
              <a:spcPct val="35000"/>
            </a:spcAft>
            <a:buFont typeface="Arial" panose="020B0604020202020204" pitchFamily="34" charset="0"/>
            <a:buNone/>
          </a:pPr>
          <a:r>
            <a:rPr lang="en-US" sz="1400" kern="1200" dirty="0"/>
            <a:t>Transfer of Thermal Energy</a:t>
          </a:r>
        </a:p>
        <a:p>
          <a:pPr marL="0" lvl="0" indent="0" algn="l" defTabSz="622300">
            <a:lnSpc>
              <a:spcPct val="100000"/>
            </a:lnSpc>
            <a:spcBef>
              <a:spcPct val="0"/>
            </a:spcBef>
            <a:spcAft>
              <a:spcPct val="35000"/>
            </a:spcAft>
            <a:buFont typeface="Arial" panose="020B0604020202020204" pitchFamily="34" charset="0"/>
            <a:buNone/>
          </a:pPr>
          <a:r>
            <a:rPr lang="en-US" sz="1400" kern="1200" dirty="0"/>
            <a:t>Ideal Gas Law </a:t>
          </a:r>
        </a:p>
        <a:p>
          <a:pPr marL="0" lvl="0" indent="0" algn="l" defTabSz="622300">
            <a:lnSpc>
              <a:spcPct val="100000"/>
            </a:lnSpc>
            <a:spcBef>
              <a:spcPct val="0"/>
            </a:spcBef>
            <a:spcAft>
              <a:spcPct val="35000"/>
            </a:spcAft>
            <a:buFont typeface="Arial" panose="020B0604020202020204" pitchFamily="34" charset="0"/>
            <a:buNone/>
          </a:pPr>
          <a:r>
            <a:rPr lang="en-US" sz="1400" kern="1200" dirty="0"/>
            <a:t>Specific Heat</a:t>
          </a:r>
        </a:p>
        <a:p>
          <a:pPr marL="0" lvl="0" indent="0" algn="l" defTabSz="622300">
            <a:lnSpc>
              <a:spcPct val="100000"/>
            </a:lnSpc>
            <a:spcBef>
              <a:spcPct val="0"/>
            </a:spcBef>
            <a:spcAft>
              <a:spcPct val="35000"/>
            </a:spcAft>
            <a:buFont typeface="Arial" panose="020B0604020202020204" pitchFamily="34" charset="0"/>
            <a:buNone/>
          </a:pPr>
          <a:r>
            <a:rPr lang="en-US" sz="1400" kern="1200" dirty="0"/>
            <a:t>Metal Activity Series</a:t>
          </a:r>
        </a:p>
        <a:p>
          <a:pPr marL="0" lvl="0" indent="0" algn="l" defTabSz="622300">
            <a:lnSpc>
              <a:spcPct val="100000"/>
            </a:lnSpc>
            <a:spcBef>
              <a:spcPct val="0"/>
            </a:spcBef>
            <a:spcAft>
              <a:spcPct val="35000"/>
            </a:spcAft>
            <a:buFont typeface="Arial" panose="020B0604020202020204" pitchFamily="34" charset="0"/>
            <a:buNone/>
          </a:pPr>
          <a:r>
            <a:rPr lang="en-US" sz="1400" kern="1200" dirty="0"/>
            <a:t>Types of Chemical Reactions</a:t>
          </a:r>
        </a:p>
        <a:p>
          <a:pPr marL="0" lvl="0" indent="0" algn="l" defTabSz="622300">
            <a:lnSpc>
              <a:spcPct val="100000"/>
            </a:lnSpc>
            <a:spcBef>
              <a:spcPct val="0"/>
            </a:spcBef>
            <a:spcAft>
              <a:spcPct val="35000"/>
            </a:spcAft>
            <a:buFont typeface="Arial" panose="020B0604020202020204" pitchFamily="34" charset="0"/>
            <a:buNone/>
          </a:pPr>
          <a:r>
            <a:rPr lang="en-US" sz="1400" kern="1200" dirty="0"/>
            <a:t>Exo and Endothermic Reactions</a:t>
          </a:r>
        </a:p>
        <a:p>
          <a:pPr marL="0" lvl="0" indent="0" algn="l" defTabSz="622300">
            <a:lnSpc>
              <a:spcPct val="100000"/>
            </a:lnSpc>
            <a:spcBef>
              <a:spcPct val="0"/>
            </a:spcBef>
            <a:spcAft>
              <a:spcPct val="35000"/>
            </a:spcAft>
            <a:buFont typeface="Arial" panose="020B0604020202020204" pitchFamily="34" charset="0"/>
            <a:buNone/>
          </a:pPr>
          <a:r>
            <a:rPr lang="en-US" sz="1400" kern="1200" dirty="0"/>
            <a:t>Paraffin Lab</a:t>
          </a:r>
        </a:p>
        <a:p>
          <a:pPr marL="0" lvl="0" indent="0" algn="l" defTabSz="622300">
            <a:lnSpc>
              <a:spcPct val="100000"/>
            </a:lnSpc>
            <a:spcBef>
              <a:spcPct val="0"/>
            </a:spcBef>
            <a:spcAft>
              <a:spcPct val="35000"/>
            </a:spcAft>
            <a:buFont typeface="+mj-lt"/>
            <a:buNone/>
          </a:pPr>
          <a:r>
            <a:rPr lang="en-US" sz="1400" i="1" kern="1200" dirty="0"/>
            <a:t>And more</a:t>
          </a:r>
        </a:p>
      </dsp:txBody>
      <dsp:txXfrm>
        <a:off x="9792" y="1588729"/>
        <a:ext cx="1464583" cy="4778845"/>
      </dsp:txXfrm>
    </dsp:sp>
    <dsp:sp modelId="{7DE04701-CBEF-4FC2-84E8-79D403ABB8BC}">
      <dsp:nvSpPr>
        <dsp:cNvPr id="0" name=""/>
        <dsp:cNvSpPr/>
      </dsp:nvSpPr>
      <dsp:spPr>
        <a:xfrm>
          <a:off x="2206668" y="27287"/>
          <a:ext cx="512604" cy="512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E3787-95D7-4332-A7C5-6391E7A70C5B}">
      <dsp:nvSpPr>
        <dsp:cNvPr id="0" name=""/>
        <dsp:cNvSpPr/>
      </dsp:nvSpPr>
      <dsp:spPr>
        <a:xfrm>
          <a:off x="1730678" y="812524"/>
          <a:ext cx="1464583" cy="649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Earth and Space Science </a:t>
          </a:r>
        </a:p>
      </dsp:txBody>
      <dsp:txXfrm>
        <a:off x="1730678" y="812524"/>
        <a:ext cx="1464583" cy="649399"/>
      </dsp:txXfrm>
    </dsp:sp>
    <dsp:sp modelId="{1863242A-4956-48BF-8A87-49A8A8DC6EF4}">
      <dsp:nvSpPr>
        <dsp:cNvPr id="0" name=""/>
        <dsp:cNvSpPr/>
      </dsp:nvSpPr>
      <dsp:spPr>
        <a:xfrm>
          <a:off x="1730678" y="1588729"/>
          <a:ext cx="1464583" cy="477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Igneous Rock ID</a:t>
          </a:r>
        </a:p>
        <a:p>
          <a:pPr marL="0" lvl="0" indent="0" algn="l" defTabSz="622300">
            <a:lnSpc>
              <a:spcPct val="100000"/>
            </a:lnSpc>
            <a:spcBef>
              <a:spcPct val="0"/>
            </a:spcBef>
            <a:spcAft>
              <a:spcPct val="35000"/>
            </a:spcAft>
            <a:buNone/>
          </a:pPr>
          <a:r>
            <a:rPr lang="en-US" sz="1400" kern="1200" dirty="0"/>
            <a:t>Sedimentary Rock ID</a:t>
          </a:r>
        </a:p>
        <a:p>
          <a:pPr marL="0" lvl="0" indent="0" algn="l" defTabSz="622300">
            <a:lnSpc>
              <a:spcPct val="100000"/>
            </a:lnSpc>
            <a:spcBef>
              <a:spcPct val="0"/>
            </a:spcBef>
            <a:spcAft>
              <a:spcPct val="35000"/>
            </a:spcAft>
            <a:buNone/>
          </a:pPr>
          <a:r>
            <a:rPr lang="en-US" sz="1400" kern="1200" dirty="0"/>
            <a:t>Metamorphic Rock ID</a:t>
          </a:r>
        </a:p>
        <a:p>
          <a:pPr marL="0" lvl="0" indent="0" algn="l" defTabSz="622300">
            <a:lnSpc>
              <a:spcPct val="100000"/>
            </a:lnSpc>
            <a:spcBef>
              <a:spcPct val="0"/>
            </a:spcBef>
            <a:spcAft>
              <a:spcPct val="35000"/>
            </a:spcAft>
            <a:buNone/>
          </a:pPr>
          <a:r>
            <a:rPr lang="en-US" sz="1400" kern="1200" dirty="0"/>
            <a:t>Absorption and Radiation of Heat</a:t>
          </a:r>
        </a:p>
        <a:p>
          <a:pPr marL="0" lvl="0" indent="0" algn="l" defTabSz="622300">
            <a:lnSpc>
              <a:spcPct val="100000"/>
            </a:lnSpc>
            <a:spcBef>
              <a:spcPct val="0"/>
            </a:spcBef>
            <a:spcAft>
              <a:spcPct val="35000"/>
            </a:spcAft>
            <a:buNone/>
          </a:pPr>
          <a:r>
            <a:rPr lang="en-US" sz="1400" kern="1200" dirty="0"/>
            <a:t>Plate Density</a:t>
          </a:r>
        </a:p>
        <a:p>
          <a:pPr marL="0" lvl="0" indent="0" algn="l" defTabSz="622300">
            <a:lnSpc>
              <a:spcPct val="100000"/>
            </a:lnSpc>
            <a:spcBef>
              <a:spcPct val="0"/>
            </a:spcBef>
            <a:spcAft>
              <a:spcPct val="35000"/>
            </a:spcAft>
            <a:buNone/>
          </a:pPr>
          <a:r>
            <a:rPr lang="en-US" sz="1400" kern="1200" dirty="0"/>
            <a:t>Spectral Analysis</a:t>
          </a:r>
        </a:p>
        <a:p>
          <a:pPr marL="0" lvl="0" indent="0" algn="l" defTabSz="622300">
            <a:lnSpc>
              <a:spcPct val="100000"/>
            </a:lnSpc>
            <a:spcBef>
              <a:spcPct val="0"/>
            </a:spcBef>
            <a:spcAft>
              <a:spcPct val="35000"/>
            </a:spcAft>
            <a:buNone/>
          </a:pPr>
          <a:r>
            <a:rPr lang="en-US" sz="1400" kern="1200" dirty="0"/>
            <a:t>Half-life Lab</a:t>
          </a:r>
        </a:p>
      </dsp:txBody>
      <dsp:txXfrm>
        <a:off x="1730678" y="1588729"/>
        <a:ext cx="1464583" cy="4778845"/>
      </dsp:txXfrm>
    </dsp:sp>
    <dsp:sp modelId="{9E846372-C918-4D85-B5EE-DBA560997BFE}">
      <dsp:nvSpPr>
        <dsp:cNvPr id="0" name=""/>
        <dsp:cNvSpPr/>
      </dsp:nvSpPr>
      <dsp:spPr>
        <a:xfrm>
          <a:off x="3927554" y="27287"/>
          <a:ext cx="512604" cy="512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92BCC-AA6A-4500-AC3B-F0629BC0E3AC}">
      <dsp:nvSpPr>
        <dsp:cNvPr id="0" name=""/>
        <dsp:cNvSpPr/>
      </dsp:nvSpPr>
      <dsp:spPr>
        <a:xfrm>
          <a:off x="3451564" y="812524"/>
          <a:ext cx="1464583" cy="649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Physical Science</a:t>
          </a:r>
        </a:p>
      </dsp:txBody>
      <dsp:txXfrm>
        <a:off x="3451564" y="812524"/>
        <a:ext cx="1464583" cy="649399"/>
      </dsp:txXfrm>
    </dsp:sp>
    <dsp:sp modelId="{802EEAE6-F802-40FF-ADEE-71370DC455FD}">
      <dsp:nvSpPr>
        <dsp:cNvPr id="0" name=""/>
        <dsp:cNvSpPr/>
      </dsp:nvSpPr>
      <dsp:spPr>
        <a:xfrm>
          <a:off x="3451564" y="1588729"/>
          <a:ext cx="1464583" cy="477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Gas Law Investigations</a:t>
          </a:r>
        </a:p>
        <a:p>
          <a:pPr marL="0" lvl="0" indent="0" algn="l" defTabSz="622300">
            <a:lnSpc>
              <a:spcPct val="100000"/>
            </a:lnSpc>
            <a:spcBef>
              <a:spcPct val="0"/>
            </a:spcBef>
            <a:spcAft>
              <a:spcPct val="35000"/>
            </a:spcAft>
            <a:buNone/>
          </a:pPr>
          <a:r>
            <a:rPr lang="en-US" sz="1400" kern="1200" dirty="0"/>
            <a:t>Law of Conservation of Mass</a:t>
          </a:r>
        </a:p>
      </dsp:txBody>
      <dsp:txXfrm>
        <a:off x="3451564" y="1588729"/>
        <a:ext cx="1464583" cy="4778845"/>
      </dsp:txXfrm>
    </dsp:sp>
    <dsp:sp modelId="{67EAABFA-4A0B-4128-BABC-75B73EF1AA24}">
      <dsp:nvSpPr>
        <dsp:cNvPr id="0" name=""/>
        <dsp:cNvSpPr/>
      </dsp:nvSpPr>
      <dsp:spPr>
        <a:xfrm>
          <a:off x="5648440" y="27287"/>
          <a:ext cx="512604" cy="5126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909CE-7752-4FEA-B3E8-625CB818A0FC}">
      <dsp:nvSpPr>
        <dsp:cNvPr id="0" name=""/>
        <dsp:cNvSpPr/>
      </dsp:nvSpPr>
      <dsp:spPr>
        <a:xfrm>
          <a:off x="5172450" y="812524"/>
          <a:ext cx="1464583" cy="649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Forensic Science &amp; Criminal Investigations</a:t>
          </a:r>
        </a:p>
      </dsp:txBody>
      <dsp:txXfrm>
        <a:off x="5172450" y="812524"/>
        <a:ext cx="1464583" cy="649399"/>
      </dsp:txXfrm>
    </dsp:sp>
    <dsp:sp modelId="{39553466-8FC2-4BF0-8578-D2E5D26647DE}">
      <dsp:nvSpPr>
        <dsp:cNvPr id="0" name=""/>
        <dsp:cNvSpPr/>
      </dsp:nvSpPr>
      <dsp:spPr>
        <a:xfrm>
          <a:off x="5172450" y="1588729"/>
          <a:ext cx="1464583" cy="477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Hair</a:t>
          </a:r>
        </a:p>
        <a:p>
          <a:pPr marL="0" lvl="0" indent="0" algn="l" defTabSz="622300">
            <a:lnSpc>
              <a:spcPct val="100000"/>
            </a:lnSpc>
            <a:spcBef>
              <a:spcPct val="0"/>
            </a:spcBef>
            <a:spcAft>
              <a:spcPct val="35000"/>
            </a:spcAft>
            <a:buNone/>
          </a:pPr>
          <a:r>
            <a:rPr lang="en-US" sz="1400" kern="1200" dirty="0"/>
            <a:t>Soil</a:t>
          </a:r>
        </a:p>
        <a:p>
          <a:pPr marL="0" lvl="0" indent="0" algn="l" defTabSz="622300">
            <a:lnSpc>
              <a:spcPct val="100000"/>
            </a:lnSpc>
            <a:spcBef>
              <a:spcPct val="0"/>
            </a:spcBef>
            <a:spcAft>
              <a:spcPct val="35000"/>
            </a:spcAft>
            <a:buNone/>
          </a:pPr>
          <a:r>
            <a:rPr lang="en-US" sz="1400" kern="1200" dirty="0"/>
            <a:t>Toolmark Impressions and Striations</a:t>
          </a:r>
        </a:p>
        <a:p>
          <a:pPr marL="0" lvl="0" indent="0" algn="l" defTabSz="622300">
            <a:lnSpc>
              <a:spcPct val="100000"/>
            </a:lnSpc>
            <a:spcBef>
              <a:spcPct val="0"/>
            </a:spcBef>
            <a:spcAft>
              <a:spcPct val="35000"/>
            </a:spcAft>
            <a:buNone/>
          </a:pPr>
          <a:r>
            <a:rPr lang="en-US" sz="1400" kern="1200" dirty="0"/>
            <a:t>Shoe Impression</a:t>
          </a:r>
        </a:p>
        <a:p>
          <a:pPr marL="0" lvl="0" indent="0" algn="l" defTabSz="622300">
            <a:lnSpc>
              <a:spcPct val="100000"/>
            </a:lnSpc>
            <a:spcBef>
              <a:spcPct val="0"/>
            </a:spcBef>
            <a:spcAft>
              <a:spcPct val="35000"/>
            </a:spcAft>
            <a:buNone/>
          </a:pPr>
          <a:r>
            <a:rPr lang="en-US" sz="1400" kern="1200" dirty="0"/>
            <a:t>Fingerprint</a:t>
          </a:r>
        </a:p>
        <a:p>
          <a:pPr marL="0" lvl="0" indent="0" algn="l" defTabSz="622300">
            <a:lnSpc>
              <a:spcPct val="100000"/>
            </a:lnSpc>
            <a:spcBef>
              <a:spcPct val="0"/>
            </a:spcBef>
            <a:spcAft>
              <a:spcPct val="35000"/>
            </a:spcAft>
            <a:buNone/>
          </a:pPr>
          <a:r>
            <a:rPr lang="en-US" sz="1400" kern="1200" dirty="0"/>
            <a:t>Blood Typing</a:t>
          </a:r>
        </a:p>
        <a:p>
          <a:pPr marL="0" lvl="0" indent="0" algn="l" defTabSz="622300">
            <a:lnSpc>
              <a:spcPct val="100000"/>
            </a:lnSpc>
            <a:spcBef>
              <a:spcPct val="0"/>
            </a:spcBef>
            <a:spcAft>
              <a:spcPct val="35000"/>
            </a:spcAft>
            <a:buNone/>
          </a:pPr>
          <a:r>
            <a:rPr lang="en-US" sz="1400" kern="1200" dirty="0"/>
            <a:t>Electrophoresis</a:t>
          </a:r>
        </a:p>
        <a:p>
          <a:pPr marL="0" lvl="0" indent="0" algn="l" defTabSz="622300">
            <a:lnSpc>
              <a:spcPct val="100000"/>
            </a:lnSpc>
            <a:spcBef>
              <a:spcPct val="0"/>
            </a:spcBef>
            <a:spcAft>
              <a:spcPct val="35000"/>
            </a:spcAft>
            <a:buNone/>
          </a:pPr>
          <a:r>
            <a:rPr lang="en-US" sz="1400" kern="1200" dirty="0"/>
            <a:t>Ink Chromatography</a:t>
          </a:r>
        </a:p>
        <a:p>
          <a:pPr marL="0" lvl="0" indent="0" algn="l" defTabSz="622300">
            <a:lnSpc>
              <a:spcPct val="100000"/>
            </a:lnSpc>
            <a:spcBef>
              <a:spcPct val="0"/>
            </a:spcBef>
            <a:spcAft>
              <a:spcPct val="35000"/>
            </a:spcAft>
            <a:buNone/>
          </a:pPr>
          <a:r>
            <a:rPr lang="en-US" sz="1400" kern="1200" dirty="0"/>
            <a:t>Detecting Poison / Spectrometry</a:t>
          </a:r>
        </a:p>
        <a:p>
          <a:pPr marL="0" lvl="0" indent="0" algn="l" defTabSz="622300">
            <a:lnSpc>
              <a:spcPct val="100000"/>
            </a:lnSpc>
            <a:spcBef>
              <a:spcPct val="0"/>
            </a:spcBef>
            <a:spcAft>
              <a:spcPct val="35000"/>
            </a:spcAft>
            <a:buNone/>
          </a:pPr>
          <a:r>
            <a:rPr lang="en-US" sz="1400" kern="1200" dirty="0"/>
            <a:t>Simplified Drug Analysis</a:t>
          </a:r>
        </a:p>
        <a:p>
          <a:pPr marL="0" lvl="0" indent="0" algn="l" defTabSz="622300">
            <a:lnSpc>
              <a:spcPct val="100000"/>
            </a:lnSpc>
            <a:spcBef>
              <a:spcPct val="0"/>
            </a:spcBef>
            <a:spcAft>
              <a:spcPct val="35000"/>
            </a:spcAft>
            <a:buNone/>
          </a:pPr>
          <a:r>
            <a:rPr lang="en-US" sz="1400" kern="1200" dirty="0"/>
            <a:t>Entomology / Insect Decay Lab</a:t>
          </a:r>
        </a:p>
        <a:p>
          <a:pPr marL="0" lvl="0" indent="0" algn="l" defTabSz="622300">
            <a:lnSpc>
              <a:spcPct val="100000"/>
            </a:lnSpc>
            <a:spcBef>
              <a:spcPct val="0"/>
            </a:spcBef>
            <a:spcAft>
              <a:spcPct val="35000"/>
            </a:spcAft>
            <a:buNone/>
          </a:pPr>
          <a:r>
            <a:rPr lang="en-US" sz="1400" kern="1200" dirty="0"/>
            <a:t>Bioassessment</a:t>
          </a:r>
        </a:p>
      </dsp:txBody>
      <dsp:txXfrm>
        <a:off x="5172450" y="1588729"/>
        <a:ext cx="1464583" cy="4778845"/>
      </dsp:txXfrm>
    </dsp:sp>
    <dsp:sp modelId="{D0147F97-25D7-4985-8F40-7E73A02CA8E1}">
      <dsp:nvSpPr>
        <dsp:cNvPr id="0" name=""/>
        <dsp:cNvSpPr/>
      </dsp:nvSpPr>
      <dsp:spPr>
        <a:xfrm>
          <a:off x="7369326" y="27287"/>
          <a:ext cx="512604" cy="5126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376C4-54AA-4DF6-8DA7-59DCA3AED2C2}">
      <dsp:nvSpPr>
        <dsp:cNvPr id="0" name=""/>
        <dsp:cNvSpPr/>
      </dsp:nvSpPr>
      <dsp:spPr>
        <a:xfrm>
          <a:off x="6893336" y="812524"/>
          <a:ext cx="1464583" cy="649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Life Science 7</a:t>
          </a:r>
        </a:p>
      </dsp:txBody>
      <dsp:txXfrm>
        <a:off x="6893336" y="812524"/>
        <a:ext cx="1464583" cy="649399"/>
      </dsp:txXfrm>
    </dsp:sp>
    <dsp:sp modelId="{CE690E01-945A-4327-AA99-1EB058978FBC}">
      <dsp:nvSpPr>
        <dsp:cNvPr id="0" name=""/>
        <dsp:cNvSpPr/>
      </dsp:nvSpPr>
      <dsp:spPr>
        <a:xfrm>
          <a:off x="6893336" y="1588729"/>
          <a:ext cx="1464583" cy="477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Photosynthesis</a:t>
          </a:r>
        </a:p>
        <a:p>
          <a:pPr marL="0" lvl="0" indent="0" algn="l" defTabSz="622300">
            <a:lnSpc>
              <a:spcPct val="100000"/>
            </a:lnSpc>
            <a:spcBef>
              <a:spcPct val="0"/>
            </a:spcBef>
            <a:spcAft>
              <a:spcPct val="35000"/>
            </a:spcAft>
            <a:buNone/>
          </a:pPr>
          <a:r>
            <a:rPr lang="en-US" sz="1400" kern="1200" dirty="0"/>
            <a:t>Plant Dissection</a:t>
          </a:r>
        </a:p>
        <a:p>
          <a:pPr marL="0" lvl="0" indent="0" algn="l" defTabSz="622300">
            <a:lnSpc>
              <a:spcPct val="100000"/>
            </a:lnSpc>
            <a:spcBef>
              <a:spcPct val="0"/>
            </a:spcBef>
            <a:spcAft>
              <a:spcPct val="35000"/>
            </a:spcAft>
            <a:buNone/>
          </a:pPr>
          <a:r>
            <a:rPr lang="en-US" sz="1400" kern="1200" dirty="0"/>
            <a:t>Osmosis and Diffusion </a:t>
          </a:r>
        </a:p>
        <a:p>
          <a:pPr marL="0" lvl="0" indent="0" algn="l" defTabSz="622300">
            <a:lnSpc>
              <a:spcPct val="100000"/>
            </a:lnSpc>
            <a:spcBef>
              <a:spcPct val="0"/>
            </a:spcBef>
            <a:spcAft>
              <a:spcPct val="35000"/>
            </a:spcAft>
            <a:buNone/>
          </a:pPr>
          <a:r>
            <a:rPr lang="en-US" sz="1400" kern="1200" dirty="0"/>
            <a:t>Different Types of Cells</a:t>
          </a:r>
        </a:p>
        <a:p>
          <a:pPr marL="0" lvl="0" indent="0" algn="l" defTabSz="622300">
            <a:lnSpc>
              <a:spcPct val="100000"/>
            </a:lnSpc>
            <a:spcBef>
              <a:spcPct val="0"/>
            </a:spcBef>
            <a:spcAft>
              <a:spcPct val="35000"/>
            </a:spcAft>
            <a:buNone/>
          </a:pPr>
          <a:r>
            <a:rPr lang="en-US" sz="1400" kern="1200" dirty="0"/>
            <a:t>Exploring Cells</a:t>
          </a:r>
        </a:p>
        <a:p>
          <a:pPr marL="0" lvl="0" indent="0" algn="l" defTabSz="622300">
            <a:lnSpc>
              <a:spcPct val="100000"/>
            </a:lnSpc>
            <a:spcBef>
              <a:spcPct val="0"/>
            </a:spcBef>
            <a:spcAft>
              <a:spcPct val="35000"/>
            </a:spcAft>
            <a:buNone/>
          </a:pPr>
          <a:r>
            <a:rPr lang="en-US" sz="1400" kern="1200" dirty="0"/>
            <a:t>Biodiversity</a:t>
          </a:r>
        </a:p>
        <a:p>
          <a:pPr marL="0" lvl="0" indent="0" algn="l" defTabSz="622300">
            <a:lnSpc>
              <a:spcPct val="100000"/>
            </a:lnSpc>
            <a:spcBef>
              <a:spcPct val="0"/>
            </a:spcBef>
            <a:spcAft>
              <a:spcPct val="35000"/>
            </a:spcAft>
            <a:buNone/>
          </a:pPr>
          <a:r>
            <a:rPr lang="en-US" sz="1400" kern="1200" dirty="0"/>
            <a:t>Water Purification</a:t>
          </a:r>
        </a:p>
        <a:p>
          <a:pPr marL="0" lvl="0" indent="0" algn="l" defTabSz="622300">
            <a:lnSpc>
              <a:spcPct val="100000"/>
            </a:lnSpc>
            <a:spcBef>
              <a:spcPct val="0"/>
            </a:spcBef>
            <a:spcAft>
              <a:spcPct val="35000"/>
            </a:spcAft>
            <a:buNone/>
          </a:pPr>
          <a:r>
            <a:rPr lang="en-US" sz="1400" kern="1200" dirty="0"/>
            <a:t>Brine Shrimp</a:t>
          </a:r>
        </a:p>
        <a:p>
          <a:pPr marL="0" lvl="0" indent="0" algn="l" defTabSz="622300">
            <a:lnSpc>
              <a:spcPct val="100000"/>
            </a:lnSpc>
            <a:spcBef>
              <a:spcPct val="0"/>
            </a:spcBef>
            <a:spcAft>
              <a:spcPct val="35000"/>
            </a:spcAft>
            <a:buNone/>
          </a:pPr>
          <a:r>
            <a:rPr lang="en-US" sz="1400" kern="1200" dirty="0"/>
            <a:t>Antibiotic Resistance</a:t>
          </a:r>
        </a:p>
      </dsp:txBody>
      <dsp:txXfrm>
        <a:off x="6893336" y="1588729"/>
        <a:ext cx="1464583" cy="477884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4/3/2024</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4/3/2024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replace Pics</a:t>
            </a:r>
          </a:p>
          <a:p>
            <a:r>
              <a:rPr lang="en-US" dirty="0"/>
              <a:t>Add QR code for presentation</a:t>
            </a:r>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dirty="0"/>
          </a:p>
        </p:txBody>
      </p:sp>
    </p:spTree>
    <p:extLst>
      <p:ext uri="{BB962C8B-B14F-4D97-AF65-F5344CB8AC3E}">
        <p14:creationId xmlns:p14="http://schemas.microsoft.com/office/powerpoint/2010/main" val="2942981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this. Open page. Discuss why template was set up and equivalence with case studies in Forensic Science. Thought this part when well. </a:t>
            </a:r>
          </a:p>
        </p:txBody>
      </p:sp>
      <p:sp>
        <p:nvSpPr>
          <p:cNvPr id="4" name="Slide Number Placeholder 3"/>
          <p:cNvSpPr>
            <a:spLocks noGrp="1"/>
          </p:cNvSpPr>
          <p:nvPr>
            <p:ph type="sldNum" sz="quarter" idx="5"/>
          </p:nvPr>
        </p:nvSpPr>
        <p:spPr/>
        <p:txBody>
          <a:bodyPr/>
          <a:lstStyle/>
          <a:p>
            <a:fld id="{798C5307-140F-447F-BCBA-BB92E3A2906B}" type="slidenum">
              <a:rPr lang="en-US" smtClean="0"/>
              <a:t>17</a:t>
            </a:fld>
            <a:endParaRPr lang="en-US" dirty="0"/>
          </a:p>
        </p:txBody>
      </p:sp>
    </p:spTree>
    <p:extLst>
      <p:ext uri="{BB962C8B-B14F-4D97-AF65-F5344CB8AC3E}">
        <p14:creationId xmlns:p14="http://schemas.microsoft.com/office/powerpoint/2010/main" val="249142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here about how it was difficult for IDs out of content area to track needs. Get copy of lab and copy of scripting. Students contaminating prom drink. Talk about how this lab was supposed to be of a spectrometry experiment – dyes may look the same but not reflect the same, supposed to identify contaminated drink. Show some of the misplaced background. </a:t>
            </a:r>
          </a:p>
        </p:txBody>
      </p:sp>
      <p:sp>
        <p:nvSpPr>
          <p:cNvPr id="4" name="Slide Number Placeholder 3"/>
          <p:cNvSpPr>
            <a:spLocks noGrp="1"/>
          </p:cNvSpPr>
          <p:nvPr>
            <p:ph type="sldNum" sz="quarter" idx="5"/>
          </p:nvPr>
        </p:nvSpPr>
        <p:spPr/>
        <p:txBody>
          <a:bodyPr/>
          <a:lstStyle/>
          <a:p>
            <a:fld id="{798C5307-140F-447F-BCBA-BB92E3A2906B}" type="slidenum">
              <a:rPr lang="en-US" smtClean="0"/>
              <a:t>18</a:t>
            </a:fld>
            <a:endParaRPr lang="en-US" dirty="0"/>
          </a:p>
        </p:txBody>
      </p:sp>
    </p:spTree>
    <p:extLst>
      <p:ext uri="{BB962C8B-B14F-4D97-AF65-F5344CB8AC3E}">
        <p14:creationId xmlns:p14="http://schemas.microsoft.com/office/powerpoint/2010/main" val="396280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show this one – mention difficulty of shoes all in same style and size. Show image trick. Show casts and talk about the expectation of clarity and how we needed to adjust teachers to interpretation and coaching through evidence. </a:t>
            </a:r>
          </a:p>
        </p:txBody>
      </p:sp>
      <p:sp>
        <p:nvSpPr>
          <p:cNvPr id="4" name="Slide Number Placeholder 3"/>
          <p:cNvSpPr>
            <a:spLocks noGrp="1"/>
          </p:cNvSpPr>
          <p:nvPr>
            <p:ph type="sldNum" sz="quarter" idx="5"/>
          </p:nvPr>
        </p:nvSpPr>
        <p:spPr/>
        <p:txBody>
          <a:bodyPr/>
          <a:lstStyle/>
          <a:p>
            <a:fld id="{798C5307-140F-447F-BCBA-BB92E3A2906B}" type="slidenum">
              <a:rPr lang="en-US" smtClean="0"/>
              <a:t>19</a:t>
            </a:fld>
            <a:endParaRPr lang="en-US" dirty="0"/>
          </a:p>
        </p:txBody>
      </p:sp>
    </p:spTree>
    <p:extLst>
      <p:ext uri="{BB962C8B-B14F-4D97-AF65-F5344CB8AC3E}">
        <p14:creationId xmlns:p14="http://schemas.microsoft.com/office/powerpoint/2010/main" val="317824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changes – specialized lab SME, who identified ideas then we verified with course SME. Talk about how important this role was. Also discuss how this divorce allowed the SME to focus on the assessment instead of logistics. Talk about our key role. Discuss structural change in lab.  </a:t>
            </a:r>
          </a:p>
        </p:txBody>
      </p:sp>
      <p:sp>
        <p:nvSpPr>
          <p:cNvPr id="4" name="Slide Number Placeholder 3"/>
          <p:cNvSpPr>
            <a:spLocks noGrp="1"/>
          </p:cNvSpPr>
          <p:nvPr>
            <p:ph type="sldNum" sz="quarter" idx="5"/>
          </p:nvPr>
        </p:nvSpPr>
        <p:spPr/>
        <p:txBody>
          <a:bodyPr/>
          <a:lstStyle/>
          <a:p>
            <a:fld id="{798C5307-140F-447F-BCBA-BB92E3A2906B}" type="slidenum">
              <a:rPr lang="en-US" smtClean="0"/>
              <a:t>20</a:t>
            </a:fld>
            <a:endParaRPr lang="en-US" dirty="0"/>
          </a:p>
        </p:txBody>
      </p:sp>
    </p:spTree>
    <p:extLst>
      <p:ext uri="{BB962C8B-B14F-4D97-AF65-F5344CB8AC3E}">
        <p14:creationId xmlns:p14="http://schemas.microsoft.com/office/powerpoint/2010/main" val="806646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replies – mentioned unit 7 with lab</a:t>
            </a:r>
          </a:p>
        </p:txBody>
      </p:sp>
      <p:sp>
        <p:nvSpPr>
          <p:cNvPr id="4" name="Slide Number Placeholder 3"/>
          <p:cNvSpPr>
            <a:spLocks noGrp="1"/>
          </p:cNvSpPr>
          <p:nvPr>
            <p:ph type="sldNum" sz="quarter" idx="5"/>
          </p:nvPr>
        </p:nvSpPr>
        <p:spPr/>
        <p:txBody>
          <a:bodyPr/>
          <a:lstStyle/>
          <a:p>
            <a:fld id="{798C5307-140F-447F-BCBA-BB92E3A2906B}" type="slidenum">
              <a:rPr lang="en-US" smtClean="0"/>
              <a:t>25</a:t>
            </a:fld>
            <a:endParaRPr lang="en-US" dirty="0"/>
          </a:p>
        </p:txBody>
      </p:sp>
    </p:spTree>
    <p:extLst>
      <p:ext uri="{BB962C8B-B14F-4D97-AF65-F5344CB8AC3E}">
        <p14:creationId xmlns:p14="http://schemas.microsoft.com/office/powerpoint/2010/main" val="3532510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our limitations of data</a:t>
            </a:r>
          </a:p>
          <a:p>
            <a:r>
              <a:rPr lang="en-US" dirty="0"/>
              <a:t>Comparisons of science courses with ACCESS developed labs versus courses with hands-on/other virtual labs</a:t>
            </a:r>
          </a:p>
          <a:p>
            <a:r>
              <a:rPr lang="en-US" dirty="0"/>
              <a:t>Also not only factor</a:t>
            </a:r>
          </a:p>
          <a:p>
            <a:r>
              <a:rPr lang="en-US" dirty="0"/>
              <a:t>On this one, red and dark green</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27</a:t>
            </a:fld>
            <a:endParaRPr lang="en-US" dirty="0"/>
          </a:p>
        </p:txBody>
      </p:sp>
    </p:spTree>
    <p:extLst>
      <p:ext uri="{BB962C8B-B14F-4D97-AF65-F5344CB8AC3E}">
        <p14:creationId xmlns:p14="http://schemas.microsoft.com/office/powerpoint/2010/main" val="374029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one, red and yellow</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28</a:t>
            </a:fld>
            <a:endParaRPr lang="en-US" dirty="0"/>
          </a:p>
        </p:txBody>
      </p:sp>
    </p:spTree>
    <p:extLst>
      <p:ext uri="{BB962C8B-B14F-4D97-AF65-F5344CB8AC3E}">
        <p14:creationId xmlns:p14="http://schemas.microsoft.com/office/powerpoint/2010/main" val="225056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80,592 – 1,000-2,000 a week</a:t>
            </a:r>
          </a:p>
        </p:txBody>
      </p:sp>
      <p:sp>
        <p:nvSpPr>
          <p:cNvPr id="4" name="Slide Number Placeholder 3"/>
          <p:cNvSpPr>
            <a:spLocks noGrp="1"/>
          </p:cNvSpPr>
          <p:nvPr>
            <p:ph type="sldNum" sz="quarter" idx="5"/>
          </p:nvPr>
        </p:nvSpPr>
        <p:spPr/>
        <p:txBody>
          <a:bodyPr/>
          <a:lstStyle/>
          <a:p>
            <a:fld id="{798C5307-140F-447F-BCBA-BB92E3A2906B}" type="slidenum">
              <a:rPr lang="en-US" smtClean="0"/>
              <a:t>30</a:t>
            </a:fld>
            <a:endParaRPr lang="en-US" dirty="0"/>
          </a:p>
        </p:txBody>
      </p:sp>
    </p:spTree>
    <p:extLst>
      <p:ext uri="{BB962C8B-B14F-4D97-AF65-F5344CB8AC3E}">
        <p14:creationId xmlns:p14="http://schemas.microsoft.com/office/powerpoint/2010/main" val="1951687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31</a:t>
            </a:fld>
            <a:endParaRPr lang="en-US" dirty="0"/>
          </a:p>
        </p:txBody>
      </p:sp>
    </p:spTree>
    <p:extLst>
      <p:ext uri="{BB962C8B-B14F-4D97-AF65-F5344CB8AC3E}">
        <p14:creationId xmlns:p14="http://schemas.microsoft.com/office/powerpoint/2010/main" val="1346263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1F1E1E"/>
                </a:solidFill>
                <a:effectLst/>
                <a:highlight>
                  <a:srgbClr val="FFFFFF"/>
                </a:highlight>
                <a:latin typeface="Palatino"/>
              </a:rPr>
              <a:t>During the 2021-22 school year - the most recent data available - data shows two schools, both located in Alabama’s Black Belt where poverty levels are high, had half of their teachers using emergency certificates.</a:t>
            </a:r>
          </a:p>
          <a:p>
            <a:pPr algn="l" fontAlgn="base"/>
            <a:r>
              <a:rPr lang="en-US" b="0" i="0" dirty="0">
                <a:solidFill>
                  <a:srgbClr val="1F1E1E"/>
                </a:solidFill>
                <a:effectLst/>
                <a:highlight>
                  <a:srgbClr val="FFFFFF"/>
                </a:highlight>
                <a:latin typeface="Palatino"/>
              </a:rPr>
              <a:t>Another 34 schools located in 16 districts, two-thirds of which are located in rural areas, had between one-quarter and one-half of their teaching staff using emergency certificates. In certain rural and urban counties, 20% of MS teachers are not certified</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32</a:t>
            </a:fld>
            <a:endParaRPr lang="en-US" dirty="0"/>
          </a:p>
        </p:txBody>
      </p:sp>
    </p:spTree>
    <p:extLst>
      <p:ext uri="{BB962C8B-B14F-4D97-AF65-F5344CB8AC3E}">
        <p14:creationId xmlns:p14="http://schemas.microsoft.com/office/powerpoint/2010/main" val="2579617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some caveats and introduce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show the antibiotic resistance? On this – A way to replace a lab when equipment, like an incubator, is down; supplies are bad; a student it out; you are out; lab cannot be realistically done in a class period; danger factor</a:t>
            </a:r>
          </a:p>
        </p:txBody>
      </p:sp>
      <p:sp>
        <p:nvSpPr>
          <p:cNvPr id="4" name="Slide Number Placeholder 3"/>
          <p:cNvSpPr>
            <a:spLocks noGrp="1"/>
          </p:cNvSpPr>
          <p:nvPr>
            <p:ph type="sldNum" sz="quarter" idx="5"/>
          </p:nvPr>
        </p:nvSpPr>
        <p:spPr/>
        <p:txBody>
          <a:bodyPr/>
          <a:lstStyle/>
          <a:p>
            <a:fld id="{798C5307-140F-447F-BCBA-BB92E3A2906B}" type="slidenum">
              <a:rPr lang="en-US" smtClean="0"/>
              <a:t>33</a:t>
            </a:fld>
            <a:endParaRPr lang="en-US" dirty="0"/>
          </a:p>
        </p:txBody>
      </p:sp>
    </p:spTree>
    <p:extLst>
      <p:ext uri="{BB962C8B-B14F-4D97-AF65-F5344CB8AC3E}">
        <p14:creationId xmlns:p14="http://schemas.microsoft.com/office/powerpoint/2010/main" val="824035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Osmosis or photosynthesis? – </a:t>
            </a:r>
          </a:p>
          <a:p>
            <a:r>
              <a:rPr lang="en-US" dirty="0"/>
              <a:t>Maybe there is something you want the to see. Might do before, might have available during lab. Allow everyone to see close up/. </a:t>
            </a:r>
          </a:p>
        </p:txBody>
      </p:sp>
      <p:sp>
        <p:nvSpPr>
          <p:cNvPr id="4" name="Slide Number Placeholder 3"/>
          <p:cNvSpPr>
            <a:spLocks noGrp="1"/>
          </p:cNvSpPr>
          <p:nvPr>
            <p:ph type="sldNum" sz="quarter" idx="5"/>
          </p:nvPr>
        </p:nvSpPr>
        <p:spPr/>
        <p:txBody>
          <a:bodyPr/>
          <a:lstStyle/>
          <a:p>
            <a:fld id="{798C5307-140F-447F-BCBA-BB92E3A2906B}" type="slidenum">
              <a:rPr lang="en-US" smtClean="0"/>
              <a:t>34</a:t>
            </a:fld>
            <a:endParaRPr lang="en-US" dirty="0"/>
          </a:p>
        </p:txBody>
      </p:sp>
    </p:spTree>
    <p:extLst>
      <p:ext uri="{BB962C8B-B14F-4D97-AF65-F5344CB8AC3E}">
        <p14:creationId xmlns:p14="http://schemas.microsoft.com/office/powerpoint/2010/main" val="3154511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osmosis or photosynthesis, frog dissection? Get familiar, especially if time pressure</a:t>
            </a:r>
          </a:p>
        </p:txBody>
      </p:sp>
      <p:sp>
        <p:nvSpPr>
          <p:cNvPr id="4" name="Slide Number Placeholder 3"/>
          <p:cNvSpPr>
            <a:spLocks noGrp="1"/>
          </p:cNvSpPr>
          <p:nvPr>
            <p:ph type="sldNum" sz="quarter" idx="5"/>
          </p:nvPr>
        </p:nvSpPr>
        <p:spPr/>
        <p:txBody>
          <a:bodyPr/>
          <a:lstStyle/>
          <a:p>
            <a:fld id="{798C5307-140F-447F-BCBA-BB92E3A2906B}" type="slidenum">
              <a:rPr lang="en-US" smtClean="0"/>
              <a:t>35</a:t>
            </a:fld>
            <a:endParaRPr lang="en-US" dirty="0"/>
          </a:p>
        </p:txBody>
      </p:sp>
    </p:spTree>
    <p:extLst>
      <p:ext uri="{BB962C8B-B14F-4D97-AF65-F5344CB8AC3E}">
        <p14:creationId xmlns:p14="http://schemas.microsoft.com/office/powerpoint/2010/main" val="4080456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paraffin lab and/or silver filtration?</a:t>
            </a:r>
          </a:p>
        </p:txBody>
      </p:sp>
      <p:sp>
        <p:nvSpPr>
          <p:cNvPr id="4" name="Slide Number Placeholder 3"/>
          <p:cNvSpPr>
            <a:spLocks noGrp="1"/>
          </p:cNvSpPr>
          <p:nvPr>
            <p:ph type="sldNum" sz="quarter" idx="5"/>
          </p:nvPr>
        </p:nvSpPr>
        <p:spPr/>
        <p:txBody>
          <a:bodyPr/>
          <a:lstStyle/>
          <a:p>
            <a:fld id="{798C5307-140F-447F-BCBA-BB92E3A2906B}" type="slidenum">
              <a:rPr lang="en-US" smtClean="0"/>
              <a:t>36</a:t>
            </a:fld>
            <a:endParaRPr lang="en-US" dirty="0"/>
          </a:p>
        </p:txBody>
      </p:sp>
    </p:spTree>
    <p:extLst>
      <p:ext uri="{BB962C8B-B14F-4D97-AF65-F5344CB8AC3E}">
        <p14:creationId xmlns:p14="http://schemas.microsoft.com/office/powerpoint/2010/main" val="3094255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virtual pig? And rock ID for support?</a:t>
            </a:r>
          </a:p>
        </p:txBody>
      </p:sp>
      <p:sp>
        <p:nvSpPr>
          <p:cNvPr id="4" name="Slide Number Placeholder 3"/>
          <p:cNvSpPr>
            <a:spLocks noGrp="1"/>
          </p:cNvSpPr>
          <p:nvPr>
            <p:ph type="sldNum" sz="quarter" idx="5"/>
          </p:nvPr>
        </p:nvSpPr>
        <p:spPr/>
        <p:txBody>
          <a:bodyPr/>
          <a:lstStyle/>
          <a:p>
            <a:fld id="{798C5307-140F-447F-BCBA-BB92E3A2906B}" type="slidenum">
              <a:rPr lang="en-US" smtClean="0"/>
              <a:t>37</a:t>
            </a:fld>
            <a:endParaRPr lang="en-US" dirty="0"/>
          </a:p>
        </p:txBody>
      </p:sp>
    </p:spTree>
    <p:extLst>
      <p:ext uri="{BB962C8B-B14F-4D97-AF65-F5344CB8AC3E}">
        <p14:creationId xmlns:p14="http://schemas.microsoft.com/office/powerpoint/2010/main" val="2536406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dynamic online lab list by QR</a:t>
            </a:r>
          </a:p>
          <a:p>
            <a:r>
              <a:rPr lang="en-US" dirty="0"/>
              <a:t>Mention we have around 20 Physics labs coming this year plus 8 biology labs and a small number of additional labs</a:t>
            </a:r>
          </a:p>
        </p:txBody>
      </p:sp>
      <p:sp>
        <p:nvSpPr>
          <p:cNvPr id="4" name="Slide Number Placeholder 3"/>
          <p:cNvSpPr>
            <a:spLocks noGrp="1"/>
          </p:cNvSpPr>
          <p:nvPr>
            <p:ph type="sldNum" sz="quarter" idx="5"/>
          </p:nvPr>
        </p:nvSpPr>
        <p:spPr/>
        <p:txBody>
          <a:bodyPr/>
          <a:lstStyle/>
          <a:p>
            <a:fld id="{798C5307-140F-447F-BCBA-BB92E3A2906B}" type="slidenum">
              <a:rPr lang="en-US" smtClean="0"/>
              <a:t>38</a:t>
            </a:fld>
            <a:endParaRPr lang="en-US" dirty="0"/>
          </a:p>
        </p:txBody>
      </p:sp>
    </p:spTree>
    <p:extLst>
      <p:ext uri="{BB962C8B-B14F-4D97-AF65-F5344CB8AC3E}">
        <p14:creationId xmlns:p14="http://schemas.microsoft.com/office/powerpoint/2010/main" val="247544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similar views 200 – 400 / video, generally sticking through the video if they stay through first 30 seconds</a:t>
            </a:r>
          </a:p>
        </p:txBody>
      </p:sp>
      <p:sp>
        <p:nvSpPr>
          <p:cNvPr id="4" name="Slide Number Placeholder 3"/>
          <p:cNvSpPr>
            <a:spLocks noGrp="1"/>
          </p:cNvSpPr>
          <p:nvPr>
            <p:ph type="sldNum" sz="quarter" idx="5"/>
          </p:nvPr>
        </p:nvSpPr>
        <p:spPr/>
        <p:txBody>
          <a:bodyPr/>
          <a:lstStyle/>
          <a:p>
            <a:fld id="{798C5307-140F-447F-BCBA-BB92E3A2906B}" type="slidenum">
              <a:rPr lang="en-US" smtClean="0"/>
              <a:t>39</a:t>
            </a:fld>
            <a:endParaRPr lang="en-US" dirty="0"/>
          </a:p>
        </p:txBody>
      </p:sp>
    </p:spTree>
    <p:extLst>
      <p:ext uri="{BB962C8B-B14F-4D97-AF65-F5344CB8AC3E}">
        <p14:creationId xmlns:p14="http://schemas.microsoft.com/office/powerpoint/2010/main" val="142415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70C0"/>
              </a:solidFill>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3</a:t>
            </a:fld>
            <a:endParaRPr lang="en-US" dirty="0"/>
          </a:p>
        </p:txBody>
      </p:sp>
    </p:spTree>
    <p:extLst>
      <p:ext uri="{BB962C8B-B14F-4D97-AF65-F5344CB8AC3E}">
        <p14:creationId xmlns:p14="http://schemas.microsoft.com/office/powerpoint/2010/main" val="294287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MJ’s slide</a:t>
            </a:r>
          </a:p>
        </p:txBody>
      </p:sp>
      <p:sp>
        <p:nvSpPr>
          <p:cNvPr id="4" name="Slide Number Placeholder 3"/>
          <p:cNvSpPr>
            <a:spLocks noGrp="1"/>
          </p:cNvSpPr>
          <p:nvPr>
            <p:ph type="sldNum" sz="quarter" idx="5"/>
          </p:nvPr>
        </p:nvSpPr>
        <p:spPr/>
        <p:txBody>
          <a:bodyPr/>
          <a:lstStyle/>
          <a:p>
            <a:fld id="{798C5307-140F-447F-BCBA-BB92E3A2906B}" type="slidenum">
              <a:rPr lang="en-US" smtClean="0"/>
              <a:t>4</a:t>
            </a:fld>
            <a:endParaRPr lang="en-US" dirty="0"/>
          </a:p>
        </p:txBody>
      </p:sp>
    </p:spTree>
    <p:extLst>
      <p:ext uri="{BB962C8B-B14F-4D97-AF65-F5344CB8AC3E}">
        <p14:creationId xmlns:p14="http://schemas.microsoft.com/office/powerpoint/2010/main" val="164091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here to ask about equity issues at their schools</a:t>
            </a:r>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67814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we really have the same problems with these. Briefly mention experience with lab kits at QM conference a few years back with lab kit mess</a:t>
            </a:r>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18250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dirty="0"/>
          </a:p>
        </p:txBody>
      </p:sp>
    </p:spTree>
    <p:extLst>
      <p:ext uri="{BB962C8B-B14F-4D97-AF65-F5344CB8AC3E}">
        <p14:creationId xmlns:p14="http://schemas.microsoft.com/office/powerpoint/2010/main" val="4179984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took out manipulation. This is partially a limit of tech / personnel / time and part not so sure of benefit of interaction – forcing students to pour the correct container, mouse, etc. Combination of technical limitations and instructional design principles</a:t>
            </a:r>
          </a:p>
        </p:txBody>
      </p:sp>
      <p:sp>
        <p:nvSpPr>
          <p:cNvPr id="4" name="Slide Number Placeholder 3"/>
          <p:cNvSpPr>
            <a:spLocks noGrp="1"/>
          </p:cNvSpPr>
          <p:nvPr>
            <p:ph type="sldNum" sz="quarter" idx="5"/>
          </p:nvPr>
        </p:nvSpPr>
        <p:spPr/>
        <p:txBody>
          <a:bodyPr/>
          <a:lstStyle/>
          <a:p>
            <a:fld id="{798C5307-140F-447F-BCBA-BB92E3A2906B}" type="slidenum">
              <a:rPr lang="en-US" smtClean="0"/>
              <a:t>14</a:t>
            </a:fld>
            <a:endParaRPr lang="en-US" dirty="0"/>
          </a:p>
        </p:txBody>
      </p:sp>
    </p:spTree>
    <p:extLst>
      <p:ext uri="{BB962C8B-B14F-4D97-AF65-F5344CB8AC3E}">
        <p14:creationId xmlns:p14="http://schemas.microsoft.com/office/powerpoint/2010/main" val="375304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our first round of doing this, which was with forensic science. We will cover this briefly with lessons learned</a:t>
            </a:r>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dirty="0"/>
          </a:p>
        </p:txBody>
      </p:sp>
    </p:spTree>
    <p:extLst>
      <p:ext uri="{BB962C8B-B14F-4D97-AF65-F5344CB8AC3E}">
        <p14:creationId xmlns:p14="http://schemas.microsoft.com/office/powerpoint/2010/main" val="3590416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0" y="0"/>
            <a:ext cx="96055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custDataLst>
      <p:tags r:id="rId1"/>
    </p:custDataLst>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8BEB8A-70EC-CDCA-654F-A730E68D3F23}"/>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D787D000-1C9D-D0DC-72DC-3B2621FB1916}"/>
              </a:ext>
            </a:extLst>
          </p:cNvPr>
          <p:cNvSpPr>
            <a:spLocks noGrp="1"/>
          </p:cNvSpPr>
          <p:nvPr>
            <p:ph type="ftr" sz="quarter" idx="11"/>
          </p:nvPr>
        </p:nvSpPr>
        <p:spPr/>
        <p:txBody>
          <a:bodyPr/>
          <a:lstStyle/>
          <a:p>
            <a:r>
              <a:rPr lang="en-US" sz="1050" dirty="0"/>
              <a:t>Presentation title</a:t>
            </a:r>
          </a:p>
        </p:txBody>
      </p:sp>
      <p:sp>
        <p:nvSpPr>
          <p:cNvPr id="4" name="Slide Number Placeholder 3">
            <a:extLst>
              <a:ext uri="{FF2B5EF4-FFF2-40B4-BE49-F238E27FC236}">
                <a16:creationId xmlns:a16="http://schemas.microsoft.com/office/drawing/2014/main" id="{42EE0EFC-A60B-FF32-7631-3C3619CB1432}"/>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244195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 id="2147483686" r:id="rId14"/>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xml"/><Relationship Id="rId7" Type="http://schemas.openxmlformats.org/officeDocument/2006/relationships/diagramColors" Target="../diagrams/colors3.xml"/><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7.xml"/><Relationship Id="rId7" Type="http://schemas.openxmlformats.org/officeDocument/2006/relationships/diagramColors" Target="../diagrams/colors4.xml"/><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8.xml"/><Relationship Id="rId7" Type="http://schemas.openxmlformats.org/officeDocument/2006/relationships/diagramColors" Target="../diagrams/colors5.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image" Target="../media/image50.png"/><Relationship Id="rId4" Type="http://schemas.openxmlformats.org/officeDocument/2006/relationships/hyperlink" Target="https://alabama.box.com/s/est2ryybdycf8daw42enj5kwhfty3tw1"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0.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21.xml"/><Relationship Id="rId5" Type="http://schemas.openxmlformats.org/officeDocument/2006/relationships/image" Target="../media/image53.png"/><Relationship Id="rId4" Type="http://schemas.openxmlformats.org/officeDocument/2006/relationships/hyperlink" Target="https://accessdl.state.al.us/AventaCourses/access_courses/forensic_sci_ua_v22/03_unit/03-02/foot_tire_lab/story.html"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alabama.box.com/s/est2ryybdycf8daw42enj5kwhfty3tw1" TargetMode="Externa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hyperlink" Target="https://accessdl.state.al.us/AventaCourses/access_courses/life_sci7_ua_v23/03_unit/03-08/03-08_lab/story.html" TargetMode="Externa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27.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29.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3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8.xml"/><Relationship Id="rId1" Type="http://schemas.openxmlformats.org/officeDocument/2006/relationships/tags" Target="../tags/tag3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75.png"/><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hyperlink" Target="https://accessdl.state.al.us/AventaCourses/access_courses/forensic_sci_ua_v22/04_unit/04-02/blood_typing/story.html" TargetMode="External"/><Relationship Id="rId5" Type="http://schemas.openxmlformats.org/officeDocument/2006/relationships/image" Target="../media/image74.png"/><Relationship Id="rId4" Type="http://schemas.openxmlformats.org/officeDocument/2006/relationships/hyperlink" Target="https://mediasite.ua.edu/Mediasite/Play/b2732febfad240649b8c065161a1f3a31d"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hyperlink" Target="https://www.al.com/educationlab/2022/10/alabama-schools-increasingly-rely-on-emergency-certified-teachers.html" TargetMode="External"/><Relationship Id="rId4" Type="http://schemas.openxmlformats.org/officeDocument/2006/relationships/hyperlink" Target="https://www.al.com/educationlab/2023/06/teacher-shortages-see-which-alabama-schools-have-teachers-using-emergency-certificates.html"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35.xml"/><Relationship Id="rId5" Type="http://schemas.openxmlformats.org/officeDocument/2006/relationships/image" Target="../media/image77.png"/><Relationship Id="rId4" Type="http://schemas.openxmlformats.org/officeDocument/2006/relationships/hyperlink" Target="https://accessdl.state.al.us/AventaCourses/access_courses/life_sci7_ua_v23/06_unit/06-08/06-08_lab/story.html"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image" Target="../media/image78.png"/><Relationship Id="rId5" Type="http://schemas.openxmlformats.org/officeDocument/2006/relationships/hyperlink" Target="https://accessdl.state.al.us/AventaCourses/access_courses/life_sci7_ua_v23/02_unit/02-03/02-03_lab/story.html" TargetMode="External"/><Relationship Id="rId4" Type="http://schemas.microsoft.com/office/2018/10/relationships/comments" Target="../comments/modernComment_13C_59933F3B.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37.xml"/><Relationship Id="rId5" Type="http://schemas.openxmlformats.org/officeDocument/2006/relationships/image" Target="../media/image79.png"/><Relationship Id="rId4" Type="http://schemas.openxmlformats.org/officeDocument/2006/relationships/hyperlink" Target="https://accessdl.state.al.us/AventaCourses/access_courses/lab_deflashes/frog_dissection/story.html"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38.xml"/><Relationship Id="rId5" Type="http://schemas.openxmlformats.org/officeDocument/2006/relationships/image" Target="../media/image80.png"/><Relationship Id="rId4" Type="http://schemas.openxmlformats.org/officeDocument/2006/relationships/hyperlink" Target="https://accessdl.state.al.us/AventaCourses/access_courses/chemistry_ua_v24/05_unit/05-01/05-01_lab/story.html"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39.xml"/><Relationship Id="rId5" Type="http://schemas.openxmlformats.org/officeDocument/2006/relationships/image" Target="../media/image81.png"/><Relationship Id="rId4" Type="http://schemas.openxmlformats.org/officeDocument/2006/relationships/hyperlink" Target="https://accessdl.state.al.us/AventaCourses/access_courses/earthandspacescience_ua_v24/01_unit/01-05/01-05_sedrock_id/story.html" TargetMode="External"/></Relationships>
</file>

<file path=ppt/slides/_rels/slide3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25.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41.xml"/><Relationship Id="rId6" Type="http://schemas.openxmlformats.org/officeDocument/2006/relationships/image" Target="../media/image93.png"/><Relationship Id="rId5" Type="http://schemas.openxmlformats.org/officeDocument/2006/relationships/hyperlink" Target="https://accessdl.state.al.us/AventaCourses/access_courses/anatomy_ua_v24/pig_dissection/interactive_vpd/story.html" TargetMode="Externa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4.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mailto:walke101@ua.edu" TargetMode="External"/><Relationship Id="rId7" Type="http://schemas.openxmlformats.org/officeDocument/2006/relationships/image" Target="../media/image98.png"/><Relationship Id="rId2" Type="http://schemas.openxmlformats.org/officeDocument/2006/relationships/slideLayout" Target="../slideLayouts/slideLayout13.xml"/><Relationship Id="rId1" Type="http://schemas.openxmlformats.org/officeDocument/2006/relationships/tags" Target="../tags/tag4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3" y="753034"/>
            <a:ext cx="8518707" cy="3887390"/>
          </a:xfrm>
        </p:spPr>
        <p:txBody>
          <a:bodyPr>
            <a:noAutofit/>
          </a:bodyPr>
          <a:lstStyle/>
          <a:p>
            <a:r>
              <a:rPr lang="en-US" sz="6000" dirty="0"/>
              <a:t>An Experiment in Equity</a:t>
            </a:r>
            <a:br>
              <a:rPr lang="en-US" sz="6000" dirty="0"/>
            </a:br>
            <a:r>
              <a:rPr lang="en-US" sz="4000" dirty="0">
                <a:solidFill>
                  <a:schemeClr val="accent4">
                    <a:lumMod val="40000"/>
                    <a:lumOff val="60000"/>
                  </a:schemeClr>
                </a:solidFill>
              </a:rPr>
              <a:t>Developing Online Labs for Science</a:t>
            </a:r>
            <a:endParaRPr lang="en-US" sz="6000" dirty="0">
              <a:solidFill>
                <a:schemeClr val="accent4">
                  <a:lumMod val="40000"/>
                  <a:lumOff val="60000"/>
                </a:schemeClr>
              </a:solidFill>
            </a:endParaRP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4686301" y="3539896"/>
            <a:ext cx="4800600" cy="1303176"/>
          </a:xfrm>
        </p:spPr>
        <p:txBody>
          <a:bodyPr anchor="ctr">
            <a:normAutofit/>
          </a:bodyPr>
          <a:lstStyle/>
          <a:p>
            <a:pPr algn="r"/>
            <a:r>
              <a:rPr lang="en-US" dirty="0">
                <a:solidFill>
                  <a:schemeClr val="accent6">
                    <a:lumMod val="20000"/>
                    <a:lumOff val="80000"/>
                  </a:schemeClr>
                </a:solidFill>
              </a:rPr>
              <a:t>Rachel Walker</a:t>
            </a:r>
            <a:br>
              <a:rPr lang="en-US" dirty="0">
                <a:solidFill>
                  <a:schemeClr val="accent6">
                    <a:lumMod val="20000"/>
                    <a:lumOff val="80000"/>
                  </a:schemeClr>
                </a:solidFill>
              </a:rPr>
            </a:br>
            <a:r>
              <a:rPr lang="en-US" dirty="0">
                <a:solidFill>
                  <a:schemeClr val="accent6">
                    <a:lumMod val="20000"/>
                    <a:lumOff val="80000"/>
                  </a:schemeClr>
                </a:solidFill>
              </a:rPr>
              <a:t>ACCESS Virtual Learning</a:t>
            </a:r>
          </a:p>
        </p:txBody>
      </p:sp>
      <p:pic>
        <p:nvPicPr>
          <p:cNvPr id="2" name="Picture 1">
            <a:extLst>
              <a:ext uri="{FF2B5EF4-FFF2-40B4-BE49-F238E27FC236}">
                <a16:creationId xmlns:a16="http://schemas.microsoft.com/office/drawing/2014/main" id="{9B244933-A77A-EFA4-0087-E5C1798F57FC}"/>
              </a:ext>
            </a:extLst>
          </p:cNvPr>
          <p:cNvPicPr>
            <a:picLocks noChangeAspect="1"/>
          </p:cNvPicPr>
          <p:nvPr/>
        </p:nvPicPr>
        <p:blipFill>
          <a:blip r:embed="rId4"/>
          <a:stretch>
            <a:fillRect/>
          </a:stretch>
        </p:blipFill>
        <p:spPr>
          <a:xfrm rot="16200000">
            <a:off x="7468250" y="2129178"/>
            <a:ext cx="6852928" cy="2594572"/>
          </a:xfrm>
          <a:prstGeom prst="rect">
            <a:avLst/>
          </a:prstGeom>
        </p:spPr>
      </p:pic>
      <p:pic>
        <p:nvPicPr>
          <p:cNvPr id="4" name="Picture 3" descr="A qr code with circles and circles&#10;&#10;Description automatically generated">
            <a:extLst>
              <a:ext uri="{FF2B5EF4-FFF2-40B4-BE49-F238E27FC236}">
                <a16:creationId xmlns:a16="http://schemas.microsoft.com/office/drawing/2014/main" id="{F746C0A8-5C87-4F47-26A8-2E74589CB725}"/>
              </a:ext>
            </a:extLst>
          </p:cNvPr>
          <p:cNvPicPr>
            <a:picLocks noChangeAspect="1"/>
          </p:cNvPicPr>
          <p:nvPr/>
        </p:nvPicPr>
        <p:blipFill>
          <a:blip r:embed="rId5"/>
          <a:stretch>
            <a:fillRect/>
          </a:stretch>
        </p:blipFill>
        <p:spPr>
          <a:xfrm>
            <a:off x="649043" y="3686174"/>
            <a:ext cx="2809875" cy="2809875"/>
          </a:xfrm>
          <a:prstGeom prst="rect">
            <a:avLst/>
          </a:prstGeom>
        </p:spPr>
      </p:pic>
      <p:sp>
        <p:nvSpPr>
          <p:cNvPr id="3" name="TextBox 2">
            <a:extLst>
              <a:ext uri="{FF2B5EF4-FFF2-40B4-BE49-F238E27FC236}">
                <a16:creationId xmlns:a16="http://schemas.microsoft.com/office/drawing/2014/main" id="{9BED98D5-AB55-480A-3113-F5E4463DE9E1}"/>
              </a:ext>
            </a:extLst>
          </p:cNvPr>
          <p:cNvSpPr txBox="1"/>
          <p:nvPr/>
        </p:nvSpPr>
        <p:spPr>
          <a:xfrm>
            <a:off x="5098544" y="4843072"/>
            <a:ext cx="4382841" cy="1938992"/>
          </a:xfrm>
          <a:prstGeom prst="rect">
            <a:avLst/>
          </a:prstGeom>
          <a:noFill/>
        </p:spPr>
        <p:txBody>
          <a:bodyPr wrap="square" rtlCol="0" anchor="ctr">
            <a:spAutoFit/>
          </a:bodyPr>
          <a:lstStyle/>
          <a:p>
            <a:r>
              <a:rPr lang="en-US" sz="4000" b="1" dirty="0">
                <a:solidFill>
                  <a:schemeClr val="bg1"/>
                </a:solidFill>
                <a:latin typeface="Caveat" panose="00000500000000000000" pitchFamily="2" charset="0"/>
              </a:rPr>
              <a:t>Scan for presentation and resources</a:t>
            </a:r>
          </a:p>
        </p:txBody>
      </p:sp>
      <p:pic>
        <p:nvPicPr>
          <p:cNvPr id="5" name="Graphic 4" descr="Arrow: Slight curve with solid fill">
            <a:extLst>
              <a:ext uri="{FF2B5EF4-FFF2-40B4-BE49-F238E27FC236}">
                <a16:creationId xmlns:a16="http://schemas.microsoft.com/office/drawing/2014/main" id="{2F0A4D95-CA3E-D98C-49EC-FA15F454108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3458918" y="4928916"/>
            <a:ext cx="1724025" cy="1724025"/>
          </a:xfrm>
          <a:prstGeom prst="rect">
            <a:avLst/>
          </a:prstGeom>
        </p:spPr>
      </p:pic>
    </p:spTree>
    <p:custDataLst>
      <p:tags r:id="rId1"/>
    </p:custDataLst>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6643-BE02-5D12-0B44-59D94E4098A4}"/>
              </a:ext>
            </a:extLst>
          </p:cNvPr>
          <p:cNvSpPr>
            <a:spLocks noGrp="1"/>
          </p:cNvSpPr>
          <p:nvPr>
            <p:ph type="title"/>
          </p:nvPr>
        </p:nvSpPr>
        <p:spPr/>
        <p:txBody>
          <a:bodyPr>
            <a:normAutofit fontScale="90000"/>
          </a:bodyPr>
          <a:lstStyle/>
          <a:p>
            <a:r>
              <a:rPr lang="en-US" dirty="0"/>
              <a:t>Student Feedback [sic]</a:t>
            </a:r>
          </a:p>
        </p:txBody>
      </p:sp>
      <p:sp>
        <p:nvSpPr>
          <p:cNvPr id="9" name="Slide Number Placeholder 8">
            <a:extLst>
              <a:ext uri="{FF2B5EF4-FFF2-40B4-BE49-F238E27FC236}">
                <a16:creationId xmlns:a16="http://schemas.microsoft.com/office/drawing/2014/main" id="{6D7FE135-CBF3-F67F-102A-BFF38B512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graphicFrame>
        <p:nvGraphicFramePr>
          <p:cNvPr id="11" name="Text Placeholder 3">
            <a:extLst>
              <a:ext uri="{FF2B5EF4-FFF2-40B4-BE49-F238E27FC236}">
                <a16:creationId xmlns:a16="http://schemas.microsoft.com/office/drawing/2014/main" id="{4B7C9FF4-857B-4C57-04AC-EF624EF00BE4}"/>
              </a:ext>
            </a:extLst>
          </p:cNvPr>
          <p:cNvGraphicFramePr/>
          <p:nvPr>
            <p:extLst>
              <p:ext uri="{D42A27DB-BD31-4B8C-83A1-F6EECF244321}">
                <p14:modId xmlns:p14="http://schemas.microsoft.com/office/powerpoint/2010/main" val="2719010143"/>
              </p:ext>
            </p:extLst>
          </p:nvPr>
        </p:nvGraphicFramePr>
        <p:xfrm>
          <a:off x="105806" y="1288650"/>
          <a:ext cx="11980388" cy="5432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1084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CDDFFB0-721F-4A15-8F27-1B8597D52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553385-1259-0F78-0D04-C57314B652C4}"/>
              </a:ext>
            </a:extLst>
          </p:cNvPr>
          <p:cNvSpPr>
            <a:spLocks noGrp="1"/>
          </p:cNvSpPr>
          <p:nvPr>
            <p:ph type="title"/>
          </p:nvPr>
        </p:nvSpPr>
        <p:spPr>
          <a:xfrm>
            <a:off x="647700" y="365124"/>
            <a:ext cx="5677796" cy="1818678"/>
          </a:xfrm>
        </p:spPr>
        <p:txBody>
          <a:bodyPr vert="horz" lIns="91440" tIns="45720" rIns="91440" bIns="45720" rtlCol="0" anchor="b">
            <a:normAutofit/>
          </a:bodyPr>
          <a:lstStyle/>
          <a:p>
            <a:pPr>
              <a:lnSpc>
                <a:spcPct val="90000"/>
              </a:lnSpc>
            </a:pPr>
            <a:r>
              <a:rPr lang="en-US" spc="-40" dirty="0">
                <a:solidFill>
                  <a:schemeClr val="accent1"/>
                </a:solidFill>
              </a:rPr>
              <a:t>Why not lab kits?</a:t>
            </a:r>
          </a:p>
        </p:txBody>
      </p:sp>
      <p:graphicFrame>
        <p:nvGraphicFramePr>
          <p:cNvPr id="1033" name="Content Placeholder 2">
            <a:extLst>
              <a:ext uri="{FF2B5EF4-FFF2-40B4-BE49-F238E27FC236}">
                <a16:creationId xmlns:a16="http://schemas.microsoft.com/office/drawing/2014/main" id="{1B0524B4-5F1D-F262-A899-C108C62DC040}"/>
              </a:ext>
            </a:extLst>
          </p:cNvPr>
          <p:cNvGraphicFramePr>
            <a:graphicFrameLocks noGrp="1"/>
          </p:cNvGraphicFramePr>
          <p:nvPr>
            <p:ph sz="quarter" idx="14"/>
            <p:extLst>
              <p:ext uri="{D42A27DB-BD31-4B8C-83A1-F6EECF244321}">
                <p14:modId xmlns:p14="http://schemas.microsoft.com/office/powerpoint/2010/main" val="2397080544"/>
              </p:ext>
            </p:extLst>
          </p:nvPr>
        </p:nvGraphicFramePr>
        <p:xfrm>
          <a:off x="647701" y="2286000"/>
          <a:ext cx="5677796" cy="4305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A glass bowl of red food&#10;&#10;Description automatically generated">
            <a:extLst>
              <a:ext uri="{FF2B5EF4-FFF2-40B4-BE49-F238E27FC236}">
                <a16:creationId xmlns:a16="http://schemas.microsoft.com/office/drawing/2014/main" id="{AC08A808-8592-6AD4-F5EF-6E5BB39E48A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576" r="17590"/>
          <a:stretch/>
        </p:blipFill>
        <p:spPr bwMode="auto">
          <a:xfrm>
            <a:off x="7086601" y="10"/>
            <a:ext cx="5105400" cy="6857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7127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n image of a part of a periodic table and test tubes">
            <a:extLst>
              <a:ext uri="{FF2B5EF4-FFF2-40B4-BE49-F238E27FC236}">
                <a16:creationId xmlns:a16="http://schemas.microsoft.com/office/drawing/2014/main" id="{0DA536FF-0123-BF80-1822-A851ADB80C4F}"/>
              </a:ext>
            </a:extLst>
          </p:cNvPr>
          <p:cNvPicPr>
            <a:picLocks noChangeAspect="1"/>
          </p:cNvPicPr>
          <p:nvPr/>
        </p:nvPicPr>
        <p:blipFill rotWithShape="1">
          <a:blip r:embed="rId3"/>
          <a:srcRect t="33558" b="10192"/>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D34B71EF-268F-456D-990C-A717EAD63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533"/>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D00DCE-5B0E-5B63-5D84-A11E051372CF}"/>
              </a:ext>
            </a:extLst>
          </p:cNvPr>
          <p:cNvSpPr>
            <a:spLocks noGrp="1"/>
          </p:cNvSpPr>
          <p:nvPr>
            <p:ph type="ctrTitle"/>
          </p:nvPr>
        </p:nvSpPr>
        <p:spPr>
          <a:xfrm>
            <a:off x="647700" y="5891212"/>
            <a:ext cx="8302336" cy="966777"/>
          </a:xfrm>
        </p:spPr>
        <p:txBody>
          <a:bodyPr vert="horz" lIns="91440" tIns="45720" rIns="91440" bIns="45720" rtlCol="0" anchor="ctr">
            <a:normAutofit/>
          </a:bodyPr>
          <a:lstStyle/>
          <a:p>
            <a:r>
              <a:rPr lang="en-US" sz="3600" b="1" kern="1200" spc="-40" baseline="0" dirty="0">
                <a:solidFill>
                  <a:srgbClr val="FFFFFF"/>
                </a:solidFill>
                <a:latin typeface="+mj-lt"/>
                <a:ea typeface="+mj-ea"/>
                <a:cs typeface="+mj-cs"/>
              </a:rPr>
              <a:t>ACCESS Dry Labs</a:t>
            </a:r>
          </a:p>
        </p:txBody>
      </p:sp>
      <p:sp>
        <p:nvSpPr>
          <p:cNvPr id="3" name="Subtitle 2">
            <a:extLst>
              <a:ext uri="{FF2B5EF4-FFF2-40B4-BE49-F238E27FC236}">
                <a16:creationId xmlns:a16="http://schemas.microsoft.com/office/drawing/2014/main" id="{A730B4F6-AD6E-D59D-E59B-FBF227747743}"/>
              </a:ext>
            </a:extLst>
          </p:cNvPr>
          <p:cNvSpPr>
            <a:spLocks noGrp="1"/>
          </p:cNvSpPr>
          <p:nvPr>
            <p:ph type="subTitle" idx="1"/>
          </p:nvPr>
        </p:nvSpPr>
        <p:spPr>
          <a:xfrm>
            <a:off x="8950036" y="5853113"/>
            <a:ext cx="2687782" cy="571500"/>
          </a:xfrm>
        </p:spPr>
        <p:txBody>
          <a:bodyPr vert="horz" lIns="91440" tIns="45720" rIns="91440" bIns="45720" rtlCol="0" anchor="ctr">
            <a:normAutofit/>
          </a:bodyPr>
          <a:lstStyle/>
          <a:p>
            <a:pPr algn="r">
              <a:lnSpc>
                <a:spcPct val="90000"/>
              </a:lnSpc>
            </a:pPr>
            <a:r>
              <a:rPr lang="en-US" sz="1700" b="1" kern="1200" spc="-20" baseline="0" dirty="0">
                <a:solidFill>
                  <a:srgbClr val="FFFFFF"/>
                </a:solidFill>
                <a:latin typeface="+mn-lt"/>
                <a:ea typeface="+mn-ea"/>
                <a:cs typeface="+mn-cs"/>
              </a:rPr>
              <a:t>Definitions and Characteristics</a:t>
            </a:r>
          </a:p>
        </p:txBody>
      </p:sp>
    </p:spTree>
    <p:custDataLst>
      <p:tags r:id="rId1"/>
    </p:custDataLst>
    <p:extLst>
      <p:ext uri="{BB962C8B-B14F-4D97-AF65-F5344CB8AC3E}">
        <p14:creationId xmlns:p14="http://schemas.microsoft.com/office/powerpoint/2010/main" val="71013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0338-CBD1-10BD-CB24-194413BBC8FB}"/>
              </a:ext>
            </a:extLst>
          </p:cNvPr>
          <p:cNvSpPr>
            <a:spLocks noGrp="1"/>
          </p:cNvSpPr>
          <p:nvPr>
            <p:ph type="title"/>
          </p:nvPr>
        </p:nvSpPr>
        <p:spPr/>
        <p:txBody>
          <a:bodyPr>
            <a:normAutofit fontScale="90000"/>
          </a:bodyPr>
          <a:lstStyle/>
          <a:p>
            <a:r>
              <a:rPr lang="en-US" dirty="0"/>
              <a:t>Types of Labs</a:t>
            </a:r>
          </a:p>
        </p:txBody>
      </p:sp>
      <p:graphicFrame>
        <p:nvGraphicFramePr>
          <p:cNvPr id="8" name="Content Placeholder 2">
            <a:extLst>
              <a:ext uri="{FF2B5EF4-FFF2-40B4-BE49-F238E27FC236}">
                <a16:creationId xmlns:a16="http://schemas.microsoft.com/office/drawing/2014/main" id="{AF4450EB-DD10-D9F5-8F94-12FE006A59E0}"/>
              </a:ext>
            </a:extLst>
          </p:cNvPr>
          <p:cNvGraphicFramePr>
            <a:graphicFrameLocks noGrp="1"/>
          </p:cNvGraphicFramePr>
          <p:nvPr>
            <p:ph sz="quarter" idx="14"/>
            <p:extLst>
              <p:ext uri="{D42A27DB-BD31-4B8C-83A1-F6EECF244321}">
                <p14:modId xmlns:p14="http://schemas.microsoft.com/office/powerpoint/2010/main" val="714152250"/>
              </p:ext>
            </p:extLst>
          </p:nvPr>
        </p:nvGraphicFramePr>
        <p:xfrm>
          <a:off x="931863" y="1695450"/>
          <a:ext cx="10328275" cy="4871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763E8A94-D7EF-CF07-4DB2-7D9875D1B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24893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24B9-9E8B-F837-ACEB-903988CA4C1C}"/>
              </a:ext>
            </a:extLst>
          </p:cNvPr>
          <p:cNvSpPr>
            <a:spLocks noGrp="1"/>
          </p:cNvSpPr>
          <p:nvPr>
            <p:ph type="title"/>
          </p:nvPr>
        </p:nvSpPr>
        <p:spPr>
          <a:xfrm>
            <a:off x="553453" y="194783"/>
            <a:ext cx="11069052" cy="769493"/>
          </a:xfrm>
        </p:spPr>
        <p:txBody>
          <a:bodyPr>
            <a:noAutofit/>
          </a:bodyPr>
          <a:lstStyle/>
          <a:p>
            <a:r>
              <a:rPr lang="en-US" sz="4000" dirty="0"/>
              <a:t>What were our “musts” for our dry labs?</a:t>
            </a:r>
          </a:p>
        </p:txBody>
      </p:sp>
      <p:graphicFrame>
        <p:nvGraphicFramePr>
          <p:cNvPr id="9" name="Content Placeholder 6">
            <a:extLst>
              <a:ext uri="{FF2B5EF4-FFF2-40B4-BE49-F238E27FC236}">
                <a16:creationId xmlns:a16="http://schemas.microsoft.com/office/drawing/2014/main" id="{E030AA8B-337A-E607-F3BC-3AF1969CC4C7}"/>
              </a:ext>
            </a:extLst>
          </p:cNvPr>
          <p:cNvGraphicFramePr>
            <a:graphicFrameLocks noGrp="1"/>
          </p:cNvGraphicFramePr>
          <p:nvPr>
            <p:ph sz="quarter" idx="14"/>
            <p:extLst>
              <p:ext uri="{D42A27DB-BD31-4B8C-83A1-F6EECF244321}">
                <p14:modId xmlns:p14="http://schemas.microsoft.com/office/powerpoint/2010/main" val="2853790113"/>
              </p:ext>
            </p:extLst>
          </p:nvPr>
        </p:nvGraphicFramePr>
        <p:xfrm>
          <a:off x="0" y="1395663"/>
          <a:ext cx="12091737" cy="5462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78F0AF8E-6580-1D19-DC97-598B3DCB1A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359688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A45BB7-743C-4BC2-94A3-33BF97685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C6BBFFD-A512-4F47-884D-35894619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B4C3"/>
              </a:solidFill>
            </a:endParaRPr>
          </a:p>
        </p:txBody>
      </p:sp>
      <p:sp>
        <p:nvSpPr>
          <p:cNvPr id="2" name="Title 1">
            <a:extLst>
              <a:ext uri="{FF2B5EF4-FFF2-40B4-BE49-F238E27FC236}">
                <a16:creationId xmlns:a16="http://schemas.microsoft.com/office/drawing/2014/main" id="{97294C2E-5BC2-1B77-B29C-01105037BAA0}"/>
              </a:ext>
            </a:extLst>
          </p:cNvPr>
          <p:cNvSpPr>
            <a:spLocks noGrp="1"/>
          </p:cNvSpPr>
          <p:nvPr>
            <p:ph type="title"/>
          </p:nvPr>
        </p:nvSpPr>
        <p:spPr>
          <a:xfrm>
            <a:off x="649045" y="365124"/>
            <a:ext cx="10552355" cy="1501327"/>
          </a:xfrm>
        </p:spPr>
        <p:txBody>
          <a:bodyPr vert="horz" lIns="91440" tIns="45720" rIns="91440" bIns="45720" rtlCol="0" anchor="b">
            <a:normAutofit/>
          </a:bodyPr>
          <a:lstStyle/>
          <a:p>
            <a:pPr>
              <a:lnSpc>
                <a:spcPct val="90000"/>
              </a:lnSpc>
            </a:pPr>
            <a:r>
              <a:rPr lang="en-US" spc="-40" dirty="0">
                <a:solidFill>
                  <a:srgbClr val="FFFFFF"/>
                </a:solidFill>
              </a:rPr>
              <a:t>Development Steps</a:t>
            </a:r>
          </a:p>
        </p:txBody>
      </p:sp>
      <p:sp>
        <p:nvSpPr>
          <p:cNvPr id="6" name="Slide Number Placeholder 5">
            <a:extLst>
              <a:ext uri="{FF2B5EF4-FFF2-40B4-BE49-F238E27FC236}">
                <a16:creationId xmlns:a16="http://schemas.microsoft.com/office/drawing/2014/main" id="{01096A85-3202-AD25-08EA-D2BCA96B2F9E}"/>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15</a:t>
            </a:fld>
            <a:endParaRPr kumimoji="0" lang="en-US" b="0" i="0" u="none" strike="noStrike" cap="none" spc="0" normalizeH="0" baseline="0" noProof="0" dirty="0">
              <a:ln>
                <a:noFill/>
              </a:ln>
              <a:effectLst/>
              <a:uLnTx/>
              <a:uFillTx/>
            </a:endParaRPr>
          </a:p>
        </p:txBody>
      </p:sp>
      <p:graphicFrame>
        <p:nvGraphicFramePr>
          <p:cNvPr id="8" name="Content Placeholder 2">
            <a:extLst>
              <a:ext uri="{FF2B5EF4-FFF2-40B4-BE49-F238E27FC236}">
                <a16:creationId xmlns:a16="http://schemas.microsoft.com/office/drawing/2014/main" id="{9F32B9F9-081F-A55B-E40D-641F59479DD1}"/>
              </a:ext>
            </a:extLst>
          </p:cNvPr>
          <p:cNvGraphicFramePr>
            <a:graphicFrameLocks noGrp="1"/>
          </p:cNvGraphicFramePr>
          <p:nvPr>
            <p:ph sz="quarter" idx="14"/>
            <p:extLst>
              <p:ext uri="{D42A27DB-BD31-4B8C-83A1-F6EECF244321}">
                <p14:modId xmlns:p14="http://schemas.microsoft.com/office/powerpoint/2010/main" val="2944660744"/>
              </p:ext>
            </p:extLst>
          </p:nvPr>
        </p:nvGraphicFramePr>
        <p:xfrm>
          <a:off x="161925" y="2752725"/>
          <a:ext cx="11677649" cy="3424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509964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54AE-CFE6-CD5E-E1FB-C2AE24377318}"/>
              </a:ext>
            </a:extLst>
          </p:cNvPr>
          <p:cNvSpPr>
            <a:spLocks noGrp="1"/>
          </p:cNvSpPr>
          <p:nvPr>
            <p:ph type="title"/>
          </p:nvPr>
        </p:nvSpPr>
        <p:spPr/>
        <p:txBody>
          <a:bodyPr>
            <a:normAutofit fontScale="90000"/>
          </a:bodyPr>
          <a:lstStyle/>
          <a:p>
            <a:r>
              <a:rPr lang="en-US" dirty="0"/>
              <a:t>Development Steps – Round 1 </a:t>
            </a:r>
          </a:p>
        </p:txBody>
      </p:sp>
      <p:graphicFrame>
        <p:nvGraphicFramePr>
          <p:cNvPr id="7" name="Table 7">
            <a:extLst>
              <a:ext uri="{FF2B5EF4-FFF2-40B4-BE49-F238E27FC236}">
                <a16:creationId xmlns:a16="http://schemas.microsoft.com/office/drawing/2014/main" id="{7D041084-3499-75F4-3A3D-8E2F1EC63D82}"/>
              </a:ext>
            </a:extLst>
          </p:cNvPr>
          <p:cNvGraphicFramePr>
            <a:graphicFrameLocks noGrp="1"/>
          </p:cNvGraphicFramePr>
          <p:nvPr>
            <p:ph sz="quarter" idx="14"/>
            <p:extLst>
              <p:ext uri="{D42A27DB-BD31-4B8C-83A1-F6EECF244321}">
                <p14:modId xmlns:p14="http://schemas.microsoft.com/office/powerpoint/2010/main" val="3226619963"/>
              </p:ext>
            </p:extLst>
          </p:nvPr>
        </p:nvGraphicFramePr>
        <p:xfrm>
          <a:off x="931863" y="1310869"/>
          <a:ext cx="10328274" cy="5216224"/>
        </p:xfrm>
        <a:graphic>
          <a:graphicData uri="http://schemas.openxmlformats.org/drawingml/2006/table">
            <a:tbl>
              <a:tblPr firstRow="1" bandRow="1">
                <a:tableStyleId>{7DF18680-E054-41AD-8BC1-D1AEF772440D}</a:tableStyleId>
              </a:tblPr>
              <a:tblGrid>
                <a:gridCol w="5164137">
                  <a:extLst>
                    <a:ext uri="{9D8B030D-6E8A-4147-A177-3AD203B41FA5}">
                      <a16:colId xmlns:a16="http://schemas.microsoft.com/office/drawing/2014/main" val="1347422414"/>
                    </a:ext>
                  </a:extLst>
                </a:gridCol>
                <a:gridCol w="5164137">
                  <a:extLst>
                    <a:ext uri="{9D8B030D-6E8A-4147-A177-3AD203B41FA5}">
                      <a16:colId xmlns:a16="http://schemas.microsoft.com/office/drawing/2014/main" val="3778395670"/>
                    </a:ext>
                  </a:extLst>
                </a:gridCol>
              </a:tblGrid>
              <a:tr h="572018">
                <a:tc>
                  <a:txBody>
                    <a:bodyPr/>
                    <a:lstStyle/>
                    <a:p>
                      <a:pPr algn="ctr"/>
                      <a:r>
                        <a:rPr lang="en-US" sz="2400" dirty="0"/>
                        <a:t>Step</a:t>
                      </a:r>
                    </a:p>
                  </a:txBody>
                  <a:tcPr/>
                </a:tc>
                <a:tc>
                  <a:txBody>
                    <a:bodyPr/>
                    <a:lstStyle/>
                    <a:p>
                      <a:pPr algn="ctr"/>
                      <a:r>
                        <a:rPr lang="en-US" sz="2400" dirty="0"/>
                        <a:t>Responsible Party</a:t>
                      </a:r>
                    </a:p>
                  </a:txBody>
                  <a:tcPr/>
                </a:tc>
                <a:extLst>
                  <a:ext uri="{0D108BD9-81ED-4DB2-BD59-A6C34878D82A}">
                    <a16:rowId xmlns:a16="http://schemas.microsoft.com/office/drawing/2014/main" val="2962197256"/>
                  </a:ext>
                </a:extLst>
              </a:tr>
              <a:tr h="572018">
                <a:tc>
                  <a:txBody>
                    <a:bodyPr/>
                    <a:lstStyle/>
                    <a:p>
                      <a:r>
                        <a:rPr lang="en-US" dirty="0"/>
                        <a:t>1. Identify labs by standard.</a:t>
                      </a:r>
                    </a:p>
                  </a:txBody>
                  <a:tcPr/>
                </a:tc>
                <a:tc>
                  <a:txBody>
                    <a:bodyPr/>
                    <a:lstStyle/>
                    <a:p>
                      <a:r>
                        <a:rPr lang="en-US" dirty="0"/>
                        <a:t>Subject Matter Expert and Instructional Designer</a:t>
                      </a:r>
                    </a:p>
                  </a:txBody>
                  <a:tcPr/>
                </a:tc>
                <a:extLst>
                  <a:ext uri="{0D108BD9-81ED-4DB2-BD59-A6C34878D82A}">
                    <a16:rowId xmlns:a16="http://schemas.microsoft.com/office/drawing/2014/main" val="650726047"/>
                  </a:ext>
                </a:extLst>
              </a:tr>
              <a:tr h="572018">
                <a:tc>
                  <a:txBody>
                    <a:bodyPr/>
                    <a:lstStyle/>
                    <a:p>
                      <a:r>
                        <a:rPr lang="en-US" dirty="0"/>
                        <a:t>2. Create a lab template.</a:t>
                      </a:r>
                    </a:p>
                  </a:txBody>
                  <a:tcPr/>
                </a:tc>
                <a:tc>
                  <a:txBody>
                    <a:bodyPr/>
                    <a:lstStyle/>
                    <a:p>
                      <a:r>
                        <a:rPr lang="en-US" dirty="0"/>
                        <a:t>Instructional Designer and Assistant Director</a:t>
                      </a:r>
                    </a:p>
                  </a:txBody>
                  <a:tcPr/>
                </a:tc>
                <a:extLst>
                  <a:ext uri="{0D108BD9-81ED-4DB2-BD59-A6C34878D82A}">
                    <a16:rowId xmlns:a16="http://schemas.microsoft.com/office/drawing/2014/main" val="2062091032"/>
                  </a:ext>
                </a:extLst>
              </a:tr>
              <a:tr h="572018">
                <a:tc>
                  <a:txBody>
                    <a:bodyPr/>
                    <a:lstStyle/>
                    <a:p>
                      <a:r>
                        <a:rPr lang="en-US" dirty="0"/>
                        <a:t>3. Script the lab procedure. </a:t>
                      </a:r>
                    </a:p>
                  </a:txBody>
                  <a:tcPr/>
                </a:tc>
                <a:tc>
                  <a:txBody>
                    <a:bodyPr/>
                    <a:lstStyle/>
                    <a:p>
                      <a:r>
                        <a:rPr lang="en-US" dirty="0"/>
                        <a:t>Instructional Designers</a:t>
                      </a:r>
                    </a:p>
                  </a:txBody>
                  <a:tcPr/>
                </a:tc>
                <a:extLst>
                  <a:ext uri="{0D108BD9-81ED-4DB2-BD59-A6C34878D82A}">
                    <a16:rowId xmlns:a16="http://schemas.microsoft.com/office/drawing/2014/main" val="1317595503"/>
                  </a:ext>
                </a:extLst>
              </a:tr>
              <a:tr h="572018">
                <a:tc>
                  <a:txBody>
                    <a:bodyPr/>
                    <a:lstStyle/>
                    <a:p>
                      <a:r>
                        <a:rPr lang="en-US" dirty="0"/>
                        <a:t>4. Film the experiment. </a:t>
                      </a:r>
                    </a:p>
                  </a:txBody>
                  <a:tcPr/>
                </a:tc>
                <a:tc>
                  <a:txBody>
                    <a:bodyPr/>
                    <a:lstStyle/>
                    <a:p>
                      <a:r>
                        <a:rPr lang="en-US" dirty="0"/>
                        <a:t>Assistant Director</a:t>
                      </a:r>
                    </a:p>
                  </a:txBody>
                  <a:tcPr/>
                </a:tc>
                <a:extLst>
                  <a:ext uri="{0D108BD9-81ED-4DB2-BD59-A6C34878D82A}">
                    <a16:rowId xmlns:a16="http://schemas.microsoft.com/office/drawing/2014/main" val="2721251986"/>
                  </a:ext>
                </a:extLst>
              </a:tr>
              <a:tr h="5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sz="1800" dirty="0"/>
                        <a:t>Revise script as needed</a:t>
                      </a:r>
                    </a:p>
                  </a:txBody>
                  <a:tcPr/>
                </a:tc>
                <a:tc>
                  <a:txBody>
                    <a:bodyPr/>
                    <a:lstStyle/>
                    <a:p>
                      <a:r>
                        <a:rPr lang="en-US" dirty="0"/>
                        <a:t>Assistant Director</a:t>
                      </a:r>
                    </a:p>
                  </a:txBody>
                  <a:tcPr/>
                </a:tc>
                <a:extLst>
                  <a:ext uri="{0D108BD9-81ED-4DB2-BD59-A6C34878D82A}">
                    <a16:rowId xmlns:a16="http://schemas.microsoft.com/office/drawing/2014/main" val="1448682049"/>
                  </a:ext>
                </a:extLst>
              </a:tr>
              <a:tr h="572018">
                <a:tc>
                  <a:txBody>
                    <a:bodyPr/>
                    <a:lstStyle/>
                    <a:p>
                      <a:r>
                        <a:rPr lang="en-US" dirty="0"/>
                        <a:t>6. Build lab in Articulate Storyline.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Instructional Designers</a:t>
                      </a:r>
                    </a:p>
                  </a:txBody>
                  <a:tcPr/>
                </a:tc>
                <a:extLst>
                  <a:ext uri="{0D108BD9-81ED-4DB2-BD59-A6C34878D82A}">
                    <a16:rowId xmlns:a16="http://schemas.microsoft.com/office/drawing/2014/main" val="190738439"/>
                  </a:ext>
                </a:extLst>
              </a:tr>
              <a:tr h="572018">
                <a:tc>
                  <a:txBody>
                    <a:bodyPr/>
                    <a:lstStyle/>
                    <a:p>
                      <a:r>
                        <a:rPr lang="en-US" dirty="0"/>
                        <a:t>7. Review lab draft and edit lab report.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 Matter Expert and Assistant Director</a:t>
                      </a:r>
                    </a:p>
                  </a:txBody>
                  <a:tcPr/>
                </a:tc>
                <a:extLst>
                  <a:ext uri="{0D108BD9-81ED-4DB2-BD59-A6C34878D82A}">
                    <a16:rowId xmlns:a16="http://schemas.microsoft.com/office/drawing/2014/main" val="4223697350"/>
                  </a:ext>
                </a:extLst>
              </a:tr>
              <a:tr h="572018">
                <a:tc>
                  <a:txBody>
                    <a:bodyPr/>
                    <a:lstStyle/>
                    <a:p>
                      <a:r>
                        <a:rPr lang="en-US" dirty="0"/>
                        <a:t>8. Implement final revisions and launch.</a:t>
                      </a:r>
                    </a:p>
                  </a:txBody>
                  <a:tcPr/>
                </a:tc>
                <a:tc>
                  <a:txBody>
                    <a:bodyPr/>
                    <a:lstStyle/>
                    <a:p>
                      <a:r>
                        <a:rPr lang="en-US" dirty="0"/>
                        <a:t>Instructional Designer</a:t>
                      </a:r>
                    </a:p>
                  </a:txBody>
                  <a:tcPr/>
                </a:tc>
                <a:extLst>
                  <a:ext uri="{0D108BD9-81ED-4DB2-BD59-A6C34878D82A}">
                    <a16:rowId xmlns:a16="http://schemas.microsoft.com/office/drawing/2014/main" val="4251811739"/>
                  </a:ext>
                </a:extLst>
              </a:tr>
            </a:tbl>
          </a:graphicData>
        </a:graphic>
      </p:graphicFrame>
    </p:spTree>
    <p:custDataLst>
      <p:tags r:id="rId1"/>
    </p:custDataLst>
    <p:extLst>
      <p:ext uri="{BB962C8B-B14F-4D97-AF65-F5344CB8AC3E}">
        <p14:creationId xmlns:p14="http://schemas.microsoft.com/office/powerpoint/2010/main" val="214780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829618A-B780-4421-AC86-35B451AF5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09EA04-D7A7-3C13-DBC0-EFFA306ABD34}"/>
              </a:ext>
            </a:extLst>
          </p:cNvPr>
          <p:cNvSpPr>
            <a:spLocks noGrp="1"/>
          </p:cNvSpPr>
          <p:nvPr>
            <p:ph type="title"/>
          </p:nvPr>
        </p:nvSpPr>
        <p:spPr>
          <a:xfrm>
            <a:off x="647700" y="349624"/>
            <a:ext cx="5329518" cy="1809376"/>
          </a:xfrm>
        </p:spPr>
        <p:txBody>
          <a:bodyPr vert="horz" lIns="91440" tIns="45720" rIns="91440" bIns="45720" rtlCol="0" anchor="b">
            <a:normAutofit/>
          </a:bodyPr>
          <a:lstStyle/>
          <a:p>
            <a:pPr>
              <a:lnSpc>
                <a:spcPct val="90000"/>
              </a:lnSpc>
            </a:pPr>
            <a:r>
              <a:rPr lang="en-US" spc="-40" dirty="0">
                <a:solidFill>
                  <a:schemeClr val="accent1"/>
                </a:solidFill>
              </a:rPr>
              <a:t>Phase 1 Template</a:t>
            </a:r>
          </a:p>
        </p:txBody>
      </p:sp>
      <p:sp>
        <p:nvSpPr>
          <p:cNvPr id="3" name="Content Placeholder 2">
            <a:extLst>
              <a:ext uri="{FF2B5EF4-FFF2-40B4-BE49-F238E27FC236}">
                <a16:creationId xmlns:a16="http://schemas.microsoft.com/office/drawing/2014/main" id="{062E67D4-E51C-9850-1D54-6089270E4A8A}"/>
              </a:ext>
            </a:extLst>
          </p:cNvPr>
          <p:cNvSpPr>
            <a:spLocks noGrp="1"/>
          </p:cNvSpPr>
          <p:nvPr>
            <p:ph sz="quarter" idx="14"/>
          </p:nvPr>
        </p:nvSpPr>
        <p:spPr>
          <a:xfrm>
            <a:off x="647700" y="2286000"/>
            <a:ext cx="5575300" cy="3890962"/>
          </a:xfrm>
        </p:spPr>
        <p:txBody>
          <a:bodyPr vert="horz" lIns="91440" tIns="45720" rIns="91440" bIns="45720" rtlCol="0">
            <a:normAutofit/>
          </a:bodyPr>
          <a:lstStyle/>
          <a:p>
            <a:r>
              <a:rPr lang="en-US" dirty="0"/>
              <a:t>Scenario</a:t>
            </a:r>
          </a:p>
          <a:p>
            <a:r>
              <a:rPr lang="en-US" dirty="0"/>
              <a:t>Background</a:t>
            </a:r>
          </a:p>
          <a:p>
            <a:r>
              <a:rPr lang="en-US" dirty="0"/>
              <a:t>Lab Process</a:t>
            </a:r>
          </a:p>
          <a:p>
            <a:r>
              <a:rPr lang="en-US" dirty="0"/>
              <a:t>Evidence </a:t>
            </a:r>
          </a:p>
          <a:p>
            <a:r>
              <a:rPr lang="en-US" dirty="0"/>
              <a:t>Credits</a:t>
            </a:r>
          </a:p>
          <a:p>
            <a:endParaRPr lang="en-US" dirty="0"/>
          </a:p>
          <a:p>
            <a:endParaRPr lang="en-US" dirty="0"/>
          </a:p>
        </p:txBody>
      </p:sp>
      <p:pic>
        <p:nvPicPr>
          <p:cNvPr id="8" name="Picture 7" descr="A screenshot of a computer scripting template&#10;&#10;Description automatically generated">
            <a:hlinkClick r:id="rId4"/>
            <a:extLst>
              <a:ext uri="{FF2B5EF4-FFF2-40B4-BE49-F238E27FC236}">
                <a16:creationId xmlns:a16="http://schemas.microsoft.com/office/drawing/2014/main" id="{DAD389F8-91F5-ED79-5977-60446CA41AE1}"/>
              </a:ext>
            </a:extLst>
          </p:cNvPr>
          <p:cNvPicPr>
            <a:picLocks noChangeAspect="1"/>
          </p:cNvPicPr>
          <p:nvPr/>
        </p:nvPicPr>
        <p:blipFill>
          <a:blip r:embed="rId5"/>
          <a:stretch>
            <a:fillRect/>
          </a:stretch>
        </p:blipFill>
        <p:spPr>
          <a:xfrm>
            <a:off x="6583680" y="906275"/>
            <a:ext cx="5247639" cy="4893423"/>
          </a:xfrm>
          <a:prstGeom prst="rect">
            <a:avLst/>
          </a:prstGeom>
        </p:spPr>
      </p:pic>
    </p:spTree>
    <p:custDataLst>
      <p:tags r:id="rId1"/>
    </p:custDataLst>
    <p:extLst>
      <p:ext uri="{BB962C8B-B14F-4D97-AF65-F5344CB8AC3E}">
        <p14:creationId xmlns:p14="http://schemas.microsoft.com/office/powerpoint/2010/main" val="180537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B874-3548-16A2-1C8A-BA8BFE6763BD}"/>
              </a:ext>
            </a:extLst>
          </p:cNvPr>
          <p:cNvSpPr>
            <a:spLocks noGrp="1"/>
          </p:cNvSpPr>
          <p:nvPr>
            <p:ph type="title"/>
          </p:nvPr>
        </p:nvSpPr>
        <p:spPr/>
        <p:txBody>
          <a:bodyPr>
            <a:normAutofit fontScale="90000"/>
          </a:bodyPr>
          <a:lstStyle/>
          <a:p>
            <a:r>
              <a:rPr lang="en-US" dirty="0"/>
              <a:t>Sample Script</a:t>
            </a:r>
          </a:p>
        </p:txBody>
      </p:sp>
      <p:sp>
        <p:nvSpPr>
          <p:cNvPr id="3" name="Content Placeholder 2">
            <a:extLst>
              <a:ext uri="{FF2B5EF4-FFF2-40B4-BE49-F238E27FC236}">
                <a16:creationId xmlns:a16="http://schemas.microsoft.com/office/drawing/2014/main" id="{69484FBF-5892-D5FF-86C8-3E6C8C2E2D2A}"/>
              </a:ext>
            </a:extLst>
          </p:cNvPr>
          <p:cNvSpPr>
            <a:spLocks noGrp="1"/>
          </p:cNvSpPr>
          <p:nvPr>
            <p:ph sz="quarter" idx="14"/>
          </p:nvPr>
        </p:nvSpPr>
        <p:spPr>
          <a:xfrm>
            <a:off x="931863" y="1695450"/>
            <a:ext cx="3830637" cy="4314825"/>
          </a:xfrm>
        </p:spPr>
        <p:txBody>
          <a:bodyPr/>
          <a:lstStyle/>
          <a:p>
            <a:endParaRPr lang="en-US" dirty="0"/>
          </a:p>
        </p:txBody>
      </p:sp>
      <p:sp>
        <p:nvSpPr>
          <p:cNvPr id="6" name="Slide Number Placeholder 5">
            <a:extLst>
              <a:ext uri="{FF2B5EF4-FFF2-40B4-BE49-F238E27FC236}">
                <a16:creationId xmlns:a16="http://schemas.microsoft.com/office/drawing/2014/main" id="{5FCB59C6-09C2-E992-C334-2041FABE0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AD0CB3D5-A20D-2C16-6C99-604FA5E4B03E}"/>
              </a:ext>
            </a:extLst>
          </p:cNvPr>
          <p:cNvPicPr>
            <a:picLocks noChangeAspect="1"/>
          </p:cNvPicPr>
          <p:nvPr/>
        </p:nvPicPr>
        <p:blipFill>
          <a:blip r:embed="rId4"/>
          <a:stretch>
            <a:fillRect/>
          </a:stretch>
        </p:blipFill>
        <p:spPr>
          <a:xfrm>
            <a:off x="452820" y="1480499"/>
            <a:ext cx="6123809" cy="5057143"/>
          </a:xfrm>
          <a:prstGeom prst="rect">
            <a:avLst/>
          </a:prstGeom>
        </p:spPr>
      </p:pic>
      <p:pic>
        <p:nvPicPr>
          <p:cNvPr id="10" name="Picture 9">
            <a:extLst>
              <a:ext uri="{FF2B5EF4-FFF2-40B4-BE49-F238E27FC236}">
                <a16:creationId xmlns:a16="http://schemas.microsoft.com/office/drawing/2014/main" id="{30F9073D-8DA8-3C8C-AD00-FE68EC16981C}"/>
              </a:ext>
            </a:extLst>
          </p:cNvPr>
          <p:cNvPicPr>
            <a:picLocks noChangeAspect="1"/>
          </p:cNvPicPr>
          <p:nvPr/>
        </p:nvPicPr>
        <p:blipFill>
          <a:blip r:embed="rId5"/>
          <a:stretch>
            <a:fillRect/>
          </a:stretch>
        </p:blipFill>
        <p:spPr>
          <a:xfrm>
            <a:off x="5713571" y="1451924"/>
            <a:ext cx="6161905" cy="4152381"/>
          </a:xfrm>
          <a:prstGeom prst="rect">
            <a:avLst/>
          </a:prstGeom>
        </p:spPr>
      </p:pic>
    </p:spTree>
    <p:custDataLst>
      <p:tags r:id="rId1"/>
    </p:custDataLst>
    <p:extLst>
      <p:ext uri="{BB962C8B-B14F-4D97-AF65-F5344CB8AC3E}">
        <p14:creationId xmlns:p14="http://schemas.microsoft.com/office/powerpoint/2010/main" val="168757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D2A030-7CA3-00B7-6D3F-20F62F899616}"/>
              </a:ext>
            </a:extLst>
          </p:cNvPr>
          <p:cNvSpPr>
            <a:spLocks noGrp="1"/>
          </p:cNvSpPr>
          <p:nvPr>
            <p:ph type="title"/>
          </p:nvPr>
        </p:nvSpPr>
        <p:spPr>
          <a:xfrm>
            <a:off x="990600" y="250824"/>
            <a:ext cx="10312400" cy="625476"/>
          </a:xfrm>
        </p:spPr>
        <p:txBody>
          <a:bodyPr vert="horz" lIns="91440" tIns="45720" rIns="91440" bIns="45720" rtlCol="0" anchor="ctr">
            <a:normAutofit/>
          </a:bodyPr>
          <a:lstStyle/>
          <a:p>
            <a:pPr algn="r">
              <a:lnSpc>
                <a:spcPct val="90000"/>
              </a:lnSpc>
            </a:pPr>
            <a:r>
              <a:rPr lang="en-US" sz="2800" spc="-40" dirty="0">
                <a:solidFill>
                  <a:srgbClr val="FFFFFF"/>
                </a:solidFill>
              </a:rPr>
              <a:t>Other Issues</a:t>
            </a:r>
          </a:p>
        </p:txBody>
      </p:sp>
      <p:pic>
        <p:nvPicPr>
          <p:cNvPr id="12" name="Picture 11">
            <a:hlinkClick r:id="rId4"/>
            <a:extLst>
              <a:ext uri="{FF2B5EF4-FFF2-40B4-BE49-F238E27FC236}">
                <a16:creationId xmlns:a16="http://schemas.microsoft.com/office/drawing/2014/main" id="{53D5313F-46F6-7100-98C3-7B32C0799BBE}"/>
              </a:ext>
            </a:extLst>
          </p:cNvPr>
          <p:cNvPicPr>
            <a:picLocks noChangeAspect="1"/>
          </p:cNvPicPr>
          <p:nvPr/>
        </p:nvPicPr>
        <p:blipFill>
          <a:blip r:embed="rId5"/>
          <a:stretch>
            <a:fillRect/>
          </a:stretch>
        </p:blipFill>
        <p:spPr>
          <a:xfrm>
            <a:off x="410633" y="2334708"/>
            <a:ext cx="5390727" cy="3113144"/>
          </a:xfrm>
          <a:prstGeom prst="rect">
            <a:avLst/>
          </a:prstGeom>
        </p:spPr>
      </p:pic>
      <p:sp>
        <p:nvSpPr>
          <p:cNvPr id="7" name="Text Placeholder 6">
            <a:extLst>
              <a:ext uri="{FF2B5EF4-FFF2-40B4-BE49-F238E27FC236}">
                <a16:creationId xmlns:a16="http://schemas.microsoft.com/office/drawing/2014/main" id="{5A337901-2D14-669A-40E6-AF0804BF6365}"/>
              </a:ext>
            </a:extLst>
          </p:cNvPr>
          <p:cNvSpPr>
            <a:spLocks noGrp="1"/>
          </p:cNvSpPr>
          <p:nvPr>
            <p:ph sz="quarter" idx="14"/>
          </p:nvPr>
        </p:nvSpPr>
        <p:spPr>
          <a:xfrm>
            <a:off x="6136640" y="1681481"/>
            <a:ext cx="5273040" cy="4495482"/>
          </a:xfrm>
        </p:spPr>
        <p:txBody>
          <a:bodyPr vert="horz" lIns="91440" tIns="45720" rIns="91440" bIns="45720" rtlCol="0">
            <a:normAutofit lnSpcReduction="10000"/>
          </a:bodyPr>
          <a:lstStyle/>
          <a:p>
            <a:r>
              <a:rPr lang="en-US" dirty="0"/>
              <a:t>The Good</a:t>
            </a:r>
          </a:p>
          <a:p>
            <a:pPr lvl="1"/>
            <a:r>
              <a:rPr lang="en-US" dirty="0"/>
              <a:t>Fast iteration</a:t>
            </a:r>
          </a:p>
          <a:p>
            <a:pPr lvl="1"/>
            <a:r>
              <a:rPr lang="en-US" dirty="0"/>
              <a:t>Structural consistency between labs</a:t>
            </a:r>
          </a:p>
          <a:p>
            <a:pPr lvl="1"/>
            <a:r>
              <a:rPr lang="en-US" dirty="0"/>
              <a:t>Growth of skills </a:t>
            </a:r>
          </a:p>
          <a:p>
            <a:pPr lvl="1"/>
            <a:r>
              <a:rPr lang="en-US" dirty="0"/>
              <a:t>Naming and organization</a:t>
            </a:r>
          </a:p>
          <a:p>
            <a:r>
              <a:rPr lang="en-US" dirty="0"/>
              <a:t>The Bad</a:t>
            </a:r>
          </a:p>
          <a:p>
            <a:pPr lvl="1"/>
            <a:r>
              <a:rPr lang="en-US" dirty="0"/>
              <a:t>Filming challenges (quality, process problems)</a:t>
            </a:r>
          </a:p>
          <a:p>
            <a:pPr lvl="1"/>
            <a:r>
              <a:rPr lang="en-US" dirty="0"/>
              <a:t>Resource difficulties</a:t>
            </a:r>
          </a:p>
          <a:p>
            <a:pPr lvl="1"/>
            <a:r>
              <a:rPr lang="en-US" dirty="0"/>
              <a:t>Style consistency on slides</a:t>
            </a:r>
          </a:p>
          <a:p>
            <a:pPr lvl="1"/>
            <a:r>
              <a:rPr lang="en-US" dirty="0"/>
              <a:t>Scenario difficulty</a:t>
            </a:r>
          </a:p>
          <a:p>
            <a:pPr marL="0"/>
            <a:endParaRPr lang="en-US" dirty="0"/>
          </a:p>
        </p:txBody>
      </p:sp>
      <p:sp>
        <p:nvSpPr>
          <p:cNvPr id="6" name="Slide Number Placeholder 5">
            <a:extLst>
              <a:ext uri="{FF2B5EF4-FFF2-40B4-BE49-F238E27FC236}">
                <a16:creationId xmlns:a16="http://schemas.microsoft.com/office/drawing/2014/main" id="{D4813009-0973-D8DF-767E-A9A003238AC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19</a:t>
            </a:fld>
            <a:endParaRPr kumimoji="0" lang="en-US" b="0" i="0" u="none" strike="noStrike"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87050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lstStyle/>
          <a:p>
            <a:r>
              <a:rPr lang="en-US" dirty="0"/>
              <a:t>Goals</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559969" y="3841750"/>
            <a:ext cx="7230978" cy="2879725"/>
          </a:xfrm>
        </p:spPr>
        <p:txBody>
          <a:bodyPr>
            <a:normAutofit fontScale="92500" lnSpcReduction="10000"/>
          </a:bodyPr>
          <a:lstStyle/>
          <a:p>
            <a:r>
              <a:rPr lang="en-US" sz="2800" dirty="0"/>
              <a:t>Discuss factors of equity in hands-on labs</a:t>
            </a:r>
          </a:p>
          <a:p>
            <a:r>
              <a:rPr lang="en-US" sz="2800" dirty="0"/>
              <a:t>Outline the development process for online labs, including design choices</a:t>
            </a:r>
          </a:p>
          <a:p>
            <a:r>
              <a:rPr lang="en-US" sz="2800" dirty="0"/>
              <a:t>Analyze data on the impact of online labs</a:t>
            </a:r>
          </a:p>
          <a:p>
            <a:r>
              <a:rPr lang="en-US" sz="2800" dirty="0"/>
              <a:t>Describe the unplanned benefits of developing online labs</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6" name="Picture Placeholder 5">
            <a:extLst>
              <a:ext uri="{FF2B5EF4-FFF2-40B4-BE49-F238E27FC236}">
                <a16:creationId xmlns:a16="http://schemas.microsoft.com/office/drawing/2014/main" id="{64F492E5-0AF2-B2F5-4717-30A68B7EC131}"/>
              </a:ext>
            </a:extLst>
          </p:cNvPr>
          <p:cNvPicPr>
            <a:picLocks noGrp="1" noChangeAspect="1"/>
          </p:cNvPicPr>
          <p:nvPr>
            <p:ph type="pic" sz="quarter" idx="13"/>
          </p:nvPr>
        </p:nvPicPr>
        <p:blipFill rotWithShape="1">
          <a:blip r:embed="rId4"/>
          <a:srcRect l="12797" r="12797"/>
          <a:stretch/>
        </p:blipFill>
        <p:spPr/>
      </p:pic>
      <p:pic>
        <p:nvPicPr>
          <p:cNvPr id="14" name="Picture Placeholder 13">
            <a:extLst>
              <a:ext uri="{FF2B5EF4-FFF2-40B4-BE49-F238E27FC236}">
                <a16:creationId xmlns:a16="http://schemas.microsoft.com/office/drawing/2014/main" id="{F803B039-2C93-225B-17D0-1B6A0415B840}"/>
              </a:ext>
            </a:extLst>
          </p:cNvPr>
          <p:cNvPicPr>
            <a:picLocks noGrp="1" noChangeAspect="1"/>
          </p:cNvPicPr>
          <p:nvPr>
            <p:ph type="pic" sz="quarter" idx="14"/>
          </p:nvPr>
        </p:nvPicPr>
        <p:blipFill rotWithShape="1">
          <a:blip r:embed="rId5"/>
          <a:srcRect t="17572" b="17572"/>
          <a:stretch/>
        </p:blipFill>
        <p:spPr/>
      </p:pic>
    </p:spTree>
    <p:custDataLst>
      <p:tags r:id="rId1"/>
    </p:custDataLst>
    <p:extLst>
      <p:ext uri="{BB962C8B-B14F-4D97-AF65-F5344CB8AC3E}">
        <p14:creationId xmlns:p14="http://schemas.microsoft.com/office/powerpoint/2010/main" val="210634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54AE-CFE6-CD5E-E1FB-C2AE24377318}"/>
              </a:ext>
            </a:extLst>
          </p:cNvPr>
          <p:cNvSpPr>
            <a:spLocks noGrp="1"/>
          </p:cNvSpPr>
          <p:nvPr>
            <p:ph type="title"/>
          </p:nvPr>
        </p:nvSpPr>
        <p:spPr/>
        <p:txBody>
          <a:bodyPr>
            <a:normAutofit fontScale="90000"/>
          </a:bodyPr>
          <a:lstStyle/>
          <a:p>
            <a:r>
              <a:rPr lang="en-US" dirty="0"/>
              <a:t>Development Steps – Round 2 </a:t>
            </a:r>
          </a:p>
        </p:txBody>
      </p:sp>
      <p:graphicFrame>
        <p:nvGraphicFramePr>
          <p:cNvPr id="7" name="Table 7">
            <a:extLst>
              <a:ext uri="{FF2B5EF4-FFF2-40B4-BE49-F238E27FC236}">
                <a16:creationId xmlns:a16="http://schemas.microsoft.com/office/drawing/2014/main" id="{7D041084-3499-75F4-3A3D-8E2F1EC63D82}"/>
              </a:ext>
            </a:extLst>
          </p:cNvPr>
          <p:cNvGraphicFramePr>
            <a:graphicFrameLocks noGrp="1"/>
          </p:cNvGraphicFramePr>
          <p:nvPr>
            <p:ph sz="quarter" idx="14"/>
            <p:extLst>
              <p:ext uri="{D42A27DB-BD31-4B8C-83A1-F6EECF244321}">
                <p14:modId xmlns:p14="http://schemas.microsoft.com/office/powerpoint/2010/main" val="2366119888"/>
              </p:ext>
            </p:extLst>
          </p:nvPr>
        </p:nvGraphicFramePr>
        <p:xfrm>
          <a:off x="931863" y="1276349"/>
          <a:ext cx="10328274" cy="5216224"/>
        </p:xfrm>
        <a:graphic>
          <a:graphicData uri="http://schemas.openxmlformats.org/drawingml/2006/table">
            <a:tbl>
              <a:tblPr firstRow="1" bandRow="1">
                <a:tableStyleId>{7DF18680-E054-41AD-8BC1-D1AEF772440D}</a:tableStyleId>
              </a:tblPr>
              <a:tblGrid>
                <a:gridCol w="5164137">
                  <a:extLst>
                    <a:ext uri="{9D8B030D-6E8A-4147-A177-3AD203B41FA5}">
                      <a16:colId xmlns:a16="http://schemas.microsoft.com/office/drawing/2014/main" val="1347422414"/>
                    </a:ext>
                  </a:extLst>
                </a:gridCol>
                <a:gridCol w="5164137">
                  <a:extLst>
                    <a:ext uri="{9D8B030D-6E8A-4147-A177-3AD203B41FA5}">
                      <a16:colId xmlns:a16="http://schemas.microsoft.com/office/drawing/2014/main" val="3778395670"/>
                    </a:ext>
                  </a:extLst>
                </a:gridCol>
              </a:tblGrid>
              <a:tr h="572018">
                <a:tc>
                  <a:txBody>
                    <a:bodyPr/>
                    <a:lstStyle/>
                    <a:p>
                      <a:pPr algn="ctr"/>
                      <a:r>
                        <a:rPr lang="en-US" sz="2400" dirty="0"/>
                        <a:t>Step</a:t>
                      </a:r>
                    </a:p>
                  </a:txBody>
                  <a:tcPr/>
                </a:tc>
                <a:tc>
                  <a:txBody>
                    <a:bodyPr/>
                    <a:lstStyle/>
                    <a:p>
                      <a:pPr algn="ctr"/>
                      <a:r>
                        <a:rPr lang="en-US" sz="2400" dirty="0"/>
                        <a:t>Responsible Party</a:t>
                      </a:r>
                    </a:p>
                  </a:txBody>
                  <a:tcPr/>
                </a:tc>
                <a:extLst>
                  <a:ext uri="{0D108BD9-81ED-4DB2-BD59-A6C34878D82A}">
                    <a16:rowId xmlns:a16="http://schemas.microsoft.com/office/drawing/2014/main" val="2962197256"/>
                  </a:ext>
                </a:extLst>
              </a:tr>
              <a:tr h="572018">
                <a:tc>
                  <a:txBody>
                    <a:bodyPr/>
                    <a:lstStyle/>
                    <a:p>
                      <a:r>
                        <a:rPr lang="en-US" dirty="0"/>
                        <a:t>1. Identify labs by standard.</a:t>
                      </a:r>
                    </a:p>
                  </a:txBody>
                  <a:tcPr/>
                </a:tc>
                <a:tc>
                  <a:txBody>
                    <a:bodyPr/>
                    <a:lstStyle/>
                    <a:p>
                      <a:r>
                        <a:rPr lang="en-US" dirty="0"/>
                        <a:t>Lab and Course Subject Matter Experts</a:t>
                      </a:r>
                    </a:p>
                  </a:txBody>
                  <a:tcPr/>
                </a:tc>
                <a:extLst>
                  <a:ext uri="{0D108BD9-81ED-4DB2-BD59-A6C34878D82A}">
                    <a16:rowId xmlns:a16="http://schemas.microsoft.com/office/drawing/2014/main" val="650726047"/>
                  </a:ext>
                </a:extLst>
              </a:tr>
              <a:tr h="572018">
                <a:tc>
                  <a:txBody>
                    <a:bodyPr/>
                    <a:lstStyle/>
                    <a:p>
                      <a:r>
                        <a:rPr lang="en-US" dirty="0"/>
                        <a:t>2. Create a lab template.</a:t>
                      </a:r>
                    </a:p>
                  </a:txBody>
                  <a:tcPr/>
                </a:tc>
                <a:tc>
                  <a:txBody>
                    <a:bodyPr/>
                    <a:lstStyle/>
                    <a:p>
                      <a:r>
                        <a:rPr lang="en-US" dirty="0"/>
                        <a:t>Assistant Director</a:t>
                      </a:r>
                    </a:p>
                  </a:txBody>
                  <a:tcPr/>
                </a:tc>
                <a:extLst>
                  <a:ext uri="{0D108BD9-81ED-4DB2-BD59-A6C34878D82A}">
                    <a16:rowId xmlns:a16="http://schemas.microsoft.com/office/drawing/2014/main" val="2062091032"/>
                  </a:ext>
                </a:extLst>
              </a:tr>
              <a:tr h="572018">
                <a:tc>
                  <a:txBody>
                    <a:bodyPr/>
                    <a:lstStyle/>
                    <a:p>
                      <a:r>
                        <a:rPr lang="en-US" dirty="0"/>
                        <a:t>3. Script the lab procedure. </a:t>
                      </a:r>
                    </a:p>
                  </a:txBody>
                  <a:tcPr/>
                </a:tc>
                <a:tc>
                  <a:txBody>
                    <a:bodyPr/>
                    <a:lstStyle/>
                    <a:p>
                      <a:r>
                        <a:rPr lang="en-US" dirty="0"/>
                        <a:t>Lab Subject Matter Expert</a:t>
                      </a:r>
                    </a:p>
                  </a:txBody>
                  <a:tcPr/>
                </a:tc>
                <a:extLst>
                  <a:ext uri="{0D108BD9-81ED-4DB2-BD59-A6C34878D82A}">
                    <a16:rowId xmlns:a16="http://schemas.microsoft.com/office/drawing/2014/main" val="1317595503"/>
                  </a:ext>
                </a:extLst>
              </a:tr>
              <a:tr h="572018">
                <a:tc>
                  <a:txBody>
                    <a:bodyPr/>
                    <a:lstStyle/>
                    <a:p>
                      <a:r>
                        <a:rPr lang="en-US" dirty="0"/>
                        <a:t>4. Film the experiment. </a:t>
                      </a:r>
                    </a:p>
                  </a:txBody>
                  <a:tcPr/>
                </a:tc>
                <a:tc>
                  <a:txBody>
                    <a:bodyPr/>
                    <a:lstStyle/>
                    <a:p>
                      <a:r>
                        <a:rPr lang="en-US" dirty="0"/>
                        <a:t>Lab Subject Matter Expert</a:t>
                      </a:r>
                    </a:p>
                  </a:txBody>
                  <a:tcPr/>
                </a:tc>
                <a:extLst>
                  <a:ext uri="{0D108BD9-81ED-4DB2-BD59-A6C34878D82A}">
                    <a16:rowId xmlns:a16="http://schemas.microsoft.com/office/drawing/2014/main" val="2721251986"/>
                  </a:ext>
                </a:extLst>
              </a:tr>
              <a:tr h="5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sz="1800" dirty="0"/>
                        <a:t>Revise script as needed.</a:t>
                      </a:r>
                    </a:p>
                  </a:txBody>
                  <a:tcPr/>
                </a:tc>
                <a:tc>
                  <a:txBody>
                    <a:bodyPr/>
                    <a:lstStyle/>
                    <a:p>
                      <a:r>
                        <a:rPr lang="en-US" dirty="0"/>
                        <a:t>Lab Subject Matter Expert</a:t>
                      </a:r>
                    </a:p>
                  </a:txBody>
                  <a:tcPr/>
                </a:tc>
                <a:extLst>
                  <a:ext uri="{0D108BD9-81ED-4DB2-BD59-A6C34878D82A}">
                    <a16:rowId xmlns:a16="http://schemas.microsoft.com/office/drawing/2014/main" val="4020639639"/>
                  </a:ext>
                </a:extLst>
              </a:tr>
              <a:tr h="572018">
                <a:tc>
                  <a:txBody>
                    <a:bodyPr/>
                    <a:lstStyle/>
                    <a:p>
                      <a:r>
                        <a:rPr lang="en-US" dirty="0"/>
                        <a:t>6. Build lab in Articulate Storyline.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Instructional Designer*</a:t>
                      </a:r>
                    </a:p>
                  </a:txBody>
                  <a:tcPr/>
                </a:tc>
                <a:extLst>
                  <a:ext uri="{0D108BD9-81ED-4DB2-BD59-A6C34878D82A}">
                    <a16:rowId xmlns:a16="http://schemas.microsoft.com/office/drawing/2014/main" val="190738439"/>
                  </a:ext>
                </a:extLst>
              </a:tr>
              <a:tr h="572018">
                <a:tc>
                  <a:txBody>
                    <a:bodyPr/>
                    <a:lstStyle/>
                    <a:p>
                      <a:r>
                        <a:rPr lang="en-US" dirty="0"/>
                        <a:t>7. Review lab draft and edit lab report.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 Subject Matter Expert and Assistant Director</a:t>
                      </a:r>
                    </a:p>
                  </a:txBody>
                  <a:tcPr/>
                </a:tc>
                <a:extLst>
                  <a:ext uri="{0D108BD9-81ED-4DB2-BD59-A6C34878D82A}">
                    <a16:rowId xmlns:a16="http://schemas.microsoft.com/office/drawing/2014/main" val="4223697350"/>
                  </a:ext>
                </a:extLst>
              </a:tr>
              <a:tr h="572018">
                <a:tc>
                  <a:txBody>
                    <a:bodyPr/>
                    <a:lstStyle/>
                    <a:p>
                      <a:r>
                        <a:rPr lang="en-US" dirty="0"/>
                        <a:t>8. Implement final revisions and launch.</a:t>
                      </a:r>
                    </a:p>
                  </a:txBody>
                  <a:tcPr/>
                </a:tc>
                <a:tc>
                  <a:txBody>
                    <a:bodyPr/>
                    <a:lstStyle/>
                    <a:p>
                      <a:r>
                        <a:rPr lang="en-US" dirty="0"/>
                        <a:t>Assistant Director</a:t>
                      </a:r>
                    </a:p>
                  </a:txBody>
                  <a:tcPr/>
                </a:tc>
                <a:extLst>
                  <a:ext uri="{0D108BD9-81ED-4DB2-BD59-A6C34878D82A}">
                    <a16:rowId xmlns:a16="http://schemas.microsoft.com/office/drawing/2014/main" val="4251811739"/>
                  </a:ext>
                </a:extLst>
              </a:tr>
            </a:tbl>
          </a:graphicData>
        </a:graphic>
      </p:graphicFrame>
    </p:spTree>
    <p:custDataLst>
      <p:tags r:id="rId1"/>
    </p:custDataLst>
    <p:extLst>
      <p:ext uri="{BB962C8B-B14F-4D97-AF65-F5344CB8AC3E}">
        <p14:creationId xmlns:p14="http://schemas.microsoft.com/office/powerpoint/2010/main" val="391222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1156-B923-EF3B-DE0E-7084649BBAAC}"/>
              </a:ext>
            </a:extLst>
          </p:cNvPr>
          <p:cNvSpPr>
            <a:spLocks noGrp="1"/>
          </p:cNvSpPr>
          <p:nvPr>
            <p:ph type="title"/>
          </p:nvPr>
        </p:nvSpPr>
        <p:spPr>
          <a:xfrm>
            <a:off x="152399" y="875030"/>
            <a:ext cx="2847975" cy="5068570"/>
          </a:xfrm>
        </p:spPr>
        <p:txBody>
          <a:bodyPr/>
          <a:lstStyle/>
          <a:p>
            <a:r>
              <a:rPr lang="en-US" dirty="0"/>
              <a:t>Labs by Standard</a:t>
            </a:r>
          </a:p>
        </p:txBody>
      </p:sp>
      <p:pic>
        <p:nvPicPr>
          <p:cNvPr id="8" name="Content Placeholder 7">
            <a:extLst>
              <a:ext uri="{FF2B5EF4-FFF2-40B4-BE49-F238E27FC236}">
                <a16:creationId xmlns:a16="http://schemas.microsoft.com/office/drawing/2014/main" id="{28B12B1C-60C0-8916-C0A9-32714F360467}"/>
              </a:ext>
            </a:extLst>
          </p:cNvPr>
          <p:cNvPicPr>
            <a:picLocks noGrp="1" noChangeAspect="1"/>
          </p:cNvPicPr>
          <p:nvPr>
            <p:ph sz="quarter" idx="14"/>
          </p:nvPr>
        </p:nvPicPr>
        <p:blipFill>
          <a:blip r:embed="rId3"/>
          <a:stretch>
            <a:fillRect/>
          </a:stretch>
        </p:blipFill>
        <p:spPr>
          <a:xfrm>
            <a:off x="3624637" y="651066"/>
            <a:ext cx="8293987" cy="4225734"/>
          </a:xfrm>
        </p:spPr>
      </p:pic>
      <p:sp>
        <p:nvSpPr>
          <p:cNvPr id="6" name="Slide Number Placeholder 5">
            <a:extLst>
              <a:ext uri="{FF2B5EF4-FFF2-40B4-BE49-F238E27FC236}">
                <a16:creationId xmlns:a16="http://schemas.microsoft.com/office/drawing/2014/main" id="{CF24DBEE-485E-0619-BE2F-08A2F567C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751686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24F5-1F2A-B155-570E-5603B193B950}"/>
              </a:ext>
            </a:extLst>
          </p:cNvPr>
          <p:cNvSpPr>
            <a:spLocks noGrp="1"/>
          </p:cNvSpPr>
          <p:nvPr>
            <p:ph type="title"/>
          </p:nvPr>
        </p:nvSpPr>
        <p:spPr/>
        <p:txBody>
          <a:bodyPr>
            <a:normAutofit fontScale="90000"/>
          </a:bodyPr>
          <a:lstStyle/>
          <a:p>
            <a:r>
              <a:rPr lang="en-US" dirty="0"/>
              <a:t>Template 2.0</a:t>
            </a:r>
          </a:p>
        </p:txBody>
      </p:sp>
      <p:graphicFrame>
        <p:nvGraphicFramePr>
          <p:cNvPr id="9" name="Content Placeholder 6">
            <a:extLst>
              <a:ext uri="{FF2B5EF4-FFF2-40B4-BE49-F238E27FC236}">
                <a16:creationId xmlns:a16="http://schemas.microsoft.com/office/drawing/2014/main" id="{055FBCDB-E5D4-41F3-4D37-9EB7E54A547B}"/>
              </a:ext>
            </a:extLst>
          </p:cNvPr>
          <p:cNvGraphicFramePr>
            <a:graphicFrameLocks noGrp="1"/>
          </p:cNvGraphicFramePr>
          <p:nvPr>
            <p:ph sz="quarter" idx="14"/>
            <p:extLst>
              <p:ext uri="{D42A27DB-BD31-4B8C-83A1-F6EECF244321}">
                <p14:modId xmlns:p14="http://schemas.microsoft.com/office/powerpoint/2010/main" val="547565260"/>
              </p:ext>
            </p:extLst>
          </p:nvPr>
        </p:nvGraphicFramePr>
        <p:xfrm>
          <a:off x="931863" y="1695450"/>
          <a:ext cx="10328275" cy="4660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7C628F20-9A2A-AD96-C131-58B75E8620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45869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7F31-7221-85B0-B666-3C8D71F6B49F}"/>
              </a:ext>
            </a:extLst>
          </p:cNvPr>
          <p:cNvSpPr>
            <a:spLocks noGrp="1"/>
          </p:cNvSpPr>
          <p:nvPr>
            <p:ph type="title"/>
          </p:nvPr>
        </p:nvSpPr>
        <p:spPr/>
        <p:txBody>
          <a:bodyPr/>
          <a:lstStyle/>
          <a:p>
            <a:r>
              <a:rPr lang="en-US" dirty="0"/>
              <a:t>Script 2.0</a:t>
            </a:r>
          </a:p>
        </p:txBody>
      </p:sp>
      <p:pic>
        <p:nvPicPr>
          <p:cNvPr id="8" name="Content Placeholder 7">
            <a:hlinkClick r:id="rId3"/>
            <a:extLst>
              <a:ext uri="{FF2B5EF4-FFF2-40B4-BE49-F238E27FC236}">
                <a16:creationId xmlns:a16="http://schemas.microsoft.com/office/drawing/2014/main" id="{5B1AF951-2046-A2C1-0327-27FF782917FE}"/>
              </a:ext>
            </a:extLst>
          </p:cNvPr>
          <p:cNvPicPr>
            <a:picLocks noGrp="1" noChangeAspect="1"/>
          </p:cNvPicPr>
          <p:nvPr>
            <p:ph sz="quarter" idx="14"/>
          </p:nvPr>
        </p:nvPicPr>
        <p:blipFill>
          <a:blip r:embed="rId4"/>
          <a:stretch>
            <a:fillRect/>
          </a:stretch>
        </p:blipFill>
        <p:spPr>
          <a:xfrm>
            <a:off x="4066924" y="205886"/>
            <a:ext cx="7044866" cy="6446227"/>
          </a:xfrm>
        </p:spPr>
      </p:pic>
      <p:sp>
        <p:nvSpPr>
          <p:cNvPr id="6" name="Slide Number Placeholder 5">
            <a:extLst>
              <a:ext uri="{FF2B5EF4-FFF2-40B4-BE49-F238E27FC236}">
                <a16:creationId xmlns:a16="http://schemas.microsoft.com/office/drawing/2014/main" id="{309CA683-8529-E1C8-372B-F34FA59517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779127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hlinkClick r:id="rId3"/>
            <a:extLst>
              <a:ext uri="{FF2B5EF4-FFF2-40B4-BE49-F238E27FC236}">
                <a16:creationId xmlns:a16="http://schemas.microsoft.com/office/drawing/2014/main" id="{A0CB66D2-9D4D-7E1D-5AFA-830B46308DE1}"/>
              </a:ext>
            </a:extLst>
          </p:cNvPr>
          <p:cNvPicPr>
            <a:picLocks noGrp="1" noChangeAspect="1"/>
          </p:cNvPicPr>
          <p:nvPr>
            <p:ph sz="quarter" idx="14"/>
          </p:nvPr>
        </p:nvPicPr>
        <p:blipFill rotWithShape="1">
          <a:blip r:embed="rId4"/>
          <a:srcRect l="-1820" t="-132" r="142" b="133"/>
          <a:stretch/>
        </p:blipFill>
        <p:spPr>
          <a:xfrm>
            <a:off x="-218661" y="0"/>
            <a:ext cx="12410661" cy="5706140"/>
          </a:xfrm>
          <a:prstGeom prst="rect">
            <a:avLst/>
          </a:prstGeom>
        </p:spPr>
      </p:pic>
      <p:sp>
        <p:nvSpPr>
          <p:cNvPr id="26" name="Rectangle 25">
            <a:extLst>
              <a:ext uri="{FF2B5EF4-FFF2-40B4-BE49-F238E27FC236}">
                <a16:creationId xmlns:a16="http://schemas.microsoft.com/office/drawing/2014/main" id="{D34B71EF-268F-456D-990C-A717EAD63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533"/>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614E21-EAF0-A422-C96C-46CB647CEEDB}"/>
              </a:ext>
            </a:extLst>
          </p:cNvPr>
          <p:cNvSpPr>
            <a:spLocks noGrp="1"/>
          </p:cNvSpPr>
          <p:nvPr>
            <p:ph type="title"/>
          </p:nvPr>
        </p:nvSpPr>
        <p:spPr>
          <a:xfrm>
            <a:off x="647700" y="5891213"/>
            <a:ext cx="8302336" cy="533400"/>
          </a:xfrm>
        </p:spPr>
        <p:txBody>
          <a:bodyPr vert="horz" lIns="91440" tIns="45720" rIns="91440" bIns="45720" rtlCol="0" anchor="ctr">
            <a:normAutofit/>
          </a:bodyPr>
          <a:lstStyle/>
          <a:p>
            <a:pPr>
              <a:lnSpc>
                <a:spcPct val="90000"/>
              </a:lnSpc>
            </a:pPr>
            <a:r>
              <a:rPr lang="en-US" sz="2800" b="1" kern="1200" spc="-40" baseline="0" dirty="0">
                <a:solidFill>
                  <a:srgbClr val="FFFFFF"/>
                </a:solidFill>
                <a:latin typeface="+mj-lt"/>
                <a:ea typeface="+mj-ea"/>
                <a:cs typeface="+mj-cs"/>
              </a:rPr>
              <a:t>Final Product</a:t>
            </a:r>
          </a:p>
        </p:txBody>
      </p:sp>
      <p:sp>
        <p:nvSpPr>
          <p:cNvPr id="6" name="Slide Number Placeholder 5">
            <a:extLst>
              <a:ext uri="{FF2B5EF4-FFF2-40B4-BE49-F238E27FC236}">
                <a16:creationId xmlns:a16="http://schemas.microsoft.com/office/drawing/2014/main" id="{0C3F67D3-3417-B382-A91C-30CCC857A1B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solidFill>
                  <a:srgbClr val="FFFFFF"/>
                </a:solidFill>
                <a:effectLst/>
                <a:uLnTx/>
                <a:uFillTx/>
              </a:rPr>
              <a:pPr marR="0" lvl="0" indent="0" fontAlgn="auto">
                <a:spcBef>
                  <a:spcPts val="0"/>
                </a:spcBef>
                <a:spcAft>
                  <a:spcPts val="600"/>
                </a:spcAft>
                <a:buClrTx/>
                <a:buSzTx/>
                <a:buFontTx/>
                <a:buNone/>
                <a:tabLst/>
                <a:defRPr/>
              </a:pPr>
              <a:t>24</a:t>
            </a:fld>
            <a:endParaRPr kumimoji="0" lang="en-US" b="0" i="0" u="none" strike="noStrike" cap="none" spc="0" normalizeH="0" baseline="0" noProof="0" dirty="0">
              <a:ln>
                <a:noFill/>
              </a:ln>
              <a:solidFill>
                <a:srgbClr val="FFFFFF"/>
              </a:solidFill>
              <a:effectLst/>
              <a:uLnTx/>
              <a:uFillTx/>
            </a:endParaRPr>
          </a:p>
        </p:txBody>
      </p:sp>
    </p:spTree>
    <p:custDataLst>
      <p:tags r:id="rId1"/>
    </p:custDataLst>
    <p:extLst>
      <p:ext uri="{BB962C8B-B14F-4D97-AF65-F5344CB8AC3E}">
        <p14:creationId xmlns:p14="http://schemas.microsoft.com/office/powerpoint/2010/main" val="1499170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6643-BE02-5D12-0B44-59D94E4098A4}"/>
              </a:ext>
            </a:extLst>
          </p:cNvPr>
          <p:cNvSpPr>
            <a:spLocks noGrp="1"/>
          </p:cNvSpPr>
          <p:nvPr>
            <p:ph type="title"/>
          </p:nvPr>
        </p:nvSpPr>
        <p:spPr/>
        <p:txBody>
          <a:bodyPr>
            <a:normAutofit fontScale="90000"/>
          </a:bodyPr>
          <a:lstStyle/>
          <a:p>
            <a:r>
              <a:rPr lang="en-US" dirty="0"/>
              <a:t>Teacher Feedback</a:t>
            </a:r>
          </a:p>
        </p:txBody>
      </p:sp>
      <p:sp>
        <p:nvSpPr>
          <p:cNvPr id="9" name="Slide Number Placeholder 8">
            <a:extLst>
              <a:ext uri="{FF2B5EF4-FFF2-40B4-BE49-F238E27FC236}">
                <a16:creationId xmlns:a16="http://schemas.microsoft.com/office/drawing/2014/main" id="{6D7FE135-CBF3-F67F-102A-BFF38B512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26" name="Picture 2">
            <a:extLst>
              <a:ext uri="{FF2B5EF4-FFF2-40B4-BE49-F238E27FC236}">
                <a16:creationId xmlns:a16="http://schemas.microsoft.com/office/drawing/2014/main" id="{56B3495A-195D-3514-95FB-ADED15EA5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010" y="1288759"/>
            <a:ext cx="8241632" cy="54327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2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6643-BE02-5D12-0B44-59D94E4098A4}"/>
              </a:ext>
            </a:extLst>
          </p:cNvPr>
          <p:cNvSpPr>
            <a:spLocks noGrp="1"/>
          </p:cNvSpPr>
          <p:nvPr>
            <p:ph type="title"/>
          </p:nvPr>
        </p:nvSpPr>
        <p:spPr/>
        <p:txBody>
          <a:bodyPr>
            <a:normAutofit fontScale="90000"/>
          </a:bodyPr>
          <a:lstStyle/>
          <a:p>
            <a:r>
              <a:rPr lang="en-US" dirty="0"/>
              <a:t>Student Feedback [sic]</a:t>
            </a:r>
          </a:p>
        </p:txBody>
      </p:sp>
      <p:sp>
        <p:nvSpPr>
          <p:cNvPr id="4" name="Text Placeholder 3">
            <a:extLst>
              <a:ext uri="{FF2B5EF4-FFF2-40B4-BE49-F238E27FC236}">
                <a16:creationId xmlns:a16="http://schemas.microsoft.com/office/drawing/2014/main" id="{B10AA675-BC0E-8C3C-9682-01E3362BAD43}"/>
              </a:ext>
            </a:extLst>
          </p:cNvPr>
          <p:cNvSpPr>
            <a:spLocks noGrp="1"/>
          </p:cNvSpPr>
          <p:nvPr>
            <p:ph type="body" sz="quarter" idx="17"/>
          </p:nvPr>
        </p:nvSpPr>
        <p:spPr>
          <a:xfrm>
            <a:off x="372980" y="1287379"/>
            <a:ext cx="11454062" cy="5432825"/>
          </a:xfrm>
        </p:spPr>
        <p:txBody>
          <a:bodyPr>
            <a:normAutofit/>
          </a:bodyPr>
          <a:lstStyle/>
          <a:p>
            <a:r>
              <a:rPr lang="en-US" sz="2600" b="0" i="0" dirty="0">
                <a:solidFill>
                  <a:srgbClr val="222222"/>
                </a:solidFill>
                <a:effectLst/>
              </a:rPr>
              <a:t>Unit 9 and 10 because of the insects and lab. </a:t>
            </a:r>
          </a:p>
          <a:p>
            <a:r>
              <a:rPr lang="en-US" sz="2600" dirty="0"/>
              <a:t>Some of the labs were fun and helpful.</a:t>
            </a:r>
            <a:endParaRPr lang="en-US" sz="2600" dirty="0">
              <a:solidFill>
                <a:srgbClr val="222222"/>
              </a:solidFill>
            </a:endParaRPr>
          </a:p>
          <a:p>
            <a:r>
              <a:rPr lang="en-US" sz="2600" dirty="0"/>
              <a:t>all of the assignments were my favorite because it involved looking at different labs .</a:t>
            </a:r>
            <a:endParaRPr lang="en-US" sz="2600" dirty="0">
              <a:solidFill>
                <a:srgbClr val="222222"/>
              </a:solidFill>
            </a:endParaRPr>
          </a:p>
          <a:p>
            <a:r>
              <a:rPr lang="en-US" sz="2600" dirty="0"/>
              <a:t>I really liked doing all the different virtual labs. Since we didn't get to do these labs in person it was really good that we got to do virtual labs to show us how to the different processes work for different things. </a:t>
            </a:r>
            <a:endParaRPr lang="en-US" sz="2600" dirty="0">
              <a:solidFill>
                <a:srgbClr val="222222"/>
              </a:solidFill>
            </a:endParaRPr>
          </a:p>
          <a:p>
            <a:r>
              <a:rPr lang="en-US" sz="2600" dirty="0"/>
              <a:t>Any of the labs, they were rather interesting.</a:t>
            </a:r>
          </a:p>
        </p:txBody>
      </p:sp>
      <p:sp>
        <p:nvSpPr>
          <p:cNvPr id="9" name="Slide Number Placeholder 8">
            <a:extLst>
              <a:ext uri="{FF2B5EF4-FFF2-40B4-BE49-F238E27FC236}">
                <a16:creationId xmlns:a16="http://schemas.microsoft.com/office/drawing/2014/main" id="{6D7FE135-CBF3-F67F-102A-BFF38B512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014784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502B-8681-5F3B-B779-DFE7C34A2529}"/>
              </a:ext>
            </a:extLst>
          </p:cNvPr>
          <p:cNvSpPr>
            <a:spLocks noGrp="1"/>
          </p:cNvSpPr>
          <p:nvPr>
            <p:ph type="title"/>
          </p:nvPr>
        </p:nvSpPr>
        <p:spPr/>
        <p:txBody>
          <a:bodyPr>
            <a:normAutofit fontScale="90000"/>
          </a:bodyPr>
          <a:lstStyle/>
          <a:p>
            <a:pPr algn="l"/>
            <a:r>
              <a:rPr lang="en-US" dirty="0"/>
              <a:t>Survey Data – Materials</a:t>
            </a:r>
          </a:p>
        </p:txBody>
      </p:sp>
      <p:sp>
        <p:nvSpPr>
          <p:cNvPr id="9" name="Text Placeholder 8">
            <a:extLst>
              <a:ext uri="{FF2B5EF4-FFF2-40B4-BE49-F238E27FC236}">
                <a16:creationId xmlns:a16="http://schemas.microsoft.com/office/drawing/2014/main" id="{11D34A58-5A81-EAD1-B32E-30E202944497}"/>
              </a:ext>
            </a:extLst>
          </p:cNvPr>
          <p:cNvSpPr>
            <a:spLocks noGrp="1"/>
          </p:cNvSpPr>
          <p:nvPr>
            <p:ph type="body" sz="quarter" idx="14"/>
          </p:nvPr>
        </p:nvSpPr>
        <p:spPr/>
        <p:txBody>
          <a:bodyPr/>
          <a:lstStyle/>
          <a:p>
            <a:r>
              <a:rPr lang="en-US" dirty="0"/>
              <a:t>ACCESS Labs</a:t>
            </a:r>
          </a:p>
        </p:txBody>
      </p:sp>
      <p:sp>
        <p:nvSpPr>
          <p:cNvPr id="10" name="Text Placeholder 9">
            <a:extLst>
              <a:ext uri="{FF2B5EF4-FFF2-40B4-BE49-F238E27FC236}">
                <a16:creationId xmlns:a16="http://schemas.microsoft.com/office/drawing/2014/main" id="{C9C96073-184F-C835-EE4B-8C6BA75FDA45}"/>
              </a:ext>
            </a:extLst>
          </p:cNvPr>
          <p:cNvSpPr>
            <a:spLocks noGrp="1"/>
          </p:cNvSpPr>
          <p:nvPr>
            <p:ph type="body" sz="quarter" idx="16"/>
          </p:nvPr>
        </p:nvSpPr>
        <p:spPr/>
        <p:txBody>
          <a:bodyPr/>
          <a:lstStyle/>
          <a:p>
            <a:r>
              <a:rPr lang="en-US" dirty="0"/>
              <a:t>Non-ACCESS Labs</a:t>
            </a:r>
          </a:p>
        </p:txBody>
      </p:sp>
      <p:sp>
        <p:nvSpPr>
          <p:cNvPr id="6" name="Slide Number Placeholder 5">
            <a:extLst>
              <a:ext uri="{FF2B5EF4-FFF2-40B4-BE49-F238E27FC236}">
                <a16:creationId xmlns:a16="http://schemas.microsoft.com/office/drawing/2014/main" id="{3BA79096-1C8C-8CC0-960B-BC27560659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CE80B697-BBA7-7EF4-A418-D8BC08F3115C}"/>
              </a:ext>
            </a:extLst>
          </p:cNvPr>
          <p:cNvPicPr>
            <a:picLocks noChangeAspect="1"/>
          </p:cNvPicPr>
          <p:nvPr/>
        </p:nvPicPr>
        <p:blipFill rotWithShape="1">
          <a:blip r:embed="rId4"/>
          <a:srcRect l="34473" t="50000" r="41305" b="7315"/>
          <a:stretch/>
        </p:blipFill>
        <p:spPr>
          <a:xfrm>
            <a:off x="1249680" y="2361635"/>
            <a:ext cx="3968363" cy="4086690"/>
          </a:xfrm>
          <a:prstGeom prst="rect">
            <a:avLst/>
          </a:prstGeom>
        </p:spPr>
      </p:pic>
      <p:pic>
        <p:nvPicPr>
          <p:cNvPr id="14" name="Picture 13">
            <a:extLst>
              <a:ext uri="{FF2B5EF4-FFF2-40B4-BE49-F238E27FC236}">
                <a16:creationId xmlns:a16="http://schemas.microsoft.com/office/drawing/2014/main" id="{19011ECA-1929-1C73-3AB6-C0A6B6BEB1E5}"/>
              </a:ext>
            </a:extLst>
          </p:cNvPr>
          <p:cNvPicPr>
            <a:picLocks noChangeAspect="1"/>
          </p:cNvPicPr>
          <p:nvPr/>
        </p:nvPicPr>
        <p:blipFill>
          <a:blip r:embed="rId5"/>
          <a:stretch>
            <a:fillRect/>
          </a:stretch>
        </p:blipFill>
        <p:spPr>
          <a:xfrm>
            <a:off x="6267826" y="2361635"/>
            <a:ext cx="3968362" cy="4038723"/>
          </a:xfrm>
          <a:prstGeom prst="rect">
            <a:avLst/>
          </a:prstGeom>
        </p:spPr>
      </p:pic>
    </p:spTree>
    <p:custDataLst>
      <p:tags r:id="rId1"/>
    </p:custDataLst>
    <p:extLst>
      <p:ext uri="{BB962C8B-B14F-4D97-AF65-F5344CB8AC3E}">
        <p14:creationId xmlns:p14="http://schemas.microsoft.com/office/powerpoint/2010/main" val="294316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502B-8681-5F3B-B779-DFE7C34A2529}"/>
              </a:ext>
            </a:extLst>
          </p:cNvPr>
          <p:cNvSpPr>
            <a:spLocks noGrp="1"/>
          </p:cNvSpPr>
          <p:nvPr>
            <p:ph type="title"/>
          </p:nvPr>
        </p:nvSpPr>
        <p:spPr/>
        <p:txBody>
          <a:bodyPr>
            <a:normAutofit fontScale="90000"/>
          </a:bodyPr>
          <a:lstStyle/>
          <a:p>
            <a:pPr algn="l"/>
            <a:r>
              <a:rPr lang="en-US" dirty="0"/>
              <a:t>Survey Data – Alignment</a:t>
            </a:r>
          </a:p>
        </p:txBody>
      </p:sp>
      <p:sp>
        <p:nvSpPr>
          <p:cNvPr id="9" name="Text Placeholder 8">
            <a:extLst>
              <a:ext uri="{FF2B5EF4-FFF2-40B4-BE49-F238E27FC236}">
                <a16:creationId xmlns:a16="http://schemas.microsoft.com/office/drawing/2014/main" id="{11D34A58-5A81-EAD1-B32E-30E202944497}"/>
              </a:ext>
            </a:extLst>
          </p:cNvPr>
          <p:cNvSpPr>
            <a:spLocks noGrp="1"/>
          </p:cNvSpPr>
          <p:nvPr>
            <p:ph type="body" sz="quarter" idx="14"/>
          </p:nvPr>
        </p:nvSpPr>
        <p:spPr/>
        <p:txBody>
          <a:bodyPr/>
          <a:lstStyle/>
          <a:p>
            <a:r>
              <a:rPr lang="en-US" dirty="0"/>
              <a:t>ACCESS Labs</a:t>
            </a:r>
          </a:p>
        </p:txBody>
      </p:sp>
      <p:sp>
        <p:nvSpPr>
          <p:cNvPr id="10" name="Text Placeholder 9">
            <a:extLst>
              <a:ext uri="{FF2B5EF4-FFF2-40B4-BE49-F238E27FC236}">
                <a16:creationId xmlns:a16="http://schemas.microsoft.com/office/drawing/2014/main" id="{C9C96073-184F-C835-EE4B-8C6BA75FDA45}"/>
              </a:ext>
            </a:extLst>
          </p:cNvPr>
          <p:cNvSpPr>
            <a:spLocks noGrp="1"/>
          </p:cNvSpPr>
          <p:nvPr>
            <p:ph type="body" sz="quarter" idx="16"/>
          </p:nvPr>
        </p:nvSpPr>
        <p:spPr/>
        <p:txBody>
          <a:bodyPr/>
          <a:lstStyle/>
          <a:p>
            <a:r>
              <a:rPr lang="en-US" dirty="0"/>
              <a:t>Non-ACCESS Labs</a:t>
            </a:r>
          </a:p>
        </p:txBody>
      </p:sp>
      <p:sp>
        <p:nvSpPr>
          <p:cNvPr id="6" name="Slide Number Placeholder 5">
            <a:extLst>
              <a:ext uri="{FF2B5EF4-FFF2-40B4-BE49-F238E27FC236}">
                <a16:creationId xmlns:a16="http://schemas.microsoft.com/office/drawing/2014/main" id="{3BA79096-1C8C-8CC0-960B-BC27560659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CE80B697-BBA7-7EF4-A418-D8BC08F3115C}"/>
              </a:ext>
            </a:extLst>
          </p:cNvPr>
          <p:cNvPicPr>
            <a:picLocks noChangeAspect="1"/>
          </p:cNvPicPr>
          <p:nvPr/>
        </p:nvPicPr>
        <p:blipFill rotWithShape="1">
          <a:blip r:embed="rId4"/>
          <a:srcRect l="34473" t="50000" r="41305" b="7315"/>
          <a:stretch/>
        </p:blipFill>
        <p:spPr>
          <a:xfrm>
            <a:off x="1527976" y="2361635"/>
            <a:ext cx="3968363" cy="4086690"/>
          </a:xfrm>
          <a:prstGeom prst="rect">
            <a:avLst/>
          </a:prstGeom>
        </p:spPr>
      </p:pic>
      <p:pic>
        <p:nvPicPr>
          <p:cNvPr id="4" name="Picture 3">
            <a:extLst>
              <a:ext uri="{FF2B5EF4-FFF2-40B4-BE49-F238E27FC236}">
                <a16:creationId xmlns:a16="http://schemas.microsoft.com/office/drawing/2014/main" id="{43E17014-FAA7-EECE-EB41-F3846F71E10D}"/>
              </a:ext>
            </a:extLst>
          </p:cNvPr>
          <p:cNvPicPr>
            <a:picLocks noChangeAspect="1"/>
          </p:cNvPicPr>
          <p:nvPr/>
        </p:nvPicPr>
        <p:blipFill rotWithShape="1">
          <a:blip r:embed="rId5"/>
          <a:srcRect l="76719" t="52785" b="5854"/>
          <a:stretch/>
        </p:blipFill>
        <p:spPr>
          <a:xfrm>
            <a:off x="1236466" y="2171699"/>
            <a:ext cx="4291176" cy="4276625"/>
          </a:xfrm>
          <a:prstGeom prst="rect">
            <a:avLst/>
          </a:prstGeom>
        </p:spPr>
      </p:pic>
      <p:pic>
        <p:nvPicPr>
          <p:cNvPr id="7" name="Picture 6">
            <a:extLst>
              <a:ext uri="{FF2B5EF4-FFF2-40B4-BE49-F238E27FC236}">
                <a16:creationId xmlns:a16="http://schemas.microsoft.com/office/drawing/2014/main" id="{A70BA49F-75EA-99FC-03B6-B57767D757DB}"/>
              </a:ext>
            </a:extLst>
          </p:cNvPr>
          <p:cNvPicPr>
            <a:picLocks noChangeAspect="1"/>
          </p:cNvPicPr>
          <p:nvPr/>
        </p:nvPicPr>
        <p:blipFill>
          <a:blip r:embed="rId6"/>
          <a:stretch>
            <a:fillRect/>
          </a:stretch>
        </p:blipFill>
        <p:spPr>
          <a:xfrm>
            <a:off x="6257466" y="2361635"/>
            <a:ext cx="4291175" cy="4474076"/>
          </a:xfrm>
          <a:prstGeom prst="rect">
            <a:avLst/>
          </a:prstGeom>
        </p:spPr>
      </p:pic>
    </p:spTree>
    <p:custDataLst>
      <p:tags r:id="rId1"/>
    </p:custDataLst>
    <p:extLst>
      <p:ext uri="{BB962C8B-B14F-4D97-AF65-F5344CB8AC3E}">
        <p14:creationId xmlns:p14="http://schemas.microsoft.com/office/powerpoint/2010/main" val="2727135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490788-4690-498C-A434-9C54A4908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405C480-D9A6-4C41-B663-0292654D6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BD53CE-3AF7-CF9C-CF5E-18312028F33C}"/>
              </a:ext>
            </a:extLst>
          </p:cNvPr>
          <p:cNvSpPr>
            <a:spLocks noGrp="1"/>
          </p:cNvSpPr>
          <p:nvPr>
            <p:ph type="title"/>
          </p:nvPr>
        </p:nvSpPr>
        <p:spPr>
          <a:xfrm>
            <a:off x="524162" y="465512"/>
            <a:ext cx="3158836" cy="5478087"/>
          </a:xfrm>
        </p:spPr>
        <p:txBody>
          <a:bodyPr vert="horz" lIns="91440" tIns="45720" rIns="91440" bIns="45720" rtlCol="0" anchor="b">
            <a:normAutofit/>
          </a:bodyPr>
          <a:lstStyle/>
          <a:p>
            <a:pPr>
              <a:lnSpc>
                <a:spcPct val="90000"/>
              </a:lnSpc>
            </a:pPr>
            <a:r>
              <a:rPr lang="en-US" sz="4400" spc="-40" dirty="0">
                <a:solidFill>
                  <a:srgbClr val="FFFFFF"/>
                </a:solidFill>
              </a:rPr>
              <a:t>Ongoing Challenges</a:t>
            </a:r>
          </a:p>
        </p:txBody>
      </p:sp>
      <p:sp>
        <p:nvSpPr>
          <p:cNvPr id="5" name="Date Placeholder 4">
            <a:extLst>
              <a:ext uri="{FF2B5EF4-FFF2-40B4-BE49-F238E27FC236}">
                <a16:creationId xmlns:a16="http://schemas.microsoft.com/office/drawing/2014/main" id="{704123E0-F51D-6E29-6CD9-AD0C0844C66B}"/>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t>20XX</a:t>
            </a:r>
          </a:p>
        </p:txBody>
      </p:sp>
      <p:sp>
        <p:nvSpPr>
          <p:cNvPr id="6" name="Slide Number Placeholder 5">
            <a:extLst>
              <a:ext uri="{FF2B5EF4-FFF2-40B4-BE49-F238E27FC236}">
                <a16:creationId xmlns:a16="http://schemas.microsoft.com/office/drawing/2014/main" id="{EF614B5E-8087-3007-9D6B-36A993A4EBFD}"/>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29</a:t>
            </a:fld>
            <a:endParaRPr kumimoji="0" lang="en-US" b="0" i="0" u="none" strike="noStrike" cap="none" spc="0" normalizeH="0" baseline="0" noProof="0" dirty="0">
              <a:ln>
                <a:noFill/>
              </a:ln>
              <a:effectLst/>
              <a:uLnTx/>
              <a:uFillTx/>
            </a:endParaRPr>
          </a:p>
        </p:txBody>
      </p:sp>
      <p:graphicFrame>
        <p:nvGraphicFramePr>
          <p:cNvPr id="8" name="Content Placeholder 2">
            <a:extLst>
              <a:ext uri="{FF2B5EF4-FFF2-40B4-BE49-F238E27FC236}">
                <a16:creationId xmlns:a16="http://schemas.microsoft.com/office/drawing/2014/main" id="{1030D01F-E85B-187E-7788-7E5D5F78EC41}"/>
              </a:ext>
            </a:extLst>
          </p:cNvPr>
          <p:cNvGraphicFramePr>
            <a:graphicFrameLocks noGrp="1"/>
          </p:cNvGraphicFramePr>
          <p:nvPr>
            <p:ph sz="quarter" idx="14"/>
            <p:extLst>
              <p:ext uri="{D42A27DB-BD31-4B8C-83A1-F6EECF244321}">
                <p14:modId xmlns:p14="http://schemas.microsoft.com/office/powerpoint/2010/main" val="2708619256"/>
              </p:ext>
            </p:extLst>
          </p:nvPr>
        </p:nvGraphicFramePr>
        <p:xfrm>
          <a:off x="4674099" y="465512"/>
          <a:ext cx="6993739" cy="5734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65102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76C38ADC-6285-48C8-95E4-638511A6E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35ED8F8-AF51-430B-82A6-D945BAA90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25144B-A8F3-8EE4-D2C2-A662C3655E99}"/>
              </a:ext>
            </a:extLst>
          </p:cNvPr>
          <p:cNvSpPr>
            <a:spLocks noGrp="1"/>
          </p:cNvSpPr>
          <p:nvPr>
            <p:ph type="ctrTitle"/>
          </p:nvPr>
        </p:nvSpPr>
        <p:spPr>
          <a:xfrm>
            <a:off x="649045" y="742278"/>
            <a:ext cx="10552355" cy="3141233"/>
          </a:xfrm>
        </p:spPr>
        <p:txBody>
          <a:bodyPr vert="horz" lIns="91440" tIns="45720" rIns="91440" bIns="45720" rtlCol="0" anchor="t">
            <a:normAutofit/>
          </a:bodyPr>
          <a:lstStyle/>
          <a:p>
            <a:r>
              <a:rPr lang="en-US" sz="8800" spc="-40" dirty="0">
                <a:solidFill>
                  <a:srgbClr val="FFFFFF"/>
                </a:solidFill>
              </a:rPr>
              <a:t>Background</a:t>
            </a:r>
          </a:p>
        </p:txBody>
      </p:sp>
      <p:sp>
        <p:nvSpPr>
          <p:cNvPr id="3" name="Subtitle 2">
            <a:extLst>
              <a:ext uri="{FF2B5EF4-FFF2-40B4-BE49-F238E27FC236}">
                <a16:creationId xmlns:a16="http://schemas.microsoft.com/office/drawing/2014/main" id="{8D3A9D29-D856-9F6E-D936-01926FB0F35C}"/>
              </a:ext>
            </a:extLst>
          </p:cNvPr>
          <p:cNvSpPr>
            <a:spLocks noGrp="1"/>
          </p:cNvSpPr>
          <p:nvPr>
            <p:ph type="subTitle" idx="1"/>
          </p:nvPr>
        </p:nvSpPr>
        <p:spPr>
          <a:xfrm>
            <a:off x="649045" y="4963886"/>
            <a:ext cx="9484659" cy="1317171"/>
          </a:xfrm>
        </p:spPr>
        <p:txBody>
          <a:bodyPr vert="horz" lIns="91440" tIns="45720" rIns="91440" bIns="45720" rtlCol="0" anchor="ctr">
            <a:normAutofit/>
          </a:bodyPr>
          <a:lstStyle/>
          <a:p>
            <a:pPr>
              <a:lnSpc>
                <a:spcPct val="100000"/>
              </a:lnSpc>
            </a:pPr>
            <a:r>
              <a:rPr lang="en-US" dirty="0">
                <a:solidFill>
                  <a:schemeClr val="accent1"/>
                </a:solidFill>
              </a:rPr>
              <a:t>What is ACCESS and why do we care about labs?</a:t>
            </a:r>
          </a:p>
        </p:txBody>
      </p:sp>
    </p:spTree>
    <p:custDataLst>
      <p:tags r:id="rId1"/>
    </p:custDataLst>
    <p:extLst>
      <p:ext uri="{BB962C8B-B14F-4D97-AF65-F5344CB8AC3E}">
        <p14:creationId xmlns:p14="http://schemas.microsoft.com/office/powerpoint/2010/main" val="2271604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4545-4122-59B9-E613-8F7A1571349E}"/>
              </a:ext>
            </a:extLst>
          </p:cNvPr>
          <p:cNvSpPr>
            <a:spLocks noGrp="1"/>
          </p:cNvSpPr>
          <p:nvPr>
            <p:ph type="title"/>
          </p:nvPr>
        </p:nvSpPr>
        <p:spPr/>
        <p:txBody>
          <a:bodyPr>
            <a:normAutofit fontScale="90000"/>
          </a:bodyPr>
          <a:lstStyle/>
          <a:p>
            <a:r>
              <a:rPr lang="en-US" dirty="0"/>
              <a:t>ACCESS’ Most-Viewed Video</a:t>
            </a:r>
          </a:p>
        </p:txBody>
      </p:sp>
      <p:pic>
        <p:nvPicPr>
          <p:cNvPr id="8" name="Content Placeholder 7">
            <a:hlinkClick r:id="rId4"/>
            <a:extLst>
              <a:ext uri="{FF2B5EF4-FFF2-40B4-BE49-F238E27FC236}">
                <a16:creationId xmlns:a16="http://schemas.microsoft.com/office/drawing/2014/main" id="{390B04D4-A8BD-33C1-00D8-4CD0B6264B35}"/>
              </a:ext>
            </a:extLst>
          </p:cNvPr>
          <p:cNvPicPr>
            <a:picLocks noGrp="1" noChangeAspect="1"/>
          </p:cNvPicPr>
          <p:nvPr>
            <p:ph sz="quarter" idx="14"/>
          </p:nvPr>
        </p:nvPicPr>
        <p:blipFill>
          <a:blip r:embed="rId5"/>
          <a:stretch>
            <a:fillRect/>
          </a:stretch>
        </p:blipFill>
        <p:spPr>
          <a:xfrm>
            <a:off x="221427" y="1305719"/>
            <a:ext cx="5471480" cy="3017917"/>
          </a:xfrm>
        </p:spPr>
      </p:pic>
      <p:sp>
        <p:nvSpPr>
          <p:cNvPr id="6" name="Slide Number Placeholder 5">
            <a:extLst>
              <a:ext uri="{FF2B5EF4-FFF2-40B4-BE49-F238E27FC236}">
                <a16:creationId xmlns:a16="http://schemas.microsoft.com/office/drawing/2014/main" id="{D75BF966-86BC-0D22-93AC-6E33308B46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a:hlinkClick r:id="rId6"/>
            <a:extLst>
              <a:ext uri="{FF2B5EF4-FFF2-40B4-BE49-F238E27FC236}">
                <a16:creationId xmlns:a16="http://schemas.microsoft.com/office/drawing/2014/main" id="{4D9D624B-4AE3-4526-77D9-0C0EAE8B2EBD}"/>
              </a:ext>
            </a:extLst>
          </p:cNvPr>
          <p:cNvPicPr>
            <a:picLocks noChangeAspect="1"/>
          </p:cNvPicPr>
          <p:nvPr/>
        </p:nvPicPr>
        <p:blipFill>
          <a:blip r:embed="rId7"/>
          <a:stretch>
            <a:fillRect/>
          </a:stretch>
        </p:blipFill>
        <p:spPr>
          <a:xfrm>
            <a:off x="6012179" y="2251489"/>
            <a:ext cx="5665477" cy="4104861"/>
          </a:xfrm>
          <a:prstGeom prst="rect">
            <a:avLst/>
          </a:prstGeom>
        </p:spPr>
      </p:pic>
    </p:spTree>
    <p:custDataLst>
      <p:tags r:id="rId1"/>
    </p:custDataLst>
    <p:extLst>
      <p:ext uri="{BB962C8B-B14F-4D97-AF65-F5344CB8AC3E}">
        <p14:creationId xmlns:p14="http://schemas.microsoft.com/office/powerpoint/2010/main" val="41403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7CAA9933-4D8C-4741-9B88-8B6BFC34B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22FB203-CB3A-4E5E-86C7-7DFAD8310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B4C3"/>
              </a:solidFill>
            </a:endParaRPr>
          </a:p>
        </p:txBody>
      </p:sp>
      <p:sp>
        <p:nvSpPr>
          <p:cNvPr id="2" name="Title 1">
            <a:extLst>
              <a:ext uri="{FF2B5EF4-FFF2-40B4-BE49-F238E27FC236}">
                <a16:creationId xmlns:a16="http://schemas.microsoft.com/office/drawing/2014/main" id="{BAC4283E-F88A-2E6A-B7FD-F1421BC66578}"/>
              </a:ext>
            </a:extLst>
          </p:cNvPr>
          <p:cNvSpPr>
            <a:spLocks noGrp="1"/>
          </p:cNvSpPr>
          <p:nvPr>
            <p:ph type="ctrTitle"/>
          </p:nvPr>
        </p:nvSpPr>
        <p:spPr>
          <a:xfrm>
            <a:off x="649044" y="753034"/>
            <a:ext cx="6815446" cy="3887390"/>
          </a:xfrm>
        </p:spPr>
        <p:txBody>
          <a:bodyPr vert="horz" lIns="91440" tIns="45720" rIns="91440" bIns="45720" rtlCol="0" anchor="t">
            <a:normAutofit/>
          </a:bodyPr>
          <a:lstStyle/>
          <a:p>
            <a:r>
              <a:rPr lang="en-US" sz="8100" b="1" kern="1200" spc="-40" baseline="0" dirty="0">
                <a:solidFill>
                  <a:srgbClr val="FFFFFF"/>
                </a:solidFill>
                <a:latin typeface="+mj-lt"/>
                <a:ea typeface="+mj-ea"/>
                <a:cs typeface="+mj-cs"/>
              </a:rPr>
              <a:t>Franchise Use</a:t>
            </a:r>
          </a:p>
        </p:txBody>
      </p:sp>
      <p:pic>
        <p:nvPicPr>
          <p:cNvPr id="5" name="Picture 4" descr="Beakers with solution on shelf in lab">
            <a:extLst>
              <a:ext uri="{FF2B5EF4-FFF2-40B4-BE49-F238E27FC236}">
                <a16:creationId xmlns:a16="http://schemas.microsoft.com/office/drawing/2014/main" id="{483E8588-B9CC-E15E-CE01-9B117A830D71}"/>
              </a:ext>
            </a:extLst>
          </p:cNvPr>
          <p:cNvPicPr>
            <a:picLocks noChangeAspect="1"/>
          </p:cNvPicPr>
          <p:nvPr/>
        </p:nvPicPr>
        <p:blipFill rotWithShape="1">
          <a:blip r:embed="rId4"/>
          <a:srcRect l="35878" r="23920" b="-1"/>
          <a:stretch/>
        </p:blipFill>
        <p:spPr>
          <a:xfrm>
            <a:off x="8074089" y="10"/>
            <a:ext cx="4130351" cy="6857990"/>
          </a:xfrm>
          <a:prstGeom prst="rect">
            <a:avLst/>
          </a:prstGeom>
        </p:spPr>
      </p:pic>
      <p:sp>
        <p:nvSpPr>
          <p:cNvPr id="6" name="Subtitle 5">
            <a:extLst>
              <a:ext uri="{FF2B5EF4-FFF2-40B4-BE49-F238E27FC236}">
                <a16:creationId xmlns:a16="http://schemas.microsoft.com/office/drawing/2014/main" id="{171B84DB-69E2-8AA8-6785-FBA5EE905A50}"/>
              </a:ext>
            </a:extLst>
          </p:cNvPr>
          <p:cNvSpPr>
            <a:spLocks noGrp="1"/>
          </p:cNvSpPr>
          <p:nvPr>
            <p:ph type="subTitle" idx="1"/>
          </p:nvPr>
        </p:nvSpPr>
        <p:spPr/>
        <p:txBody>
          <a:bodyPr/>
          <a:lstStyle/>
          <a:p>
            <a:r>
              <a:rPr lang="en-US" dirty="0"/>
              <a:t>Finding Added Value and partnerships</a:t>
            </a:r>
          </a:p>
        </p:txBody>
      </p:sp>
    </p:spTree>
    <p:custDataLst>
      <p:tags r:id="rId1"/>
    </p:custDataLst>
    <p:extLst>
      <p:ext uri="{BB962C8B-B14F-4D97-AF65-F5344CB8AC3E}">
        <p14:creationId xmlns:p14="http://schemas.microsoft.com/office/powerpoint/2010/main" val="1641678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D78E-725E-8C0C-5229-7D286AC3C888}"/>
              </a:ext>
            </a:extLst>
          </p:cNvPr>
          <p:cNvSpPr>
            <a:spLocks noGrp="1"/>
          </p:cNvSpPr>
          <p:nvPr>
            <p:ph type="title"/>
          </p:nvPr>
        </p:nvSpPr>
        <p:spPr/>
        <p:txBody>
          <a:bodyPr>
            <a:normAutofit/>
          </a:bodyPr>
          <a:lstStyle/>
          <a:p>
            <a:r>
              <a:rPr lang="en-US" sz="3600" dirty="0"/>
              <a:t>Teacher Shortage</a:t>
            </a:r>
          </a:p>
        </p:txBody>
      </p:sp>
      <p:sp>
        <p:nvSpPr>
          <p:cNvPr id="4" name="Content Placeholder 3">
            <a:extLst>
              <a:ext uri="{FF2B5EF4-FFF2-40B4-BE49-F238E27FC236}">
                <a16:creationId xmlns:a16="http://schemas.microsoft.com/office/drawing/2014/main" id="{32A36604-30E2-4127-634A-3E5EEEAE22CD}"/>
              </a:ext>
            </a:extLst>
          </p:cNvPr>
          <p:cNvSpPr>
            <a:spLocks noGrp="1"/>
          </p:cNvSpPr>
          <p:nvPr>
            <p:ph sz="quarter" idx="14"/>
          </p:nvPr>
        </p:nvSpPr>
        <p:spPr/>
        <p:txBody>
          <a:bodyPr/>
          <a:lstStyle/>
          <a:p>
            <a:r>
              <a:rPr lang="en-US" dirty="0"/>
              <a:t>2021-2022 4.4% of teachers on emergency certifications (</a:t>
            </a:r>
            <a:r>
              <a:rPr lang="en-US" dirty="0">
                <a:hlinkClick r:id="rId4"/>
              </a:rPr>
              <a:t>AL.com</a:t>
            </a:r>
            <a:r>
              <a:rPr lang="en-US" dirty="0"/>
              <a:t>)</a:t>
            </a:r>
          </a:p>
          <a:p>
            <a:r>
              <a:rPr lang="en-US" dirty="0"/>
              <a:t>244 were science teachers (</a:t>
            </a:r>
            <a:r>
              <a:rPr lang="en-US" dirty="0">
                <a:hlinkClick r:id="rId5"/>
              </a:rPr>
              <a:t>AL.com</a:t>
            </a:r>
            <a:r>
              <a:rPr lang="en-US" dirty="0"/>
              <a:t>)</a:t>
            </a:r>
          </a:p>
          <a:p>
            <a:r>
              <a:rPr lang="en-US" dirty="0"/>
              <a:t>2023 Grades 6-12 science teachers at other schools receive $5,000 stipend</a:t>
            </a:r>
          </a:p>
        </p:txBody>
      </p:sp>
      <p:sp>
        <p:nvSpPr>
          <p:cNvPr id="6" name="Slide Number Placeholder 5">
            <a:extLst>
              <a:ext uri="{FF2B5EF4-FFF2-40B4-BE49-F238E27FC236}">
                <a16:creationId xmlns:a16="http://schemas.microsoft.com/office/drawing/2014/main" id="{B574583F-F10A-CF93-71CD-7853C5FE3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654706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675E-0E47-4949-2101-D2ED930CEEE4}"/>
              </a:ext>
            </a:extLst>
          </p:cNvPr>
          <p:cNvSpPr>
            <a:spLocks noGrp="1"/>
          </p:cNvSpPr>
          <p:nvPr>
            <p:ph type="title"/>
          </p:nvPr>
        </p:nvSpPr>
        <p:spPr/>
        <p:txBody>
          <a:bodyPr>
            <a:normAutofit fontScale="90000"/>
          </a:bodyPr>
          <a:lstStyle/>
          <a:p>
            <a:r>
              <a:rPr lang="en-US" dirty="0"/>
              <a:t>Strategy 1: Lab Replacement</a:t>
            </a:r>
          </a:p>
        </p:txBody>
      </p:sp>
      <p:sp>
        <p:nvSpPr>
          <p:cNvPr id="7" name="Slide Number Placeholder 6">
            <a:extLst>
              <a:ext uri="{FF2B5EF4-FFF2-40B4-BE49-F238E27FC236}">
                <a16:creationId xmlns:a16="http://schemas.microsoft.com/office/drawing/2014/main" id="{002AD39B-E0BF-E47C-A8CB-5CD6D084F7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hlinkClick r:id="rId4"/>
            <a:extLst>
              <a:ext uri="{FF2B5EF4-FFF2-40B4-BE49-F238E27FC236}">
                <a16:creationId xmlns:a16="http://schemas.microsoft.com/office/drawing/2014/main" id="{2088B0A2-F5DE-ECF9-8E04-62C12021A10C}"/>
              </a:ext>
            </a:extLst>
          </p:cNvPr>
          <p:cNvPicPr>
            <a:picLocks noChangeAspect="1"/>
          </p:cNvPicPr>
          <p:nvPr/>
        </p:nvPicPr>
        <p:blipFill>
          <a:blip r:embed="rId5"/>
          <a:stretch>
            <a:fillRect/>
          </a:stretch>
        </p:blipFill>
        <p:spPr>
          <a:xfrm>
            <a:off x="841283" y="1340431"/>
            <a:ext cx="10341792" cy="4858488"/>
          </a:xfrm>
          <a:prstGeom prst="rect">
            <a:avLst/>
          </a:prstGeom>
        </p:spPr>
      </p:pic>
    </p:spTree>
    <p:custDataLst>
      <p:tags r:id="rId1"/>
    </p:custDataLst>
    <p:extLst>
      <p:ext uri="{BB962C8B-B14F-4D97-AF65-F5344CB8AC3E}">
        <p14:creationId xmlns:p14="http://schemas.microsoft.com/office/powerpoint/2010/main" val="3071717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AA13-9478-DDAE-804A-2A6CC81C0329}"/>
              </a:ext>
            </a:extLst>
          </p:cNvPr>
          <p:cNvSpPr>
            <a:spLocks noGrp="1"/>
          </p:cNvSpPr>
          <p:nvPr>
            <p:ph type="title"/>
          </p:nvPr>
        </p:nvSpPr>
        <p:spPr/>
        <p:txBody>
          <a:bodyPr>
            <a:normAutofit fontScale="90000"/>
          </a:bodyPr>
          <a:lstStyle/>
          <a:p>
            <a:r>
              <a:rPr lang="en-US" dirty="0"/>
              <a:t>Strategy 2: Lab Equipment Demo</a:t>
            </a:r>
          </a:p>
        </p:txBody>
      </p:sp>
      <p:sp>
        <p:nvSpPr>
          <p:cNvPr id="6" name="Slide Number Placeholder 5">
            <a:extLst>
              <a:ext uri="{FF2B5EF4-FFF2-40B4-BE49-F238E27FC236}">
                <a16:creationId xmlns:a16="http://schemas.microsoft.com/office/drawing/2014/main" id="{8464C74C-4809-1911-2C15-505A15B34F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Content Placeholder 11">
            <a:hlinkClick r:id="rId5"/>
            <a:extLst>
              <a:ext uri="{FF2B5EF4-FFF2-40B4-BE49-F238E27FC236}">
                <a16:creationId xmlns:a16="http://schemas.microsoft.com/office/drawing/2014/main" id="{E2F49BAA-58B9-BB1E-F691-0AA0276FE74B}"/>
              </a:ext>
            </a:extLst>
          </p:cNvPr>
          <p:cNvPicPr>
            <a:picLocks noGrp="1" noChangeAspect="1"/>
          </p:cNvPicPr>
          <p:nvPr>
            <p:ph sz="quarter" idx="14"/>
          </p:nvPr>
        </p:nvPicPr>
        <p:blipFill>
          <a:blip r:embed="rId6"/>
          <a:stretch>
            <a:fillRect/>
          </a:stretch>
        </p:blipFill>
        <p:spPr>
          <a:xfrm>
            <a:off x="1373428" y="1354036"/>
            <a:ext cx="9445144" cy="5309181"/>
          </a:xfrm>
        </p:spPr>
      </p:pic>
    </p:spTree>
    <p:custDataLst>
      <p:tags r:id="rId1"/>
    </p:custDataLst>
    <p:extLst>
      <p:ext uri="{BB962C8B-B14F-4D97-AF65-F5344CB8AC3E}">
        <p14:creationId xmlns:p14="http://schemas.microsoft.com/office/powerpoint/2010/main" val="1502822203"/>
      </p:ext>
    </p:extLst>
  </p:cSld>
  <p:clrMapOvr>
    <a:masterClrMapping/>
  </p:clrMapOvr>
  <p:extLst>
    <p:ext uri="{6950BFC3-D8DA-4A85-94F7-54DA5524770B}">
      <p188:commentRel xmlns:p188="http://schemas.microsoft.com/office/powerpoint/2018/8/main" r:id="rId4"/>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675E-0E47-4949-2101-D2ED930CEEE4}"/>
              </a:ext>
            </a:extLst>
          </p:cNvPr>
          <p:cNvSpPr>
            <a:spLocks noGrp="1"/>
          </p:cNvSpPr>
          <p:nvPr>
            <p:ph type="title"/>
          </p:nvPr>
        </p:nvSpPr>
        <p:spPr/>
        <p:txBody>
          <a:bodyPr>
            <a:normAutofit fontScale="90000"/>
          </a:bodyPr>
          <a:lstStyle/>
          <a:p>
            <a:r>
              <a:rPr lang="en-US" dirty="0"/>
              <a:t>Strategy 3: Pre-lab Activity</a:t>
            </a:r>
          </a:p>
        </p:txBody>
      </p:sp>
      <p:sp>
        <p:nvSpPr>
          <p:cNvPr id="7" name="Slide Number Placeholder 6">
            <a:extLst>
              <a:ext uri="{FF2B5EF4-FFF2-40B4-BE49-F238E27FC236}">
                <a16:creationId xmlns:a16="http://schemas.microsoft.com/office/drawing/2014/main" id="{002AD39B-E0BF-E47C-A8CB-5CD6D084F7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Content Placeholder 9">
            <a:hlinkClick r:id="rId4"/>
            <a:extLst>
              <a:ext uri="{FF2B5EF4-FFF2-40B4-BE49-F238E27FC236}">
                <a16:creationId xmlns:a16="http://schemas.microsoft.com/office/drawing/2014/main" id="{6C0B3624-B1DE-4607-9B64-D06A28D65D8C}"/>
              </a:ext>
            </a:extLst>
          </p:cNvPr>
          <p:cNvPicPr>
            <a:picLocks noGrp="1" noChangeAspect="1"/>
          </p:cNvPicPr>
          <p:nvPr>
            <p:ph sz="quarter" idx="14"/>
          </p:nvPr>
        </p:nvPicPr>
        <p:blipFill>
          <a:blip r:embed="rId5"/>
          <a:stretch>
            <a:fillRect/>
          </a:stretch>
        </p:blipFill>
        <p:spPr>
          <a:xfrm>
            <a:off x="982392" y="1382382"/>
            <a:ext cx="10227216" cy="4804661"/>
          </a:xfrm>
        </p:spPr>
      </p:pic>
    </p:spTree>
    <p:custDataLst>
      <p:tags r:id="rId1"/>
    </p:custDataLst>
    <p:extLst>
      <p:ext uri="{BB962C8B-B14F-4D97-AF65-F5344CB8AC3E}">
        <p14:creationId xmlns:p14="http://schemas.microsoft.com/office/powerpoint/2010/main" val="1232298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D42C-4A41-7417-C84E-B97AA8D44738}"/>
              </a:ext>
            </a:extLst>
          </p:cNvPr>
          <p:cNvSpPr>
            <a:spLocks noGrp="1"/>
          </p:cNvSpPr>
          <p:nvPr>
            <p:ph type="title"/>
          </p:nvPr>
        </p:nvSpPr>
        <p:spPr/>
        <p:txBody>
          <a:bodyPr>
            <a:normAutofit fontScale="90000"/>
          </a:bodyPr>
          <a:lstStyle/>
          <a:p>
            <a:r>
              <a:rPr lang="en-US" dirty="0"/>
              <a:t>Strategy 4: Shift for Inquiry</a:t>
            </a:r>
          </a:p>
        </p:txBody>
      </p:sp>
      <p:pic>
        <p:nvPicPr>
          <p:cNvPr id="10" name="Content Placeholder 9">
            <a:hlinkClick r:id="rId4"/>
            <a:extLst>
              <a:ext uri="{FF2B5EF4-FFF2-40B4-BE49-F238E27FC236}">
                <a16:creationId xmlns:a16="http://schemas.microsoft.com/office/drawing/2014/main" id="{9F07206B-AD42-8C65-45F7-35AEC6D9B2C1}"/>
              </a:ext>
            </a:extLst>
          </p:cNvPr>
          <p:cNvPicPr>
            <a:picLocks noGrp="1" noChangeAspect="1"/>
          </p:cNvPicPr>
          <p:nvPr>
            <p:ph sz="quarter" idx="14"/>
          </p:nvPr>
        </p:nvPicPr>
        <p:blipFill>
          <a:blip r:embed="rId5"/>
          <a:stretch>
            <a:fillRect/>
          </a:stretch>
        </p:blipFill>
        <p:spPr>
          <a:xfrm>
            <a:off x="1014977" y="1436335"/>
            <a:ext cx="10162046" cy="4774045"/>
          </a:xfrm>
        </p:spPr>
      </p:pic>
      <p:sp>
        <p:nvSpPr>
          <p:cNvPr id="6" name="Slide Number Placeholder 5">
            <a:extLst>
              <a:ext uri="{FF2B5EF4-FFF2-40B4-BE49-F238E27FC236}">
                <a16:creationId xmlns:a16="http://schemas.microsoft.com/office/drawing/2014/main" id="{F877E665-8CA9-297D-44B3-D1BE84E9E9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361032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7DA6-BF9F-18FC-E302-D7A7F87674DE}"/>
              </a:ext>
            </a:extLst>
          </p:cNvPr>
          <p:cNvSpPr>
            <a:spLocks noGrp="1"/>
          </p:cNvSpPr>
          <p:nvPr>
            <p:ph type="title"/>
          </p:nvPr>
        </p:nvSpPr>
        <p:spPr>
          <a:xfrm>
            <a:off x="1000759" y="194783"/>
            <a:ext cx="10779563" cy="760892"/>
          </a:xfrm>
        </p:spPr>
        <p:txBody>
          <a:bodyPr>
            <a:normAutofit fontScale="90000"/>
          </a:bodyPr>
          <a:lstStyle/>
          <a:p>
            <a:r>
              <a:rPr lang="en-US" dirty="0"/>
              <a:t>Strategy 5: Enrichment/Differentiation</a:t>
            </a:r>
          </a:p>
        </p:txBody>
      </p:sp>
      <p:sp>
        <p:nvSpPr>
          <p:cNvPr id="6" name="Slide Number Placeholder 5">
            <a:extLst>
              <a:ext uri="{FF2B5EF4-FFF2-40B4-BE49-F238E27FC236}">
                <a16:creationId xmlns:a16="http://schemas.microsoft.com/office/drawing/2014/main" id="{24E575AB-5C46-6536-268E-97D0B0D136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4" name="Content Placeholder 13">
            <a:hlinkClick r:id="rId4"/>
            <a:extLst>
              <a:ext uri="{FF2B5EF4-FFF2-40B4-BE49-F238E27FC236}">
                <a16:creationId xmlns:a16="http://schemas.microsoft.com/office/drawing/2014/main" id="{BD327EC9-5F71-741A-9954-122CA7D3AE1C}"/>
              </a:ext>
            </a:extLst>
          </p:cNvPr>
          <p:cNvPicPr>
            <a:picLocks noGrp="1" noChangeAspect="1"/>
          </p:cNvPicPr>
          <p:nvPr>
            <p:ph sz="quarter" idx="14"/>
          </p:nvPr>
        </p:nvPicPr>
        <p:blipFill>
          <a:blip r:embed="rId5"/>
          <a:stretch>
            <a:fillRect/>
          </a:stretch>
        </p:blipFill>
        <p:spPr>
          <a:xfrm>
            <a:off x="1126992" y="1412472"/>
            <a:ext cx="10239000" cy="4810197"/>
          </a:xfrm>
        </p:spPr>
      </p:pic>
    </p:spTree>
    <p:custDataLst>
      <p:tags r:id="rId1"/>
    </p:custDataLst>
    <p:extLst>
      <p:ext uri="{BB962C8B-B14F-4D97-AF65-F5344CB8AC3E}">
        <p14:creationId xmlns:p14="http://schemas.microsoft.com/office/powerpoint/2010/main" val="1057713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7524-B0DE-A722-35C3-13071DD5DB5E}"/>
              </a:ext>
            </a:extLst>
          </p:cNvPr>
          <p:cNvSpPr>
            <a:spLocks noGrp="1"/>
          </p:cNvSpPr>
          <p:nvPr>
            <p:ph type="title"/>
          </p:nvPr>
        </p:nvSpPr>
        <p:spPr/>
        <p:txBody>
          <a:bodyPr/>
          <a:lstStyle/>
          <a:p>
            <a:r>
              <a:rPr lang="en-US" dirty="0"/>
              <a:t>List of Labs</a:t>
            </a:r>
          </a:p>
        </p:txBody>
      </p:sp>
      <p:graphicFrame>
        <p:nvGraphicFramePr>
          <p:cNvPr id="8" name="Content Placeholder 3">
            <a:extLst>
              <a:ext uri="{FF2B5EF4-FFF2-40B4-BE49-F238E27FC236}">
                <a16:creationId xmlns:a16="http://schemas.microsoft.com/office/drawing/2014/main" id="{C865B98B-604A-CB79-DDCD-D868E2B1BB19}"/>
              </a:ext>
            </a:extLst>
          </p:cNvPr>
          <p:cNvGraphicFramePr>
            <a:graphicFrameLocks noGrp="1"/>
          </p:cNvGraphicFramePr>
          <p:nvPr>
            <p:ph sz="quarter" idx="14"/>
            <p:extLst>
              <p:ext uri="{D42A27DB-BD31-4B8C-83A1-F6EECF244321}">
                <p14:modId xmlns:p14="http://schemas.microsoft.com/office/powerpoint/2010/main" val="2792795684"/>
              </p:ext>
            </p:extLst>
          </p:nvPr>
        </p:nvGraphicFramePr>
        <p:xfrm>
          <a:off x="3422650" y="463138"/>
          <a:ext cx="8367713" cy="6394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81F857E2-E58F-2A5C-C655-19421FF79D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1060656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0F83-3331-C154-6072-E27249646E7B}"/>
              </a:ext>
            </a:extLst>
          </p:cNvPr>
          <p:cNvSpPr>
            <a:spLocks noGrp="1"/>
          </p:cNvSpPr>
          <p:nvPr>
            <p:ph type="title"/>
          </p:nvPr>
        </p:nvSpPr>
        <p:spPr/>
        <p:txBody>
          <a:bodyPr>
            <a:noAutofit/>
          </a:bodyPr>
          <a:lstStyle/>
          <a:p>
            <a:r>
              <a:rPr lang="en-US" sz="3600" dirty="0"/>
              <a:t>Human Anatomy and Physiology &amp; Biology</a:t>
            </a:r>
          </a:p>
        </p:txBody>
      </p:sp>
      <p:sp>
        <p:nvSpPr>
          <p:cNvPr id="3" name="Text Placeholder 2">
            <a:extLst>
              <a:ext uri="{FF2B5EF4-FFF2-40B4-BE49-F238E27FC236}">
                <a16:creationId xmlns:a16="http://schemas.microsoft.com/office/drawing/2014/main" id="{391B4B54-FC82-17D6-41E7-1CB61C4CEA08}"/>
              </a:ext>
            </a:extLst>
          </p:cNvPr>
          <p:cNvSpPr>
            <a:spLocks noGrp="1"/>
          </p:cNvSpPr>
          <p:nvPr>
            <p:ph type="body" sz="quarter" idx="14"/>
          </p:nvPr>
        </p:nvSpPr>
        <p:spPr>
          <a:xfrm>
            <a:off x="487546" y="4443268"/>
            <a:ext cx="4756714" cy="597604"/>
          </a:xfrm>
        </p:spPr>
        <p:txBody>
          <a:bodyPr/>
          <a:lstStyle/>
          <a:p>
            <a:r>
              <a:rPr lang="en-US" dirty="0"/>
              <a:t>Frog Dissection</a:t>
            </a:r>
          </a:p>
        </p:txBody>
      </p:sp>
      <p:sp>
        <p:nvSpPr>
          <p:cNvPr id="5" name="Text Placeholder 4">
            <a:extLst>
              <a:ext uri="{FF2B5EF4-FFF2-40B4-BE49-F238E27FC236}">
                <a16:creationId xmlns:a16="http://schemas.microsoft.com/office/drawing/2014/main" id="{4C0CC3D3-E4E0-3723-BC9D-486252A800DD}"/>
              </a:ext>
            </a:extLst>
          </p:cNvPr>
          <p:cNvSpPr>
            <a:spLocks noGrp="1"/>
          </p:cNvSpPr>
          <p:nvPr>
            <p:ph type="body" sz="quarter" idx="16"/>
          </p:nvPr>
        </p:nvSpPr>
        <p:spPr>
          <a:xfrm>
            <a:off x="6068949" y="3081015"/>
            <a:ext cx="4756714" cy="597604"/>
          </a:xfrm>
        </p:spPr>
        <p:txBody>
          <a:bodyPr/>
          <a:lstStyle/>
          <a:p>
            <a:r>
              <a:rPr lang="en-US" dirty="0"/>
              <a:t>Fetal Pig Dissection</a:t>
            </a:r>
          </a:p>
        </p:txBody>
      </p:sp>
      <p:sp>
        <p:nvSpPr>
          <p:cNvPr id="8" name="Date Placeholder 7">
            <a:extLst>
              <a:ext uri="{FF2B5EF4-FFF2-40B4-BE49-F238E27FC236}">
                <a16:creationId xmlns:a16="http://schemas.microsoft.com/office/drawing/2014/main" id="{A0BAB5EB-828C-F531-7268-95D17F88D90A}"/>
              </a:ext>
            </a:extLst>
          </p:cNvPr>
          <p:cNvSpPr>
            <a:spLocks noGrp="1"/>
          </p:cNvSpPr>
          <p:nvPr>
            <p:ph type="dt" sz="half" idx="10"/>
          </p:nvPr>
        </p:nvSpPr>
        <p:spPr/>
        <p:txBody>
          <a:bodyPr/>
          <a:lstStyle/>
          <a:p>
            <a:pPr>
              <a:defRPr/>
            </a:pPr>
            <a:r>
              <a:rPr lang="en-US" dirty="0">
                <a:solidFill>
                  <a:prstClr val="black"/>
                </a:solidFill>
              </a:rPr>
              <a:t>20XX</a:t>
            </a:r>
          </a:p>
        </p:txBody>
      </p:sp>
      <p:sp>
        <p:nvSpPr>
          <p:cNvPr id="9" name="Slide Number Placeholder 8">
            <a:extLst>
              <a:ext uri="{FF2B5EF4-FFF2-40B4-BE49-F238E27FC236}">
                <a16:creationId xmlns:a16="http://schemas.microsoft.com/office/drawing/2014/main" id="{DA12B74A-163B-ED96-D467-79A98EF773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3" name="Picture 12">
            <a:extLst>
              <a:ext uri="{FF2B5EF4-FFF2-40B4-BE49-F238E27FC236}">
                <a16:creationId xmlns:a16="http://schemas.microsoft.com/office/drawing/2014/main" id="{AE9E2FF2-691A-ED0E-5E90-894B40462C95}"/>
              </a:ext>
            </a:extLst>
          </p:cNvPr>
          <p:cNvPicPr>
            <a:picLocks noChangeAspect="1"/>
          </p:cNvPicPr>
          <p:nvPr/>
        </p:nvPicPr>
        <p:blipFill rotWithShape="1">
          <a:blip r:embed="rId4"/>
          <a:srcRect l="21733"/>
          <a:stretch/>
        </p:blipFill>
        <p:spPr>
          <a:xfrm>
            <a:off x="487546" y="1240722"/>
            <a:ext cx="5217023" cy="3131460"/>
          </a:xfrm>
          <a:prstGeom prst="rect">
            <a:avLst/>
          </a:prstGeom>
        </p:spPr>
      </p:pic>
      <p:pic>
        <p:nvPicPr>
          <p:cNvPr id="15" name="Picture 14">
            <a:hlinkClick r:id="rId5"/>
            <a:extLst>
              <a:ext uri="{FF2B5EF4-FFF2-40B4-BE49-F238E27FC236}">
                <a16:creationId xmlns:a16="http://schemas.microsoft.com/office/drawing/2014/main" id="{E7C80349-3BFF-02F3-D0BB-9E0694A4FE99}"/>
              </a:ext>
            </a:extLst>
          </p:cNvPr>
          <p:cNvPicPr>
            <a:picLocks noChangeAspect="1"/>
          </p:cNvPicPr>
          <p:nvPr/>
        </p:nvPicPr>
        <p:blipFill rotWithShape="1">
          <a:blip r:embed="rId6"/>
          <a:srcRect l="20845"/>
          <a:stretch/>
        </p:blipFill>
        <p:spPr>
          <a:xfrm>
            <a:off x="6068949" y="3623891"/>
            <a:ext cx="5217023" cy="3096314"/>
          </a:xfrm>
          <a:prstGeom prst="rect">
            <a:avLst/>
          </a:prstGeom>
        </p:spPr>
      </p:pic>
    </p:spTree>
    <p:custDataLst>
      <p:tags r:id="rId1"/>
    </p:custDataLst>
    <p:extLst>
      <p:ext uri="{BB962C8B-B14F-4D97-AF65-F5344CB8AC3E}">
        <p14:creationId xmlns:p14="http://schemas.microsoft.com/office/powerpoint/2010/main" val="240328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8797-D8F8-AECE-3989-6827E2AD6169}"/>
              </a:ext>
            </a:extLst>
          </p:cNvPr>
          <p:cNvSpPr>
            <a:spLocks noGrp="1"/>
          </p:cNvSpPr>
          <p:nvPr>
            <p:ph type="title"/>
          </p:nvPr>
        </p:nvSpPr>
        <p:spPr/>
        <p:txBody>
          <a:bodyPr/>
          <a:lstStyle/>
          <a:p>
            <a:r>
              <a:rPr lang="en-US" dirty="0"/>
              <a:t>What is ACCESS?</a:t>
            </a:r>
          </a:p>
        </p:txBody>
      </p:sp>
      <p:pic>
        <p:nvPicPr>
          <p:cNvPr id="9" name="Picture Placeholder 8" descr="A screenshot of a computer&#10;&#10;Description automatically generated with low confidence">
            <a:extLst>
              <a:ext uri="{FF2B5EF4-FFF2-40B4-BE49-F238E27FC236}">
                <a16:creationId xmlns:a16="http://schemas.microsoft.com/office/drawing/2014/main" id="{EA8CDED7-E6E4-FD5C-5161-91C3B3C1E487}"/>
              </a:ext>
            </a:extLst>
          </p:cNvPr>
          <p:cNvPicPr>
            <a:picLocks noGrp="1" noChangeAspect="1"/>
          </p:cNvPicPr>
          <p:nvPr>
            <p:ph type="pic" sz="quarter" idx="13"/>
          </p:nvPr>
        </p:nvPicPr>
        <p:blipFill rotWithShape="1">
          <a:blip r:embed="rId4"/>
          <a:srcRect l="8370" r="8370"/>
          <a:stretch/>
        </p:blipFill>
        <p:spPr/>
      </p:pic>
      <p:graphicFrame>
        <p:nvGraphicFramePr>
          <p:cNvPr id="11" name="Content Placeholder 4">
            <a:extLst>
              <a:ext uri="{FF2B5EF4-FFF2-40B4-BE49-F238E27FC236}">
                <a16:creationId xmlns:a16="http://schemas.microsoft.com/office/drawing/2014/main" id="{D24C2B8A-3079-510E-41A0-94022059714A}"/>
              </a:ext>
            </a:extLst>
          </p:cNvPr>
          <p:cNvGraphicFramePr>
            <a:graphicFrameLocks noGrp="1"/>
          </p:cNvGraphicFramePr>
          <p:nvPr>
            <p:ph idx="1"/>
            <p:extLst>
              <p:ext uri="{D42A27DB-BD31-4B8C-83A1-F6EECF244321}">
                <p14:modId xmlns:p14="http://schemas.microsoft.com/office/powerpoint/2010/main" val="2030764485"/>
              </p:ext>
            </p:extLst>
          </p:nvPr>
        </p:nvGraphicFramePr>
        <p:xfrm>
          <a:off x="5462337" y="2610854"/>
          <a:ext cx="6280484" cy="35726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6">
            <a:extLst>
              <a:ext uri="{FF2B5EF4-FFF2-40B4-BE49-F238E27FC236}">
                <a16:creationId xmlns:a16="http://schemas.microsoft.com/office/drawing/2014/main" id="{D8313EDB-010B-BFF8-1241-927CB2B150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781214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Yellow question mark">
            <a:extLst>
              <a:ext uri="{FF2B5EF4-FFF2-40B4-BE49-F238E27FC236}">
                <a16:creationId xmlns:a16="http://schemas.microsoft.com/office/drawing/2014/main" id="{196BF229-5AAE-E940-7965-5BD30B2D09DB}"/>
              </a:ext>
            </a:extLst>
          </p:cNvPr>
          <p:cNvPicPr>
            <a:picLocks noChangeAspect="1"/>
          </p:cNvPicPr>
          <p:nvPr/>
        </p:nvPicPr>
        <p:blipFill rotWithShape="1">
          <a:blip r:embed="rId3"/>
          <a:srcRect b="6250"/>
          <a:stretch/>
        </p:blipFill>
        <p:spPr>
          <a:xfrm>
            <a:off x="20" y="10"/>
            <a:ext cx="12191979" cy="6857990"/>
          </a:xfrm>
          <a:prstGeom prst="rect">
            <a:avLst/>
          </a:prstGeom>
        </p:spPr>
      </p:pic>
      <p:sp>
        <p:nvSpPr>
          <p:cNvPr id="14" name="Rectangle 13">
            <a:extLst>
              <a:ext uri="{FF2B5EF4-FFF2-40B4-BE49-F238E27FC236}">
                <a16:creationId xmlns:a16="http://schemas.microsoft.com/office/drawing/2014/main" id="{439B1D89-E1A5-4FF7-9AE5-EA1EA589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36978D-15C0-553D-E092-B088DA47AD1B}"/>
              </a:ext>
            </a:extLst>
          </p:cNvPr>
          <p:cNvSpPr>
            <a:spLocks noGrp="1"/>
          </p:cNvSpPr>
          <p:nvPr>
            <p:ph type="ctrTitle"/>
          </p:nvPr>
        </p:nvSpPr>
        <p:spPr>
          <a:xfrm>
            <a:off x="649045" y="753034"/>
            <a:ext cx="9014500" cy="4130693"/>
          </a:xfrm>
        </p:spPr>
        <p:txBody>
          <a:bodyPr vert="horz" lIns="91440" tIns="45720" rIns="91440" bIns="45720" rtlCol="0" anchor="t">
            <a:normAutofit/>
          </a:bodyPr>
          <a:lstStyle/>
          <a:p>
            <a:r>
              <a:rPr lang="en-US" sz="8800" b="1" kern="1200" spc="-40" baseline="0" dirty="0">
                <a:solidFill>
                  <a:srgbClr val="FFFFFF"/>
                </a:solidFill>
                <a:latin typeface="+mj-lt"/>
                <a:ea typeface="+mj-ea"/>
                <a:cs typeface="+mj-cs"/>
              </a:rPr>
              <a:t>Questions?</a:t>
            </a:r>
          </a:p>
        </p:txBody>
      </p:sp>
    </p:spTree>
    <p:custDataLst>
      <p:tags r:id="rId1"/>
    </p:custDataLst>
    <p:extLst>
      <p:ext uri="{BB962C8B-B14F-4D97-AF65-F5344CB8AC3E}">
        <p14:creationId xmlns:p14="http://schemas.microsoft.com/office/powerpoint/2010/main" val="109197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150552" y="4520839"/>
            <a:ext cx="8993446" cy="2203811"/>
          </a:xfrm>
        </p:spPr>
        <p:txBody>
          <a:bodyPr>
            <a:normAutofit/>
          </a:bodyPr>
          <a:lstStyle/>
          <a:p>
            <a:r>
              <a:rPr lang="en-US" sz="3000" dirty="0">
                <a:solidFill>
                  <a:schemeClr val="bg1"/>
                </a:solidFill>
              </a:rPr>
              <a:t>Rachel Walker </a:t>
            </a:r>
            <a:r>
              <a:rPr lang="en-US" sz="2200" dirty="0">
                <a:solidFill>
                  <a:schemeClr val="bg1"/>
                </a:solidFill>
              </a:rPr>
              <a:t>Asst</a:t>
            </a:r>
            <a:r>
              <a:rPr lang="en-US" sz="2800" dirty="0">
                <a:solidFill>
                  <a:schemeClr val="bg1"/>
                </a:solidFill>
              </a:rPr>
              <a:t> </a:t>
            </a:r>
            <a:r>
              <a:rPr lang="en-US" sz="2200" dirty="0">
                <a:solidFill>
                  <a:schemeClr val="bg1"/>
                </a:solidFill>
              </a:rPr>
              <a:t>Director, Course Design &amp; Development </a:t>
            </a:r>
          </a:p>
          <a:p>
            <a:r>
              <a:rPr lang="en-US" sz="1900" dirty="0">
                <a:solidFill>
                  <a:schemeClr val="accent6">
                    <a:lumMod val="20000"/>
                    <a:lumOff val="80000"/>
                  </a:schemeClr>
                </a:solidFill>
                <a:hlinkClick r:id="rId3">
                  <a:extLst>
                    <a:ext uri="{A12FA001-AC4F-418D-AE19-62706E023703}">
                      <ahyp:hlinkClr xmlns:ahyp="http://schemas.microsoft.com/office/drawing/2018/hyperlinkcolor" val="tx"/>
                    </a:ext>
                  </a:extLst>
                </a:hlinkClick>
              </a:rPr>
              <a:t>walke101@ua.edu</a:t>
            </a:r>
            <a:endParaRPr lang="en-US" sz="1900" dirty="0">
              <a:solidFill>
                <a:schemeClr val="accent6">
                  <a:lumMod val="20000"/>
                  <a:lumOff val="80000"/>
                </a:schemeClr>
              </a:solidFill>
            </a:endParaRPr>
          </a:p>
          <a:p>
            <a:endParaRPr lang="en-US" dirty="0"/>
          </a:p>
          <a:p>
            <a:endParaRPr lang="en-US" dirty="0"/>
          </a:p>
        </p:txBody>
      </p:sp>
      <p:pic>
        <p:nvPicPr>
          <p:cNvPr id="7" name="Picture 6">
            <a:extLst>
              <a:ext uri="{FF2B5EF4-FFF2-40B4-BE49-F238E27FC236}">
                <a16:creationId xmlns:a16="http://schemas.microsoft.com/office/drawing/2014/main" id="{EA9FD0E8-A711-88BB-0868-5E32F45B7E9B}"/>
              </a:ext>
            </a:extLst>
          </p:cNvPr>
          <p:cNvPicPr>
            <a:picLocks noChangeAspect="1"/>
          </p:cNvPicPr>
          <p:nvPr/>
        </p:nvPicPr>
        <p:blipFill rotWithShape="1">
          <a:blip r:embed="rId4"/>
          <a:srcRect t="5687"/>
          <a:stretch/>
        </p:blipFill>
        <p:spPr>
          <a:xfrm>
            <a:off x="9143998" y="4514850"/>
            <a:ext cx="3048001" cy="2343150"/>
          </a:xfrm>
          <a:prstGeom prst="rect">
            <a:avLst/>
          </a:prstGeom>
        </p:spPr>
      </p:pic>
      <p:sp>
        <p:nvSpPr>
          <p:cNvPr id="4" name="TextBox 3">
            <a:extLst>
              <a:ext uri="{FF2B5EF4-FFF2-40B4-BE49-F238E27FC236}">
                <a16:creationId xmlns:a16="http://schemas.microsoft.com/office/drawing/2014/main" id="{F50858E5-4983-C28C-AD8F-976A9F79953C}"/>
              </a:ext>
            </a:extLst>
          </p:cNvPr>
          <p:cNvSpPr txBox="1"/>
          <p:nvPr/>
        </p:nvSpPr>
        <p:spPr>
          <a:xfrm>
            <a:off x="3525577" y="205386"/>
            <a:ext cx="3629025" cy="1323439"/>
          </a:xfrm>
          <a:prstGeom prst="rect">
            <a:avLst/>
          </a:prstGeom>
          <a:noFill/>
        </p:spPr>
        <p:txBody>
          <a:bodyPr wrap="square" rtlCol="0">
            <a:spAutoFit/>
          </a:bodyPr>
          <a:lstStyle/>
          <a:p>
            <a:r>
              <a:rPr lang="en-US" sz="4000" b="1" dirty="0">
                <a:latin typeface="Caveat" panose="00000500000000000000" pitchFamily="2" charset="0"/>
              </a:rPr>
              <a:t>Scan for dynamic list of labs</a:t>
            </a:r>
          </a:p>
        </p:txBody>
      </p:sp>
      <p:pic>
        <p:nvPicPr>
          <p:cNvPr id="13" name="Graphic 12" descr="Arrow: Rotate right with solid fill">
            <a:extLst>
              <a:ext uri="{FF2B5EF4-FFF2-40B4-BE49-F238E27FC236}">
                <a16:creationId xmlns:a16="http://schemas.microsoft.com/office/drawing/2014/main" id="{AA442760-3FDF-EA32-8C45-6F37BF6537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3616064" y="1474938"/>
            <a:ext cx="1724025" cy="1724025"/>
          </a:xfrm>
          <a:prstGeom prst="rect">
            <a:avLst/>
          </a:prstGeom>
        </p:spPr>
      </p:pic>
      <p:pic>
        <p:nvPicPr>
          <p:cNvPr id="8" name="Graphic 7" descr="Arrow: Rotate right with solid fill">
            <a:extLst>
              <a:ext uri="{FF2B5EF4-FFF2-40B4-BE49-F238E27FC236}">
                <a16:creationId xmlns:a16="http://schemas.microsoft.com/office/drawing/2014/main" id="{561B1737-9AB6-9989-BA47-AD3D2FA852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875700" y="824592"/>
            <a:ext cx="1724025" cy="1724025"/>
          </a:xfrm>
          <a:prstGeom prst="rect">
            <a:avLst/>
          </a:prstGeom>
        </p:spPr>
      </p:pic>
      <p:sp>
        <p:nvSpPr>
          <p:cNvPr id="9" name="TextBox 8">
            <a:extLst>
              <a:ext uri="{FF2B5EF4-FFF2-40B4-BE49-F238E27FC236}">
                <a16:creationId xmlns:a16="http://schemas.microsoft.com/office/drawing/2014/main" id="{03D05785-77C2-82EE-59E8-6AA1CA793A9B}"/>
              </a:ext>
            </a:extLst>
          </p:cNvPr>
          <p:cNvSpPr txBox="1"/>
          <p:nvPr/>
        </p:nvSpPr>
        <p:spPr>
          <a:xfrm>
            <a:off x="5291399" y="2336950"/>
            <a:ext cx="3196298" cy="1938992"/>
          </a:xfrm>
          <a:prstGeom prst="rect">
            <a:avLst/>
          </a:prstGeom>
          <a:noFill/>
        </p:spPr>
        <p:txBody>
          <a:bodyPr wrap="square" rtlCol="0">
            <a:spAutoFit/>
          </a:bodyPr>
          <a:lstStyle/>
          <a:p>
            <a:pPr algn="r"/>
            <a:r>
              <a:rPr lang="en-US" sz="4000" b="1" dirty="0">
                <a:latin typeface="Caveat" panose="00000500000000000000" pitchFamily="2" charset="0"/>
              </a:rPr>
              <a:t>Scan for presentation and materials</a:t>
            </a:r>
          </a:p>
        </p:txBody>
      </p:sp>
      <p:pic>
        <p:nvPicPr>
          <p:cNvPr id="5" name="Picture 4" descr="A qr code on a white background&#10;&#10;Description automatically generated">
            <a:extLst>
              <a:ext uri="{FF2B5EF4-FFF2-40B4-BE49-F238E27FC236}">
                <a16:creationId xmlns:a16="http://schemas.microsoft.com/office/drawing/2014/main" id="{AE0636F2-504C-F1CC-F8EC-2B177CC2380F}"/>
              </a:ext>
            </a:extLst>
          </p:cNvPr>
          <p:cNvPicPr>
            <a:picLocks noChangeAspect="1"/>
          </p:cNvPicPr>
          <p:nvPr/>
        </p:nvPicPr>
        <p:blipFill>
          <a:blip r:embed="rId7"/>
          <a:stretch>
            <a:fillRect/>
          </a:stretch>
        </p:blipFill>
        <p:spPr>
          <a:xfrm>
            <a:off x="8599725" y="651025"/>
            <a:ext cx="3371850" cy="3371850"/>
          </a:xfrm>
          <a:prstGeom prst="rect">
            <a:avLst/>
          </a:prstGeom>
        </p:spPr>
      </p:pic>
      <p:pic>
        <p:nvPicPr>
          <p:cNvPr id="11" name="Picture 10" descr="A qr code with green squares&#10;&#10;Description automatically generated">
            <a:extLst>
              <a:ext uri="{FF2B5EF4-FFF2-40B4-BE49-F238E27FC236}">
                <a16:creationId xmlns:a16="http://schemas.microsoft.com/office/drawing/2014/main" id="{C041C70B-C954-1BE7-12A7-972628BDF8B3}"/>
              </a:ext>
            </a:extLst>
          </p:cNvPr>
          <p:cNvPicPr>
            <a:picLocks noChangeAspect="1"/>
          </p:cNvPicPr>
          <p:nvPr/>
        </p:nvPicPr>
        <p:blipFill>
          <a:blip r:embed="rId8"/>
          <a:stretch>
            <a:fillRect/>
          </a:stretch>
        </p:blipFill>
        <p:spPr>
          <a:xfrm>
            <a:off x="255078" y="824592"/>
            <a:ext cx="3371849" cy="3371849"/>
          </a:xfrm>
          <a:prstGeom prst="rect">
            <a:avLst/>
          </a:prstGeom>
        </p:spPr>
      </p:pic>
    </p:spTree>
    <p:custDataLst>
      <p:tags r:id="rId1"/>
    </p:custDataLst>
    <p:extLst>
      <p:ext uri="{BB962C8B-B14F-4D97-AF65-F5344CB8AC3E}">
        <p14:creationId xmlns:p14="http://schemas.microsoft.com/office/powerpoint/2010/main" val="76761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DDFFB0-721F-4A15-8F27-1B8597D52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290D84-8AF4-4A5E-70E5-A1614E78E1F1}"/>
              </a:ext>
            </a:extLst>
          </p:cNvPr>
          <p:cNvSpPr>
            <a:spLocks noGrp="1"/>
          </p:cNvSpPr>
          <p:nvPr>
            <p:ph type="title"/>
          </p:nvPr>
        </p:nvSpPr>
        <p:spPr>
          <a:xfrm>
            <a:off x="647700" y="365124"/>
            <a:ext cx="5677796" cy="1818678"/>
          </a:xfrm>
        </p:spPr>
        <p:txBody>
          <a:bodyPr vert="horz" lIns="91440" tIns="45720" rIns="91440" bIns="45720" rtlCol="0" anchor="b">
            <a:normAutofit/>
          </a:bodyPr>
          <a:lstStyle/>
          <a:p>
            <a:r>
              <a:rPr lang="en-US" sz="4400" spc="-40" dirty="0">
                <a:solidFill>
                  <a:schemeClr val="accent1"/>
                </a:solidFill>
              </a:rPr>
              <a:t>What does ACCESS define as a lab?</a:t>
            </a:r>
          </a:p>
        </p:txBody>
      </p:sp>
      <p:sp>
        <p:nvSpPr>
          <p:cNvPr id="5" name="Content Placeholder 4">
            <a:extLst>
              <a:ext uri="{FF2B5EF4-FFF2-40B4-BE49-F238E27FC236}">
                <a16:creationId xmlns:a16="http://schemas.microsoft.com/office/drawing/2014/main" id="{B9C7CDB7-AE09-FBD4-08F1-411E0A5FBF2A}"/>
              </a:ext>
            </a:extLst>
          </p:cNvPr>
          <p:cNvSpPr>
            <a:spLocks noGrp="1"/>
          </p:cNvSpPr>
          <p:nvPr>
            <p:ph idx="1"/>
          </p:nvPr>
        </p:nvSpPr>
        <p:spPr>
          <a:xfrm>
            <a:off x="647701" y="2286000"/>
            <a:ext cx="5677796" cy="3890962"/>
          </a:xfrm>
        </p:spPr>
        <p:txBody>
          <a:bodyPr vert="horz" lIns="91440" tIns="45720" rIns="91440" bIns="45720" rtlCol="0">
            <a:normAutofit/>
          </a:bodyPr>
          <a:lstStyle/>
          <a:p>
            <a:pPr marL="342900" indent="-228600">
              <a:buFont typeface="Arial" panose="020B0604020202020204" pitchFamily="34" charset="0"/>
              <a:buChar char="•"/>
            </a:pPr>
            <a:r>
              <a:rPr lang="en-US" dirty="0"/>
              <a:t>Data/observations collected by students</a:t>
            </a:r>
          </a:p>
          <a:p>
            <a:pPr marL="342900" indent="-228600">
              <a:buFont typeface="Arial" panose="020B0604020202020204" pitchFamily="34" charset="0"/>
              <a:buChar char="•"/>
            </a:pPr>
            <a:r>
              <a:rPr lang="en-US" dirty="0"/>
              <a:t>Analysis and application of findings</a:t>
            </a:r>
          </a:p>
          <a:p>
            <a:pPr marL="342900" indent="-228600">
              <a:buFont typeface="Arial" panose="020B0604020202020204" pitchFamily="34" charset="0"/>
              <a:buChar char="•"/>
            </a:pPr>
            <a:r>
              <a:rPr lang="en-US" dirty="0"/>
              <a:t>Characteristics of “real-life” process</a:t>
            </a:r>
          </a:p>
          <a:p>
            <a:pPr marL="342900" indent="-228600">
              <a:buFont typeface="Arial" panose="020B0604020202020204" pitchFamily="34" charset="0"/>
              <a:buChar char="•"/>
            </a:pPr>
            <a:r>
              <a:rPr lang="en-US" dirty="0"/>
              <a:t>Manipulation</a:t>
            </a:r>
          </a:p>
          <a:p>
            <a:pPr marL="342900" indent="-228600">
              <a:buFont typeface="Arial" panose="020B0604020202020204" pitchFamily="34" charset="0"/>
              <a:buChar char="•"/>
            </a:pPr>
            <a:r>
              <a:rPr lang="en-US" dirty="0"/>
              <a:t>Variability</a:t>
            </a:r>
          </a:p>
          <a:p>
            <a:pPr marL="342900" indent="-228600">
              <a:buFont typeface="Arial" panose="020B0604020202020204" pitchFamily="34" charset="0"/>
              <a:buChar char="•"/>
            </a:pPr>
            <a:r>
              <a:rPr lang="en-US" dirty="0"/>
              <a:t>Hands-on or simulation</a:t>
            </a:r>
          </a:p>
        </p:txBody>
      </p:sp>
      <p:pic>
        <p:nvPicPr>
          <p:cNvPr id="9" name="Picture Placeholder 8" descr="Black dog looking into the camera">
            <a:extLst>
              <a:ext uri="{FF2B5EF4-FFF2-40B4-BE49-F238E27FC236}">
                <a16:creationId xmlns:a16="http://schemas.microsoft.com/office/drawing/2014/main" id="{29A32A3B-D99A-AEBE-6E71-190E7F7B44EA}"/>
              </a:ext>
            </a:extLst>
          </p:cNvPr>
          <p:cNvPicPr>
            <a:picLocks noGrp="1" noChangeAspect="1"/>
          </p:cNvPicPr>
          <p:nvPr>
            <p:ph type="pic" sz="quarter" idx="13"/>
          </p:nvPr>
        </p:nvPicPr>
        <p:blipFill rotWithShape="1">
          <a:blip r:embed="rId3"/>
          <a:srcRect l="25324" r="24984" b="-1"/>
          <a:stretch/>
        </p:blipFill>
        <p:spPr>
          <a:xfrm>
            <a:off x="7086601" y="10"/>
            <a:ext cx="5105400" cy="6857990"/>
          </a:xfrm>
          <a:prstGeom prst="rect">
            <a:avLst/>
          </a:prstGeom>
        </p:spPr>
      </p:pic>
      <p:sp>
        <p:nvSpPr>
          <p:cNvPr id="7" name="Slide Number Placeholder 6">
            <a:extLst>
              <a:ext uri="{FF2B5EF4-FFF2-40B4-BE49-F238E27FC236}">
                <a16:creationId xmlns:a16="http://schemas.microsoft.com/office/drawing/2014/main" id="{3AF79948-35FB-6BC9-FEA2-8975F2CEE98C}"/>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D6D940D-6D44-4DF9-9322-B4B11F7EDCD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dirty="0">
              <a:ln>
                <a:noFill/>
              </a:ln>
              <a:solidFill>
                <a:srgbClr val="FFFFFF"/>
              </a:solidFill>
              <a:effectLst/>
              <a:uLnTx/>
              <a:uFillTx/>
            </a:endParaRPr>
          </a:p>
        </p:txBody>
      </p:sp>
    </p:spTree>
    <p:custDataLst>
      <p:tags r:id="rId1"/>
    </p:custDataLst>
    <p:extLst>
      <p:ext uri="{BB962C8B-B14F-4D97-AF65-F5344CB8AC3E}">
        <p14:creationId xmlns:p14="http://schemas.microsoft.com/office/powerpoint/2010/main" val="176075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p:txBody>
          <a:bodyPr>
            <a:normAutofit fontScale="90000"/>
          </a:bodyPr>
          <a:lstStyle/>
          <a:p>
            <a:r>
              <a:rPr lang="en-US" dirty="0"/>
              <a:t>The Scenario</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type="body" sz="quarter" idx="14"/>
          </p:nvPr>
        </p:nvSpPr>
        <p:spPr/>
        <p:txBody>
          <a:bodyPr>
            <a:normAutofit fontScale="32500" lnSpcReduction="20000"/>
          </a:bodyPr>
          <a:lstStyle/>
          <a:p>
            <a:r>
              <a:rPr lang="en-US" dirty="0"/>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sp>
        <p:nvSpPr>
          <p:cNvPr id="6" name="Text Placeholder 5">
            <a:extLst>
              <a:ext uri="{FF2B5EF4-FFF2-40B4-BE49-F238E27FC236}">
                <a16:creationId xmlns:a16="http://schemas.microsoft.com/office/drawing/2014/main" id="{F57291B3-8CB1-BC0D-26E7-8DC7DB841A97}"/>
              </a:ext>
            </a:extLst>
          </p:cNvPr>
          <p:cNvSpPr>
            <a:spLocks noGrp="1"/>
          </p:cNvSpPr>
          <p:nvPr>
            <p:ph type="body"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lvl="0"/>
            <a:fld id="{244D815C-8BF3-4ECF-A945-A2A7C2983AF9}" type="slidenum">
              <a:rPr lang="en-US" noProof="0" smtClean="0"/>
              <a:pPr lvl="0"/>
              <a:t>6</a:t>
            </a:fld>
            <a:endParaRPr lang="en-US" noProof="0" dirty="0"/>
          </a:p>
        </p:txBody>
      </p:sp>
      <p:pic>
        <p:nvPicPr>
          <p:cNvPr id="10" name="Picture 9">
            <a:extLst>
              <a:ext uri="{FF2B5EF4-FFF2-40B4-BE49-F238E27FC236}">
                <a16:creationId xmlns:a16="http://schemas.microsoft.com/office/drawing/2014/main" id="{D0BEE641-E220-0F0D-BC61-FA4400D41C0F}"/>
              </a:ext>
            </a:extLst>
          </p:cNvPr>
          <p:cNvPicPr>
            <a:picLocks noChangeAspect="1"/>
          </p:cNvPicPr>
          <p:nvPr/>
        </p:nvPicPr>
        <p:blipFill rotWithShape="1">
          <a:blip r:embed="rId3"/>
          <a:srcRect b="7882"/>
          <a:stretch/>
        </p:blipFill>
        <p:spPr>
          <a:xfrm>
            <a:off x="12032" y="1236490"/>
            <a:ext cx="6396789" cy="5555080"/>
          </a:xfrm>
          <a:prstGeom prst="rect">
            <a:avLst/>
          </a:prstGeom>
        </p:spPr>
      </p:pic>
      <p:sp>
        <p:nvSpPr>
          <p:cNvPr id="2" name="TextBox 1">
            <a:extLst>
              <a:ext uri="{FF2B5EF4-FFF2-40B4-BE49-F238E27FC236}">
                <a16:creationId xmlns:a16="http://schemas.microsoft.com/office/drawing/2014/main" id="{E607EAF2-AB75-8A86-C668-76AB697D6569}"/>
              </a:ext>
            </a:extLst>
          </p:cNvPr>
          <p:cNvSpPr txBox="1"/>
          <p:nvPr/>
        </p:nvSpPr>
        <p:spPr>
          <a:xfrm>
            <a:off x="6677025" y="1419225"/>
            <a:ext cx="5191125" cy="1754326"/>
          </a:xfrm>
          <a:prstGeom prst="rect">
            <a:avLst/>
          </a:prstGeom>
          <a:noFill/>
        </p:spPr>
        <p:txBody>
          <a:bodyPr wrap="square" rtlCol="0">
            <a:spAutoFit/>
          </a:bodyPr>
          <a:lstStyle/>
          <a:p>
            <a:r>
              <a:rPr lang="en-US" dirty="0"/>
              <a:t>The principal, access facilitators, and myself were concerned about two of the labs/experiments for the environmental science course. What would be our options since our students do not have the facility or materials for two of the experiments?</a:t>
            </a:r>
          </a:p>
        </p:txBody>
      </p:sp>
    </p:spTree>
    <p:custDataLst>
      <p:tags r:id="rId1"/>
    </p:custDataLst>
    <p:extLst>
      <p:ext uri="{BB962C8B-B14F-4D97-AF65-F5344CB8AC3E}">
        <p14:creationId xmlns:p14="http://schemas.microsoft.com/office/powerpoint/2010/main" val="1074753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C3E8-E001-FD9E-3E73-DA7717487E8D}"/>
              </a:ext>
            </a:extLst>
          </p:cNvPr>
          <p:cNvSpPr>
            <a:spLocks noGrp="1"/>
          </p:cNvSpPr>
          <p:nvPr>
            <p:ph type="title"/>
          </p:nvPr>
        </p:nvSpPr>
        <p:spPr/>
        <p:txBody>
          <a:bodyPr>
            <a:normAutofit fontScale="90000"/>
          </a:bodyPr>
          <a:lstStyle/>
          <a:p>
            <a:r>
              <a:rPr lang="en-US" dirty="0"/>
              <a:t>Spot the Problem #1</a:t>
            </a:r>
          </a:p>
        </p:txBody>
      </p:sp>
      <p:sp>
        <p:nvSpPr>
          <p:cNvPr id="6" name="Slide Number Placeholder 5">
            <a:extLst>
              <a:ext uri="{FF2B5EF4-FFF2-40B4-BE49-F238E27FC236}">
                <a16:creationId xmlns:a16="http://schemas.microsoft.com/office/drawing/2014/main" id="{474F752D-945C-5A08-D253-4CA20B0B9D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E415F501-0E56-F1BA-F713-884D25858372}"/>
              </a:ext>
            </a:extLst>
          </p:cNvPr>
          <p:cNvSpPr txBox="1"/>
          <p:nvPr/>
        </p:nvSpPr>
        <p:spPr>
          <a:xfrm>
            <a:off x="466898" y="1212275"/>
            <a:ext cx="11258203" cy="5509200"/>
          </a:xfrm>
          <a:prstGeom prst="rect">
            <a:avLst/>
          </a:prstGeom>
          <a:noFill/>
        </p:spPr>
        <p:txBody>
          <a:bodyPr wrap="square">
            <a:spAutoFit/>
          </a:bodyPr>
          <a:lstStyle/>
          <a:p>
            <a:pPr algn="l"/>
            <a:r>
              <a:rPr lang="en-US" sz="2200" b="1" dirty="0">
                <a:solidFill>
                  <a:srgbClr val="000000"/>
                </a:solidFill>
                <a:effectLst/>
              </a:rPr>
              <a:t>5.07 Motion lab</a:t>
            </a:r>
            <a:endParaRPr lang="en-US" sz="2200" b="0" dirty="0">
              <a:solidFill>
                <a:srgbClr val="000000"/>
              </a:solidFill>
              <a:effectLst/>
            </a:endParaRPr>
          </a:p>
          <a:p>
            <a:pPr marL="285750" indent="-285750" algn="l">
              <a:buFont typeface="Arial" panose="020B0604020202020204" pitchFamily="34" charset="0"/>
              <a:buChar char="•"/>
            </a:pPr>
            <a:r>
              <a:rPr lang="en-US" sz="2200" b="0" dirty="0">
                <a:solidFill>
                  <a:srgbClr val="000000"/>
                </a:solidFill>
                <a:effectLst/>
              </a:rPr>
              <a:t>12 bean bags (if you cannot find bean bags, you can make your own using snack-size plastic Ziploc bags filled with dry/uncooked rice, flour, sand/dirt, or another similar substance)</a:t>
            </a:r>
          </a:p>
          <a:p>
            <a:pPr marL="285750" indent="-285750" algn="l">
              <a:buFont typeface="Arial" panose="020B0604020202020204" pitchFamily="34" charset="0"/>
              <a:buChar char="•"/>
            </a:pPr>
            <a:r>
              <a:rPr lang="en-US" sz="2200" b="0" dirty="0">
                <a:solidFill>
                  <a:srgbClr val="000000"/>
                </a:solidFill>
                <a:effectLst/>
              </a:rPr>
              <a:t>Meter stick</a:t>
            </a:r>
          </a:p>
          <a:p>
            <a:pPr marL="285750" indent="-285750" algn="l">
              <a:buFont typeface="Arial" panose="020B0604020202020204" pitchFamily="34" charset="0"/>
              <a:buChar char="•"/>
            </a:pPr>
            <a:r>
              <a:rPr lang="en-US" sz="2200" b="0" dirty="0">
                <a:solidFill>
                  <a:srgbClr val="000000"/>
                </a:solidFill>
                <a:effectLst/>
              </a:rPr>
              <a:t>Timer/stopwatch</a:t>
            </a:r>
          </a:p>
          <a:p>
            <a:pPr marL="285750" indent="-285750" algn="l">
              <a:buFont typeface="Arial" panose="020B0604020202020204" pitchFamily="34" charset="0"/>
              <a:buChar char="•"/>
            </a:pPr>
            <a:r>
              <a:rPr lang="en-US" sz="2200" b="0" dirty="0">
                <a:solidFill>
                  <a:srgbClr val="000000"/>
                </a:solidFill>
                <a:effectLst/>
              </a:rPr>
              <a:t>Tape (masking tape or any non-clear tape is suggested)</a:t>
            </a:r>
          </a:p>
          <a:p>
            <a:pPr marL="285750" indent="-285750" algn="l">
              <a:buFont typeface="Arial" panose="020B0604020202020204" pitchFamily="34" charset="0"/>
              <a:buChar char="•"/>
            </a:pPr>
            <a:r>
              <a:rPr lang="en-US" sz="2200" b="0" dirty="0">
                <a:solidFill>
                  <a:srgbClr val="000000"/>
                </a:solidFill>
                <a:effectLst/>
              </a:rPr>
              <a:t>Two people:</a:t>
            </a:r>
          </a:p>
          <a:p>
            <a:pPr marL="742950" lvl="1" indent="-285750" algn="l">
              <a:buFont typeface="Arial" panose="020B0604020202020204" pitchFamily="34" charset="0"/>
              <a:buChar char="•"/>
            </a:pPr>
            <a:r>
              <a:rPr lang="en-US" sz="2200" b="0" dirty="0">
                <a:solidFill>
                  <a:srgbClr val="000000"/>
                </a:solidFill>
                <a:effectLst/>
              </a:rPr>
              <a:t>A “walker” — the person who will be walking at a constant pace, dropping bean bags every 2 seconds; the student enrolled in this course should be the walker, if possible</a:t>
            </a:r>
          </a:p>
          <a:p>
            <a:pPr marL="742950" lvl="1" indent="-285750" algn="l">
              <a:buFont typeface="Arial" panose="020B0604020202020204" pitchFamily="34" charset="0"/>
              <a:buChar char="•"/>
            </a:pPr>
            <a:r>
              <a:rPr lang="en-US" sz="2200" b="0" dirty="0">
                <a:solidFill>
                  <a:srgbClr val="000000"/>
                </a:solidFill>
                <a:effectLst/>
              </a:rPr>
              <a:t>A “timer” — the person in charge of keeping time and telling the walker when to drop the bean bags. The timer doesn't have to be a student enrolled in this class; he or she can be a friend, sibling, parent, facilitator, or any other willing volunteer</a:t>
            </a:r>
            <a:endParaRPr lang="en-US" sz="2200" dirty="0">
              <a:solidFill>
                <a:srgbClr val="000000"/>
              </a:solidFill>
            </a:endParaRPr>
          </a:p>
          <a:p>
            <a:pPr marL="285750" indent="-285750">
              <a:buFont typeface="Arial" panose="020B0604020202020204" pitchFamily="34" charset="0"/>
              <a:buChar char="•"/>
            </a:pPr>
            <a:r>
              <a:rPr lang="en-US" sz="2200" b="0" dirty="0">
                <a:solidFill>
                  <a:srgbClr val="000000"/>
                </a:solidFill>
                <a:effectLst/>
              </a:rPr>
              <a:t>An open, unobstructed space where the walker can move forward for a total of 24 seconds without running into anything</a:t>
            </a:r>
          </a:p>
        </p:txBody>
      </p:sp>
      <p:sp>
        <p:nvSpPr>
          <p:cNvPr id="3" name="Rectangle 2">
            <a:extLst>
              <a:ext uri="{FF2B5EF4-FFF2-40B4-BE49-F238E27FC236}">
                <a16:creationId xmlns:a16="http://schemas.microsoft.com/office/drawing/2014/main" id="{D5BD7428-3F82-5E7B-ACB6-3A9ED9497CBA}"/>
              </a:ext>
            </a:extLst>
          </p:cNvPr>
          <p:cNvSpPr/>
          <p:nvPr/>
        </p:nvSpPr>
        <p:spPr>
          <a:xfrm>
            <a:off x="866273" y="1600199"/>
            <a:ext cx="1804738" cy="32485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3967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C3E8-E001-FD9E-3E73-DA7717487E8D}"/>
              </a:ext>
            </a:extLst>
          </p:cNvPr>
          <p:cNvSpPr>
            <a:spLocks noGrp="1"/>
          </p:cNvSpPr>
          <p:nvPr>
            <p:ph type="title"/>
          </p:nvPr>
        </p:nvSpPr>
        <p:spPr/>
        <p:txBody>
          <a:bodyPr>
            <a:normAutofit fontScale="90000"/>
          </a:bodyPr>
          <a:lstStyle/>
          <a:p>
            <a:r>
              <a:rPr lang="en-US" dirty="0"/>
              <a:t>Spot the Problem #2</a:t>
            </a:r>
          </a:p>
        </p:txBody>
      </p:sp>
      <p:sp>
        <p:nvSpPr>
          <p:cNvPr id="6" name="Slide Number Placeholder 5">
            <a:extLst>
              <a:ext uri="{FF2B5EF4-FFF2-40B4-BE49-F238E27FC236}">
                <a16:creationId xmlns:a16="http://schemas.microsoft.com/office/drawing/2014/main" id="{474F752D-945C-5A08-D253-4CA20B0B9D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E415F501-0E56-F1BA-F713-884D25858372}"/>
              </a:ext>
            </a:extLst>
          </p:cNvPr>
          <p:cNvSpPr txBox="1"/>
          <p:nvPr/>
        </p:nvSpPr>
        <p:spPr>
          <a:xfrm>
            <a:off x="472586" y="1428681"/>
            <a:ext cx="10623305" cy="1077218"/>
          </a:xfrm>
          <a:prstGeom prst="rect">
            <a:avLst/>
          </a:prstGeom>
          <a:noFill/>
        </p:spPr>
        <p:txBody>
          <a:bodyPr wrap="square">
            <a:spAutoFit/>
          </a:bodyPr>
          <a:lstStyle/>
          <a:p>
            <a:pPr algn="l"/>
            <a:r>
              <a:rPr lang="en-US" sz="3200" b="1" dirty="0">
                <a:solidFill>
                  <a:srgbClr val="000000"/>
                </a:solidFill>
                <a:effectLst/>
              </a:rPr>
              <a:t>7.05 Energy Transformation Device</a:t>
            </a:r>
            <a:endParaRPr lang="en-US" sz="3200" b="0" dirty="0">
              <a:solidFill>
                <a:srgbClr val="000000"/>
              </a:solidFill>
              <a:effectLst/>
            </a:endParaRPr>
          </a:p>
          <a:p>
            <a:pPr marL="285750" indent="-285750" algn="l">
              <a:buFont typeface="Arial" panose="020B0604020202020204" pitchFamily="34" charset="0"/>
              <a:buChar char="•"/>
            </a:pPr>
            <a:r>
              <a:rPr lang="en-US" sz="3200" b="0" dirty="0">
                <a:solidFill>
                  <a:srgbClr val="000000"/>
                </a:solidFill>
                <a:effectLst/>
              </a:rPr>
              <a:t>Materials will vary depending on project</a:t>
            </a:r>
          </a:p>
        </p:txBody>
      </p:sp>
    </p:spTree>
    <p:custDataLst>
      <p:tags r:id="rId1"/>
    </p:custDataLst>
    <p:extLst>
      <p:ext uri="{BB962C8B-B14F-4D97-AF65-F5344CB8AC3E}">
        <p14:creationId xmlns:p14="http://schemas.microsoft.com/office/powerpoint/2010/main" val="2916099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C88132-7E64-4E8B-943D-833A8F0F4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B6B48AB-3152-443A-9912-04E3D0AB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C36643-BE02-5D12-0B44-59D94E4098A4}"/>
              </a:ext>
            </a:extLst>
          </p:cNvPr>
          <p:cNvSpPr>
            <a:spLocks noGrp="1"/>
          </p:cNvSpPr>
          <p:nvPr>
            <p:ph type="title"/>
          </p:nvPr>
        </p:nvSpPr>
        <p:spPr>
          <a:xfrm>
            <a:off x="545285" y="648391"/>
            <a:ext cx="3154260" cy="5311987"/>
          </a:xfrm>
        </p:spPr>
        <p:txBody>
          <a:bodyPr vert="horz" lIns="91440" tIns="45720" rIns="91440" bIns="45720" rtlCol="0" anchor="t">
            <a:normAutofit/>
          </a:bodyPr>
          <a:lstStyle/>
          <a:p>
            <a:pPr algn="l">
              <a:lnSpc>
                <a:spcPct val="90000"/>
              </a:lnSpc>
            </a:pPr>
            <a:r>
              <a:rPr lang="en-US" spc="-40" dirty="0">
                <a:solidFill>
                  <a:srgbClr val="FFFFFF"/>
                </a:solidFill>
              </a:rPr>
              <a:t>Teacher Feedback [sic]</a:t>
            </a:r>
          </a:p>
        </p:txBody>
      </p:sp>
      <p:pic>
        <p:nvPicPr>
          <p:cNvPr id="13" name="Graphic 12" descr="Test tubes">
            <a:extLst>
              <a:ext uri="{FF2B5EF4-FFF2-40B4-BE49-F238E27FC236}">
                <a16:creationId xmlns:a16="http://schemas.microsoft.com/office/drawing/2014/main" id="{55738602-EE2B-63EF-3C24-540B00F950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720" y="3483031"/>
            <a:ext cx="2477347" cy="2477347"/>
          </a:xfrm>
          <a:prstGeom prst="rect">
            <a:avLst/>
          </a:prstGeom>
        </p:spPr>
      </p:pic>
      <p:sp>
        <p:nvSpPr>
          <p:cNvPr id="4" name="Text Placeholder 3">
            <a:extLst>
              <a:ext uri="{FF2B5EF4-FFF2-40B4-BE49-F238E27FC236}">
                <a16:creationId xmlns:a16="http://schemas.microsoft.com/office/drawing/2014/main" id="{B10AA675-BC0E-8C3C-9682-01E3362BAD43}"/>
              </a:ext>
            </a:extLst>
          </p:cNvPr>
          <p:cNvSpPr>
            <a:spLocks noGrp="1"/>
          </p:cNvSpPr>
          <p:nvPr>
            <p:ph type="body" sz="quarter" idx="17"/>
          </p:nvPr>
        </p:nvSpPr>
        <p:spPr>
          <a:xfrm>
            <a:off x="4836160" y="320634"/>
            <a:ext cx="6675120" cy="6035716"/>
          </a:xfrm>
        </p:spPr>
        <p:txBody>
          <a:bodyPr vert="horz" lIns="91440" tIns="45720" rIns="91440" bIns="45720" rtlCol="0">
            <a:noAutofit/>
          </a:bodyPr>
          <a:lstStyle/>
          <a:p>
            <a:pPr>
              <a:lnSpc>
                <a:spcPct val="100000"/>
              </a:lnSpc>
            </a:pPr>
            <a:r>
              <a:rPr lang="en-US" sz="2200" b="0" i="0" dirty="0">
                <a:effectLst/>
              </a:rPr>
              <a:t>All the labs are challenging for the majority of students. … it does take extra time and resources to purchase lab items. … labs are very beneficial to the student and cost very little</a:t>
            </a:r>
          </a:p>
          <a:p>
            <a:pPr>
              <a:lnSpc>
                <a:spcPct val="100000"/>
              </a:lnSpc>
            </a:pPr>
            <a:r>
              <a:rPr lang="en-US" sz="2200" b="0" i="0" dirty="0">
                <a:effectLst/>
              </a:rPr>
              <a:t>I really enjoy the actual hands-on labs …. but it is becoming more challenging with more and more virtual students. …. despite my encouragement and contact with facilitators, many students are skipping …. lab experiments. They will do the virtual labs, but not the wet labs.</a:t>
            </a:r>
          </a:p>
          <a:p>
            <a:pPr>
              <a:lnSpc>
                <a:spcPct val="100000"/>
              </a:lnSpc>
            </a:pPr>
            <a:r>
              <a:rPr lang="en-US" sz="2200" b="0" i="0" dirty="0">
                <a:effectLst/>
              </a:rPr>
              <a:t>Some have no supplies to do labs, especially the blood one. I ask them to use chocolate milk or whatever liquid in order to do lab.</a:t>
            </a:r>
            <a:endParaRPr lang="en-US" sz="2200" dirty="0"/>
          </a:p>
        </p:txBody>
      </p:sp>
      <p:sp>
        <p:nvSpPr>
          <p:cNvPr id="9" name="Slide Number Placeholder 8">
            <a:extLst>
              <a:ext uri="{FF2B5EF4-FFF2-40B4-BE49-F238E27FC236}">
                <a16:creationId xmlns:a16="http://schemas.microsoft.com/office/drawing/2014/main" id="{6D7FE135-CBF3-F67F-102A-BFF38B5121D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9</a:t>
            </a:fld>
            <a:endParaRPr kumimoji="0" lang="en-US" b="0" i="0" u="none" strike="noStrike"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41876646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OLORBLOCKVTI" val="x8I8RwHB"/>
  <p:tag name="ARTICULATE_PROJECT_OPEN" val="0"/>
  <p:tag name="ARTICULATE_SLIDE_COUNT" val="4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757C30-AE9A-4680-90EB-19D282EC2B7C}">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{276DF883-53EE-4C5A-B89D-97A8A444ACEA}tf89117832_win32</Template>
  <TotalTime>4159</TotalTime>
  <Words>2245</Words>
  <Application>Microsoft Office PowerPoint</Application>
  <PresentationFormat>Widescreen</PresentationFormat>
  <Paragraphs>340</Paragraphs>
  <Slides>41</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Avenir Next LT Pro</vt:lpstr>
      <vt:lpstr>Calibri</vt:lpstr>
      <vt:lpstr>Caveat</vt:lpstr>
      <vt:lpstr>Palatino</vt:lpstr>
      <vt:lpstr>ColorBlockVTI</vt:lpstr>
      <vt:lpstr>An Experiment in Equity Developing Online Labs for Science</vt:lpstr>
      <vt:lpstr>Goals</vt:lpstr>
      <vt:lpstr>Background</vt:lpstr>
      <vt:lpstr>What is ACCESS?</vt:lpstr>
      <vt:lpstr>What does ACCESS define as a lab?</vt:lpstr>
      <vt:lpstr>The Scenario</vt:lpstr>
      <vt:lpstr>Spot the Problem #1</vt:lpstr>
      <vt:lpstr>Spot the Problem #2</vt:lpstr>
      <vt:lpstr>Teacher Feedback [sic]</vt:lpstr>
      <vt:lpstr>Student Feedback [sic]</vt:lpstr>
      <vt:lpstr>Why not lab kits?</vt:lpstr>
      <vt:lpstr>ACCESS Dry Labs</vt:lpstr>
      <vt:lpstr>Types of Labs</vt:lpstr>
      <vt:lpstr>What were our “musts” for our dry labs?</vt:lpstr>
      <vt:lpstr>Development Steps</vt:lpstr>
      <vt:lpstr>Development Steps – Round 1 </vt:lpstr>
      <vt:lpstr>Phase 1 Template</vt:lpstr>
      <vt:lpstr>Sample Script</vt:lpstr>
      <vt:lpstr>Other Issues</vt:lpstr>
      <vt:lpstr>Development Steps – Round 2 </vt:lpstr>
      <vt:lpstr>Labs by Standard</vt:lpstr>
      <vt:lpstr>Template 2.0</vt:lpstr>
      <vt:lpstr>Script 2.0</vt:lpstr>
      <vt:lpstr>Final Product</vt:lpstr>
      <vt:lpstr>Teacher Feedback</vt:lpstr>
      <vt:lpstr>Student Feedback [sic]</vt:lpstr>
      <vt:lpstr>Survey Data – Materials</vt:lpstr>
      <vt:lpstr>Survey Data – Alignment</vt:lpstr>
      <vt:lpstr>Ongoing Challenges</vt:lpstr>
      <vt:lpstr>ACCESS’ Most-Viewed Video</vt:lpstr>
      <vt:lpstr>Franchise Use</vt:lpstr>
      <vt:lpstr>Teacher Shortage</vt:lpstr>
      <vt:lpstr>Strategy 1: Lab Replacement</vt:lpstr>
      <vt:lpstr>Strategy 2: Lab Equipment Demo</vt:lpstr>
      <vt:lpstr>Strategy 3: Pre-lab Activity</vt:lpstr>
      <vt:lpstr>Strategy 4: Shift for Inquiry</vt:lpstr>
      <vt:lpstr>Strategy 5: Enrichment/Differentiation</vt:lpstr>
      <vt:lpstr>List of Labs</vt:lpstr>
      <vt:lpstr>Human Anatomy and Physiology &amp; Biology</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Can’t Get Baking Soda: Developing Interactive Online Labs for Equity</dc:title>
  <dc:creator>Rachel Walker</dc:creator>
  <cp:lastModifiedBy>Rachel Walker</cp:lastModifiedBy>
  <cp:revision>429</cp:revision>
  <dcterms:created xsi:type="dcterms:W3CDTF">2023-01-31T21:24:12Z</dcterms:created>
  <dcterms:modified xsi:type="dcterms:W3CDTF">2024-04-03T19:38:05Z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50ACCE43-002B-4BEF-B80C-12B80DF023AA</vt:lpwstr>
  </property>
  <property fmtid="{D5CDD505-2E9C-101B-9397-08002B2CF9AE}" pid="4" name="ArticulatePath">
    <vt:lpwstr>I Can’t Get Baking Soda</vt:lpwstr>
  </property>
</Properties>
</file>