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85" r:id="rId5"/>
    <p:sldId id="409" r:id="rId6"/>
    <p:sldId id="402" r:id="rId7"/>
    <p:sldId id="412" r:id="rId8"/>
    <p:sldId id="403" r:id="rId9"/>
    <p:sldId id="404" r:id="rId10"/>
    <p:sldId id="406" r:id="rId11"/>
    <p:sldId id="413" r:id="rId12"/>
    <p:sldId id="424" r:id="rId13"/>
    <p:sldId id="415" r:id="rId14"/>
    <p:sldId id="426" r:id="rId15"/>
    <p:sldId id="423" r:id="rId16"/>
    <p:sldId id="421" r:id="rId17"/>
    <p:sldId id="422" r:id="rId18"/>
    <p:sldId id="3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4A6"/>
    <a:srgbClr val="004F9A"/>
    <a:srgbClr val="00509A"/>
    <a:srgbClr val="EFEFEF"/>
    <a:srgbClr val="FCC100"/>
    <a:srgbClr val="FF5050"/>
    <a:srgbClr val="A50021"/>
    <a:srgbClr val="00529C"/>
    <a:srgbClr val="ECECE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77615-4788-4AC7-8053-0062288B60D2}" v="270" dt="2024-04-25T18:03:37.344"/>
    <p1510:client id="{F16C94EB-E72E-C622-4E1D-84C7FFC5806C}" v="75" dt="2024-04-25T18:17:5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, Felix" userId="S::debritoj@erau.edu::fb80ed0d-7888-4efd-9158-ad3d3d3ef567" providerId="AD" clId="Web-{CF2104D8-D60E-3BAC-E927-9FEE44AC08EC}"/>
    <pc:docChg chg="modSld">
      <pc:chgData name="Brito, Felix" userId="S::debritoj@erau.edu::fb80ed0d-7888-4efd-9158-ad3d3d3ef567" providerId="AD" clId="Web-{CF2104D8-D60E-3BAC-E927-9FEE44AC08EC}" dt="2023-10-24T19:56:01.915" v="1" actId="1076"/>
      <pc:docMkLst>
        <pc:docMk/>
      </pc:docMkLst>
      <pc:sldChg chg="modSp">
        <pc:chgData name="Brito, Felix" userId="S::debritoj@erau.edu::fb80ed0d-7888-4efd-9158-ad3d3d3ef567" providerId="AD" clId="Web-{CF2104D8-D60E-3BAC-E927-9FEE44AC08EC}" dt="2023-10-24T19:55:55.555" v="0" actId="1076"/>
        <pc:sldMkLst>
          <pc:docMk/>
          <pc:sldMk cId="3592402558" sldId="410"/>
        </pc:sldMkLst>
        <pc:picChg chg="mod">
          <ac:chgData name="Brito, Felix" userId="S::debritoj@erau.edu::fb80ed0d-7888-4efd-9158-ad3d3d3ef567" providerId="AD" clId="Web-{CF2104D8-D60E-3BAC-E927-9FEE44AC08EC}" dt="2023-10-24T19:55:55.555" v="0" actId="1076"/>
          <ac:picMkLst>
            <pc:docMk/>
            <pc:sldMk cId="3592402558" sldId="410"/>
            <ac:picMk id="1032" creationId="{E64CBF21-E19F-4B29-B34B-C3834887BD03}"/>
          </ac:picMkLst>
        </pc:picChg>
      </pc:sldChg>
      <pc:sldChg chg="modSp">
        <pc:chgData name="Brito, Felix" userId="S::debritoj@erau.edu::fb80ed0d-7888-4efd-9158-ad3d3d3ef567" providerId="AD" clId="Web-{CF2104D8-D60E-3BAC-E927-9FEE44AC08EC}" dt="2023-10-24T19:56:01.915" v="1" actId="1076"/>
        <pc:sldMkLst>
          <pc:docMk/>
          <pc:sldMk cId="4088289329" sldId="414"/>
        </pc:sldMkLst>
        <pc:spChg chg="mod">
          <ac:chgData name="Brito, Felix" userId="S::debritoj@erau.edu::fb80ed0d-7888-4efd-9158-ad3d3d3ef567" providerId="AD" clId="Web-{CF2104D8-D60E-3BAC-E927-9FEE44AC08EC}" dt="2023-10-24T19:56:01.915" v="1" actId="1076"/>
          <ac:spMkLst>
            <pc:docMk/>
            <pc:sldMk cId="4088289329" sldId="414"/>
            <ac:spMk id="2" creationId="{07669513-43F8-C5BF-FF35-32015A67BDAE}"/>
          </ac:spMkLst>
        </pc:spChg>
      </pc:sldChg>
    </pc:docChg>
  </pc:docChgLst>
  <pc:docChgLst>
    <pc:chgData name="Ombres, Sara C" userId="d76fcaea-6a4f-4fbb-a023-f9fd2e0276b9" providerId="ADAL" clId="{3A91E6F0-043D-4355-8140-83F6718EF799}"/>
    <pc:docChg chg="undo custSel addSld delSld modSld sldOrd">
      <pc:chgData name="Ombres, Sara C" userId="d76fcaea-6a4f-4fbb-a023-f9fd2e0276b9" providerId="ADAL" clId="{3A91E6F0-043D-4355-8140-83F6718EF799}" dt="2024-04-18T01:26:26.410" v="1164" actId="1076"/>
      <pc:docMkLst>
        <pc:docMk/>
      </pc:docMkLst>
      <pc:sldChg chg="modSp mod">
        <pc:chgData name="Ombres, Sara C" userId="d76fcaea-6a4f-4fbb-a023-f9fd2e0276b9" providerId="ADAL" clId="{3A91E6F0-043D-4355-8140-83F6718EF799}" dt="2024-03-28T13:02:52.599" v="99" actId="3626"/>
        <pc:sldMkLst>
          <pc:docMk/>
          <pc:sldMk cId="1968861072" sldId="357"/>
        </pc:sldMkLst>
        <pc:spChg chg="mod">
          <ac:chgData name="Ombres, Sara C" userId="d76fcaea-6a4f-4fbb-a023-f9fd2e0276b9" providerId="ADAL" clId="{3A91E6F0-043D-4355-8140-83F6718EF799}" dt="2024-03-28T13:02:52.599" v="99" actId="3626"/>
          <ac:spMkLst>
            <pc:docMk/>
            <pc:sldMk cId="1968861072" sldId="357"/>
            <ac:spMk id="2" creationId="{F4247047-512F-B0DA-39F3-43FECF37DD5B}"/>
          </ac:spMkLst>
        </pc:spChg>
      </pc:sldChg>
      <pc:sldChg chg="modSp mod">
        <pc:chgData name="Ombres, Sara C" userId="d76fcaea-6a4f-4fbb-a023-f9fd2e0276b9" providerId="ADAL" clId="{3A91E6F0-043D-4355-8140-83F6718EF799}" dt="2024-03-28T13:01:48.426" v="31" actId="20577"/>
        <pc:sldMkLst>
          <pc:docMk/>
          <pc:sldMk cId="584577283" sldId="385"/>
        </pc:sldMkLst>
        <pc:spChg chg="mod">
          <ac:chgData name="Ombres, Sara C" userId="d76fcaea-6a4f-4fbb-a023-f9fd2e0276b9" providerId="ADAL" clId="{3A91E6F0-043D-4355-8140-83F6718EF799}" dt="2024-03-28T13:01:48.426" v="31" actId="20577"/>
          <ac:spMkLst>
            <pc:docMk/>
            <pc:sldMk cId="584577283" sldId="385"/>
            <ac:spMk id="3" creationId="{4564F298-2B59-4BD7-9A8C-B40A31EB6978}"/>
          </ac:spMkLst>
        </pc:spChg>
      </pc:sldChg>
      <pc:sldChg chg="addSp delSp modSp mod">
        <pc:chgData name="Ombres, Sara C" userId="d76fcaea-6a4f-4fbb-a023-f9fd2e0276b9" providerId="ADAL" clId="{3A91E6F0-043D-4355-8140-83F6718EF799}" dt="2024-04-18T01:25:25.354" v="1160" actId="207"/>
        <pc:sldMkLst>
          <pc:docMk/>
          <pc:sldMk cId="3348726417" sldId="406"/>
        </pc:sldMkLst>
        <pc:spChg chg="mod">
          <ac:chgData name="Ombres, Sara C" userId="d76fcaea-6a4f-4fbb-a023-f9fd2e0276b9" providerId="ADAL" clId="{3A91E6F0-043D-4355-8140-83F6718EF799}" dt="2024-04-18T01:24:14.267" v="1155" actId="20577"/>
          <ac:spMkLst>
            <pc:docMk/>
            <pc:sldMk cId="3348726417" sldId="406"/>
            <ac:spMk id="14" creationId="{D26D1C66-12B3-4F7A-062C-FA51B9C19B9E}"/>
          </ac:spMkLst>
        </pc:spChg>
        <pc:picChg chg="add mod">
          <ac:chgData name="Ombres, Sara C" userId="d76fcaea-6a4f-4fbb-a023-f9fd2e0276b9" providerId="ADAL" clId="{3A91E6F0-043D-4355-8140-83F6718EF799}" dt="2024-04-18T01:25:25.354" v="1160" actId="207"/>
          <ac:picMkLst>
            <pc:docMk/>
            <pc:sldMk cId="3348726417" sldId="406"/>
            <ac:picMk id="4" creationId="{9050B6AF-9E83-F892-CC78-01CB99CCD5F7}"/>
          </ac:picMkLst>
        </pc:picChg>
        <pc:picChg chg="del">
          <ac:chgData name="Ombres, Sara C" userId="d76fcaea-6a4f-4fbb-a023-f9fd2e0276b9" providerId="ADAL" clId="{3A91E6F0-043D-4355-8140-83F6718EF799}" dt="2024-04-18T01:24:53.202" v="1157" actId="478"/>
          <ac:picMkLst>
            <pc:docMk/>
            <pc:sldMk cId="3348726417" sldId="406"/>
            <ac:picMk id="5" creationId="{AF248B0B-9D23-59E2-69C4-8BCF691DAB1D}"/>
          </ac:picMkLst>
        </pc:picChg>
      </pc:sldChg>
      <pc:sldChg chg="del">
        <pc:chgData name="Ombres, Sara C" userId="d76fcaea-6a4f-4fbb-a023-f9fd2e0276b9" providerId="ADAL" clId="{3A91E6F0-043D-4355-8140-83F6718EF799}" dt="2024-04-18T01:09:06.373" v="1147" actId="2696"/>
        <pc:sldMkLst>
          <pc:docMk/>
          <pc:sldMk cId="3592402558" sldId="410"/>
        </pc:sldMkLst>
      </pc:sldChg>
      <pc:sldChg chg="delSp modSp del mod">
        <pc:chgData name="Ombres, Sara C" userId="d76fcaea-6a4f-4fbb-a023-f9fd2e0276b9" providerId="ADAL" clId="{3A91E6F0-043D-4355-8140-83F6718EF799}" dt="2024-04-18T01:23:46.641" v="1150" actId="2696"/>
        <pc:sldMkLst>
          <pc:docMk/>
          <pc:sldMk cId="4088289329" sldId="414"/>
        </pc:sldMkLst>
        <pc:spChg chg="del mod">
          <ac:chgData name="Ombres, Sara C" userId="d76fcaea-6a4f-4fbb-a023-f9fd2e0276b9" providerId="ADAL" clId="{3A91E6F0-043D-4355-8140-83F6718EF799}" dt="2024-04-18T01:08:32.391" v="1140" actId="21"/>
          <ac:spMkLst>
            <pc:docMk/>
            <pc:sldMk cId="4088289329" sldId="414"/>
            <ac:spMk id="2" creationId="{07669513-43F8-C5BF-FF35-32015A67BDAE}"/>
          </ac:spMkLst>
        </pc:spChg>
        <pc:spChg chg="del mod">
          <ac:chgData name="Ombres, Sara C" userId="d76fcaea-6a4f-4fbb-a023-f9fd2e0276b9" providerId="ADAL" clId="{3A91E6F0-043D-4355-8140-83F6718EF799}" dt="2024-04-18T01:09:17.010" v="1148" actId="21"/>
          <ac:spMkLst>
            <pc:docMk/>
            <pc:sldMk cId="4088289329" sldId="414"/>
            <ac:spMk id="3" creationId="{77CDE9E6-FA48-4D41-BAE2-C304B2F512D5}"/>
          </ac:spMkLst>
        </pc:spChg>
      </pc:sldChg>
      <pc:sldChg chg="addSp modSp new del mod">
        <pc:chgData name="Ombres, Sara C" userId="d76fcaea-6a4f-4fbb-a023-f9fd2e0276b9" providerId="ADAL" clId="{3A91E6F0-043D-4355-8140-83F6718EF799}" dt="2024-03-28T13:31:11.944" v="486" actId="2696"/>
        <pc:sldMkLst>
          <pc:docMk/>
          <pc:sldMk cId="4250027083" sldId="416"/>
        </pc:sldMkLst>
        <pc:spChg chg="add mod">
          <ac:chgData name="Ombres, Sara C" userId="d76fcaea-6a4f-4fbb-a023-f9fd2e0276b9" providerId="ADAL" clId="{3A91E6F0-043D-4355-8140-83F6718EF799}" dt="2024-03-28T13:22:11.989" v="350" actId="20577"/>
          <ac:spMkLst>
            <pc:docMk/>
            <pc:sldMk cId="4250027083" sldId="416"/>
            <ac:spMk id="2" creationId="{5DBC05B7-3997-B11E-B9F2-6046ED61840A}"/>
          </ac:spMkLst>
        </pc:spChg>
      </pc:sldChg>
      <pc:sldChg chg="modSp add del mod">
        <pc:chgData name="Ombres, Sara C" userId="d76fcaea-6a4f-4fbb-a023-f9fd2e0276b9" providerId="ADAL" clId="{3A91E6F0-043D-4355-8140-83F6718EF799}" dt="2024-03-28T13:31:16.184" v="487" actId="2696"/>
        <pc:sldMkLst>
          <pc:docMk/>
          <pc:sldMk cId="3260376827" sldId="417"/>
        </pc:sldMkLst>
        <pc:spChg chg="mod">
          <ac:chgData name="Ombres, Sara C" userId="d76fcaea-6a4f-4fbb-a023-f9fd2e0276b9" providerId="ADAL" clId="{3A91E6F0-043D-4355-8140-83F6718EF799}" dt="2024-03-28T13:16:38.234" v="348" actId="5793"/>
          <ac:spMkLst>
            <pc:docMk/>
            <pc:sldMk cId="3260376827" sldId="417"/>
            <ac:spMk id="2" creationId="{B98EDFCC-02FA-CC4D-65BF-521EA15E8268}"/>
          </ac:spMkLst>
        </pc:spChg>
      </pc:sldChg>
      <pc:sldChg chg="addSp delSp modSp add del mod ord modClrScheme chgLayout">
        <pc:chgData name="Ombres, Sara C" userId="d76fcaea-6a4f-4fbb-a023-f9fd2e0276b9" providerId="ADAL" clId="{3A91E6F0-043D-4355-8140-83F6718EF799}" dt="2024-04-18T01:08:14.666" v="1136" actId="2696"/>
        <pc:sldMkLst>
          <pc:docMk/>
          <pc:sldMk cId="128519675" sldId="418"/>
        </pc:sldMkLst>
        <pc:spChg chg="del mod">
          <ac:chgData name="Ombres, Sara C" userId="d76fcaea-6a4f-4fbb-a023-f9fd2e0276b9" providerId="ADAL" clId="{3A91E6F0-043D-4355-8140-83F6718EF799}" dt="2024-03-28T13:31:37.783" v="488" actId="478"/>
          <ac:spMkLst>
            <pc:docMk/>
            <pc:sldMk cId="128519675" sldId="418"/>
            <ac:spMk id="2" creationId="{F5CCB3FC-9A7A-B63A-3FB1-314E7DE625AD}"/>
          </ac:spMkLst>
        </pc:spChg>
        <pc:spChg chg="add del mod">
          <ac:chgData name="Ombres, Sara C" userId="d76fcaea-6a4f-4fbb-a023-f9fd2e0276b9" providerId="ADAL" clId="{3A91E6F0-043D-4355-8140-83F6718EF799}" dt="2024-03-28T13:40:43.255" v="1044" actId="26606"/>
          <ac:spMkLst>
            <pc:docMk/>
            <pc:sldMk cId="128519675" sldId="418"/>
            <ac:spMk id="3" creationId="{FF916988-84F9-2F36-5D27-142A947D8F13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8" creationId="{43FA3110-0601-386C-3849-9A9F5B02E4DD}"/>
          </ac:spMkLst>
        </pc:spChg>
        <pc:spChg chg="add del mod">
          <ac:chgData name="Ombres, Sara C" userId="d76fcaea-6a4f-4fbb-a023-f9fd2e0276b9" providerId="ADAL" clId="{3A91E6F0-043D-4355-8140-83F6718EF799}" dt="2024-03-28T13:40:40.527" v="1039" actId="26606"/>
          <ac:spMkLst>
            <pc:docMk/>
            <pc:sldMk cId="128519675" sldId="418"/>
            <ac:spMk id="9" creationId="{09829647-C0DE-FE56-E001-A13CD11D232B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0" creationId="{1E604802-729F-6DA3-FA2C-34F67B155324}"/>
          </ac:spMkLst>
        </pc:spChg>
        <pc:spChg chg="add del mod">
          <ac:chgData name="Ombres, Sara C" userId="d76fcaea-6a4f-4fbb-a023-f9fd2e0276b9" providerId="ADAL" clId="{3A91E6F0-043D-4355-8140-83F6718EF799}" dt="2024-03-28T13:40:41.545" v="1041" actId="26606"/>
          <ac:spMkLst>
            <pc:docMk/>
            <pc:sldMk cId="128519675" sldId="418"/>
            <ac:spMk id="11" creationId="{7F10B061-AACE-AB84-C7A9-1BFD06A1ACBE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4" creationId="{CC0FD55F-E897-20AA-D222-6C14D1817EDC}"/>
          </ac:spMkLst>
        </pc:spChg>
        <pc:spChg chg="add del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5" creationId="{FF916988-84F9-2F36-5D27-142A947D8F13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6" creationId="{AB1E27F4-7A59-EBD9-9190-4B1C060488B9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7" creationId="{A99B8C62-4DEE-6513-5243-E271E1C268EE}"/>
          </ac:spMkLst>
        </pc:spChg>
        <pc:spChg chg="add del mod">
          <ac:chgData name="Ombres, Sara C" userId="d76fcaea-6a4f-4fbb-a023-f9fd2e0276b9" providerId="ADAL" clId="{3A91E6F0-043D-4355-8140-83F6718EF799}" dt="2024-03-28T13:40:43.251" v="1043" actId="26606"/>
          <ac:spMkLst>
            <pc:docMk/>
            <pc:sldMk cId="128519675" sldId="418"/>
            <ac:spMk id="18" creationId="{AD450322-897E-002B-18D0-B0055426FE5A}"/>
          </ac:spMkLst>
        </pc:spChg>
        <pc:spChg chg="add del mod">
          <ac:chgData name="Ombres, Sara C" userId="d76fcaea-6a4f-4fbb-a023-f9fd2e0276b9" providerId="ADAL" clId="{3A91E6F0-043D-4355-8140-83F6718EF799}" dt="2024-03-28T13:41:02.391" v="1049" actId="21"/>
          <ac:spMkLst>
            <pc:docMk/>
            <pc:sldMk cId="128519675" sldId="418"/>
            <ac:spMk id="20" creationId="{FF916988-84F9-2F36-5D27-142A947D8F13}"/>
          </ac:spMkLst>
        </pc:spChg>
        <pc:graphicFrameChg chg="add del">
          <ac:chgData name="Ombres, Sara C" userId="d76fcaea-6a4f-4fbb-a023-f9fd2e0276b9" providerId="ADAL" clId="{3A91E6F0-043D-4355-8140-83F6718EF799}" dt="2024-03-28T13:40:40.527" v="1039" actId="26606"/>
          <ac:graphicFrameMkLst>
            <pc:docMk/>
            <pc:sldMk cId="128519675" sldId="418"/>
            <ac:graphicFrameMk id="5" creationId="{6310C712-F1F7-B41A-D9CF-13BA19361AF5}"/>
          </ac:graphicFrameMkLst>
        </pc:graphicFrameChg>
        <pc:graphicFrameChg chg="add del">
          <ac:chgData name="Ombres, Sara C" userId="d76fcaea-6a4f-4fbb-a023-f9fd2e0276b9" providerId="ADAL" clId="{3A91E6F0-043D-4355-8140-83F6718EF799}" dt="2024-03-28T13:40:41.545" v="1041" actId="26606"/>
          <ac:graphicFrameMkLst>
            <pc:docMk/>
            <pc:sldMk cId="128519675" sldId="418"/>
            <ac:graphicFrameMk id="12" creationId="{A21C399F-FAE0-B4B2-62DC-3F0A048DA36B}"/>
          </ac:graphicFrameMkLst>
        </pc:graphicFrameChg>
      </pc:sldChg>
      <pc:sldChg chg="addSp delSp modSp add del mod ord modNotesTx">
        <pc:chgData name="Ombres, Sara C" userId="d76fcaea-6a4f-4fbb-a023-f9fd2e0276b9" providerId="ADAL" clId="{3A91E6F0-043D-4355-8140-83F6718EF799}" dt="2024-03-28T13:31:50.872" v="492" actId="2696"/>
        <pc:sldMkLst>
          <pc:docMk/>
          <pc:sldMk cId="3107548196" sldId="419"/>
        </pc:sldMkLst>
        <pc:spChg chg="add del mod">
          <ac:chgData name="Ombres, Sara C" userId="d76fcaea-6a4f-4fbb-a023-f9fd2e0276b9" providerId="ADAL" clId="{3A91E6F0-043D-4355-8140-83F6718EF799}" dt="2024-03-28T13:27:37.055" v="443" actId="20577"/>
          <ac:spMkLst>
            <pc:docMk/>
            <pc:sldMk cId="3107548196" sldId="419"/>
            <ac:spMk id="2" creationId="{45E5E4DB-8B2B-2F5E-07C8-1FD6EEBB9CC8}"/>
          </ac:spMkLst>
        </pc:spChg>
        <pc:spChg chg="del mod">
          <ac:chgData name="Ombres, Sara C" userId="d76fcaea-6a4f-4fbb-a023-f9fd2e0276b9" providerId="ADAL" clId="{3A91E6F0-043D-4355-8140-83F6718EF799}" dt="2024-03-28T13:24:07.537" v="377" actId="478"/>
          <ac:spMkLst>
            <pc:docMk/>
            <pc:sldMk cId="3107548196" sldId="419"/>
            <ac:spMk id="3" creationId="{5830A8ED-2227-B99F-0529-3550EDAB3545}"/>
          </ac:spMkLst>
        </pc:spChg>
        <pc:graphicFrameChg chg="add del">
          <ac:chgData name="Ombres, Sara C" userId="d76fcaea-6a4f-4fbb-a023-f9fd2e0276b9" providerId="ADAL" clId="{3A91E6F0-043D-4355-8140-83F6718EF799}" dt="2024-03-28T13:25:01.703" v="379" actId="26606"/>
          <ac:graphicFrameMkLst>
            <pc:docMk/>
            <pc:sldMk cId="3107548196" sldId="419"/>
            <ac:graphicFrameMk id="4" creationId="{1420C76F-55B1-4BAD-1B22-491838E0943D}"/>
          </ac:graphicFrameMkLst>
        </pc:graphicFrameChg>
      </pc:sldChg>
      <pc:sldChg chg="addSp delSp modSp add del mod">
        <pc:chgData name="Ombres, Sara C" userId="d76fcaea-6a4f-4fbb-a023-f9fd2e0276b9" providerId="ADAL" clId="{3A91E6F0-043D-4355-8140-83F6718EF799}" dt="2024-03-28T13:32:28.678" v="501" actId="2696"/>
        <pc:sldMkLst>
          <pc:docMk/>
          <pc:sldMk cId="3994505582" sldId="420"/>
        </pc:sldMkLst>
        <pc:spChg chg="add del mod">
          <ac:chgData name="Ombres, Sara C" userId="d76fcaea-6a4f-4fbb-a023-f9fd2e0276b9" providerId="ADAL" clId="{3A91E6F0-043D-4355-8140-83F6718EF799}" dt="2024-03-28T13:29:49.573" v="473" actId="26606"/>
          <ac:spMkLst>
            <pc:docMk/>
            <pc:sldMk cId="3994505582" sldId="420"/>
            <ac:spMk id="2" creationId="{1281A47F-8AB0-9EDF-AA71-C82371A4D1DD}"/>
          </ac:spMkLst>
        </pc:spChg>
        <pc:graphicFrameChg chg="add del">
          <ac:chgData name="Ombres, Sara C" userId="d76fcaea-6a4f-4fbb-a023-f9fd2e0276b9" providerId="ADAL" clId="{3A91E6F0-043D-4355-8140-83F6718EF799}" dt="2024-03-28T13:29:39.982" v="468" actId="26606"/>
          <ac:graphicFrameMkLst>
            <pc:docMk/>
            <pc:sldMk cId="3994505582" sldId="420"/>
            <ac:graphicFrameMk id="4" creationId="{0FC50F49-4C67-B65D-A125-33F550844874}"/>
          </ac:graphicFrameMkLst>
        </pc:graphicFrameChg>
        <pc:graphicFrameChg chg="add del">
          <ac:chgData name="Ombres, Sara C" userId="d76fcaea-6a4f-4fbb-a023-f9fd2e0276b9" providerId="ADAL" clId="{3A91E6F0-043D-4355-8140-83F6718EF799}" dt="2024-03-28T13:29:47.118" v="470" actId="26606"/>
          <ac:graphicFrameMkLst>
            <pc:docMk/>
            <pc:sldMk cId="3994505582" sldId="420"/>
            <ac:graphicFrameMk id="6" creationId="{AF2DB194-A92B-A4A5-FC6C-9048B184C124}"/>
          </ac:graphicFrameMkLst>
        </pc:graphicFrameChg>
        <pc:graphicFrameChg chg="add del">
          <ac:chgData name="Ombres, Sara C" userId="d76fcaea-6a4f-4fbb-a023-f9fd2e0276b9" providerId="ADAL" clId="{3A91E6F0-043D-4355-8140-83F6718EF799}" dt="2024-03-28T13:29:49.543" v="472" actId="26606"/>
          <ac:graphicFrameMkLst>
            <pc:docMk/>
            <pc:sldMk cId="3994505582" sldId="420"/>
            <ac:graphicFrameMk id="8" creationId="{63743E6A-7224-D3EC-6EFB-8770FB226B73}"/>
          </ac:graphicFrameMkLst>
        </pc:graphicFrameChg>
        <pc:graphicFrameChg chg="add del mod">
          <ac:chgData name="Ombres, Sara C" userId="d76fcaea-6a4f-4fbb-a023-f9fd2e0276b9" providerId="ADAL" clId="{3A91E6F0-043D-4355-8140-83F6718EF799}" dt="2024-03-28T13:32:09.544" v="496" actId="21"/>
          <ac:graphicFrameMkLst>
            <pc:docMk/>
            <pc:sldMk cId="3994505582" sldId="420"/>
            <ac:graphicFrameMk id="10" creationId="{AF2DB194-A92B-A4A5-FC6C-9048B184C124}"/>
          </ac:graphicFrameMkLst>
        </pc:graphicFrameChg>
      </pc:sldChg>
      <pc:sldChg chg="addSp delSp modSp add mod">
        <pc:chgData name="Ombres, Sara C" userId="d76fcaea-6a4f-4fbb-a023-f9fd2e0276b9" providerId="ADAL" clId="{3A91E6F0-043D-4355-8140-83F6718EF799}" dt="2024-04-18T01:04:00.488" v="1110" actId="1076"/>
        <pc:sldMkLst>
          <pc:docMk/>
          <pc:sldMk cId="4241469997" sldId="421"/>
        </pc:sldMkLst>
        <pc:spChg chg="add mod">
          <ac:chgData name="Ombres, Sara C" userId="d76fcaea-6a4f-4fbb-a023-f9fd2e0276b9" providerId="ADAL" clId="{3A91E6F0-043D-4355-8140-83F6718EF799}" dt="2024-04-18T01:03:53.864" v="1109" actId="20577"/>
          <ac:spMkLst>
            <pc:docMk/>
            <pc:sldMk cId="4241469997" sldId="421"/>
            <ac:spMk id="2" creationId="{C6190847-A515-3BE0-A2F5-9EC62D9E1438}"/>
          </ac:spMkLst>
        </pc:spChg>
        <pc:spChg chg="del">
          <ac:chgData name="Ombres, Sara C" userId="d76fcaea-6a4f-4fbb-a023-f9fd2e0276b9" providerId="ADAL" clId="{3A91E6F0-043D-4355-8140-83F6718EF799}" dt="2024-03-28T13:32:12.704" v="497" actId="478"/>
          <ac:spMkLst>
            <pc:docMk/>
            <pc:sldMk cId="4241469997" sldId="421"/>
            <ac:spMk id="3" creationId="{D01443B3-6D16-6A20-7287-40F085009399}"/>
          </ac:spMkLst>
        </pc:spChg>
        <pc:graphicFrameChg chg="add mod">
          <ac:chgData name="Ombres, Sara C" userId="d76fcaea-6a4f-4fbb-a023-f9fd2e0276b9" providerId="ADAL" clId="{3A91E6F0-043D-4355-8140-83F6718EF799}" dt="2024-04-18T01:04:00.488" v="1110" actId="1076"/>
          <ac:graphicFrameMkLst>
            <pc:docMk/>
            <pc:sldMk cId="4241469997" sldId="421"/>
            <ac:graphicFrameMk id="10" creationId="{AF2DB194-A92B-A4A5-FC6C-9048B184C124}"/>
          </ac:graphicFrameMkLst>
        </pc:graphicFrameChg>
      </pc:sldChg>
      <pc:sldChg chg="addSp delSp modSp add mod modClrScheme chgLayout">
        <pc:chgData name="Ombres, Sara C" userId="d76fcaea-6a4f-4fbb-a023-f9fd2e0276b9" providerId="ADAL" clId="{3A91E6F0-043D-4355-8140-83F6718EF799}" dt="2024-04-18T01:07:48.467" v="1135" actId="26606"/>
        <pc:sldMkLst>
          <pc:docMk/>
          <pc:sldMk cId="2505882840" sldId="422"/>
        </pc:sldMkLst>
        <pc:spChg chg="add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2" creationId="{DDEB15A8-A4B7-A94C-D420-307F77B8C66F}"/>
          </ac:spMkLst>
        </pc:spChg>
        <pc:spChg chg="add del mod">
          <ac:chgData name="Ombres, Sara C" userId="d76fcaea-6a4f-4fbb-a023-f9fd2e0276b9" providerId="ADAL" clId="{3A91E6F0-043D-4355-8140-83F6718EF799}" dt="2024-03-28T13:35:17.773" v="539"/>
          <ac:spMkLst>
            <pc:docMk/>
            <pc:sldMk cId="2505882840" sldId="422"/>
            <ac:spMk id="3" creationId="{28D80D5A-8FA9-DE72-FBBB-3ADBC87F60D9}"/>
          </ac:spMkLst>
        </pc:spChg>
        <pc:spChg chg="add del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4" creationId="{86CCEC43-FDB4-C569-C06F-BD7B615DCB31}"/>
          </ac:spMkLst>
        </pc:spChg>
        <pc:spChg chg="add del">
          <ac:chgData name="Ombres, Sara C" userId="d76fcaea-6a4f-4fbb-a023-f9fd2e0276b9" providerId="ADAL" clId="{3A91E6F0-043D-4355-8140-83F6718EF799}" dt="2024-04-18T01:04:38.209" v="1117" actId="26606"/>
          <ac:spMkLst>
            <pc:docMk/>
            <pc:sldMk cId="2505882840" sldId="422"/>
            <ac:spMk id="11" creationId="{86CCEC43-FDB4-C569-C06F-BD7B615DCB31}"/>
          </ac:spMkLst>
        </pc:spChg>
        <pc:spChg chg="add del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14" creationId="{E732A5B1-9754-C005-58DD-F8941B8D842D}"/>
          </ac:spMkLst>
        </pc:spChg>
        <pc:spChg chg="add del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16" creationId="{35CF6ED0-4126-0403-CA3F-2F8A0E7B2754}"/>
          </ac:spMkLst>
        </pc:spChg>
        <pc:spChg chg="add del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18" creationId="{DFD15EB6-C8FD-8695-1BEC-B8C850810B14}"/>
          </ac:spMkLst>
        </pc:spChg>
        <pc:spChg chg="add del mod">
          <ac:chgData name="Ombres, Sara C" userId="d76fcaea-6a4f-4fbb-a023-f9fd2e0276b9" providerId="ADAL" clId="{3A91E6F0-043D-4355-8140-83F6718EF799}" dt="2024-04-18T01:07:48.467" v="1135" actId="26606"/>
          <ac:spMkLst>
            <pc:docMk/>
            <pc:sldMk cId="2505882840" sldId="422"/>
            <ac:spMk id="20" creationId="{36C64FF6-AE62-D8B5-D789-15E572571144}"/>
          </ac:spMkLst>
        </pc:spChg>
        <pc:graphicFrameChg chg="add del">
          <ac:chgData name="Ombres, Sara C" userId="d76fcaea-6a4f-4fbb-a023-f9fd2e0276b9" providerId="ADAL" clId="{3A91E6F0-043D-4355-8140-83F6718EF799}" dt="2024-04-18T01:04:32.902" v="1113" actId="26606"/>
          <ac:graphicFrameMkLst>
            <pc:docMk/>
            <pc:sldMk cId="2505882840" sldId="422"/>
            <ac:graphicFrameMk id="6" creationId="{6D62C334-5DC3-DDD0-BA26-205EA690D514}"/>
          </ac:graphicFrameMkLst>
        </pc:graphicFrameChg>
        <pc:graphicFrameChg chg="add del">
          <ac:chgData name="Ombres, Sara C" userId="d76fcaea-6a4f-4fbb-a023-f9fd2e0276b9" providerId="ADAL" clId="{3A91E6F0-043D-4355-8140-83F6718EF799}" dt="2024-04-18T01:05:34.713" v="1123" actId="26606"/>
          <ac:graphicFrameMkLst>
            <pc:docMk/>
            <pc:sldMk cId="2505882840" sldId="422"/>
            <ac:graphicFrameMk id="7" creationId="{19A769CC-509F-DE3B-E28C-ACEFF10FB0D4}"/>
          </ac:graphicFrameMkLst>
        </pc:graphicFrameChg>
        <pc:graphicFrameChg chg="add del">
          <ac:chgData name="Ombres, Sara C" userId="d76fcaea-6a4f-4fbb-a023-f9fd2e0276b9" providerId="ADAL" clId="{3A91E6F0-043D-4355-8140-83F6718EF799}" dt="2024-04-18T01:04:34.624" v="1115" actId="26606"/>
          <ac:graphicFrameMkLst>
            <pc:docMk/>
            <pc:sldMk cId="2505882840" sldId="422"/>
            <ac:graphicFrameMk id="8" creationId="{4BAB80C0-C5E0-E138-C643-59C3F9C78E5B}"/>
          </ac:graphicFrameMkLst>
        </pc:graphicFrameChg>
        <pc:graphicFrameChg chg="del mod">
          <ac:chgData name="Ombres, Sara C" userId="d76fcaea-6a4f-4fbb-a023-f9fd2e0276b9" providerId="ADAL" clId="{3A91E6F0-043D-4355-8140-83F6718EF799}" dt="2024-03-28T13:33:28.920" v="505" actId="478"/>
          <ac:graphicFrameMkLst>
            <pc:docMk/>
            <pc:sldMk cId="2505882840" sldId="422"/>
            <ac:graphicFrameMk id="10" creationId="{C46E00F5-F62B-A003-5B6D-1C80CAD223FF}"/>
          </ac:graphicFrameMkLst>
        </pc:graphicFrameChg>
        <pc:picChg chg="add mod">
          <ac:chgData name="Ombres, Sara C" userId="d76fcaea-6a4f-4fbb-a023-f9fd2e0276b9" providerId="ADAL" clId="{3A91E6F0-043D-4355-8140-83F6718EF799}" dt="2024-04-18T01:07:48.467" v="1135" actId="26606"/>
          <ac:picMkLst>
            <pc:docMk/>
            <pc:sldMk cId="2505882840" sldId="422"/>
            <ac:picMk id="9" creationId="{FA4E808C-FEFB-A943-B703-E69B181154A9}"/>
          </ac:picMkLst>
        </pc:picChg>
      </pc:sldChg>
      <pc:sldChg chg="addSp delSp modSp add mod ord">
        <pc:chgData name="Ombres, Sara C" userId="d76fcaea-6a4f-4fbb-a023-f9fd2e0276b9" providerId="ADAL" clId="{3A91E6F0-043D-4355-8140-83F6718EF799}" dt="2024-04-18T01:03:26.025" v="1097" actId="20577"/>
        <pc:sldMkLst>
          <pc:docMk/>
          <pc:sldMk cId="3110500021" sldId="423"/>
        </pc:sldMkLst>
        <pc:spChg chg="add mod">
          <ac:chgData name="Ombres, Sara C" userId="d76fcaea-6a4f-4fbb-a023-f9fd2e0276b9" providerId="ADAL" clId="{3A91E6F0-043D-4355-8140-83F6718EF799}" dt="2024-04-18T01:02:57.079" v="1081" actId="20577"/>
          <ac:spMkLst>
            <pc:docMk/>
            <pc:sldMk cId="3110500021" sldId="423"/>
            <ac:spMk id="2" creationId="{CBBD6B44-CE9B-A043-A5F0-765758E1062A}"/>
          </ac:spMkLst>
        </pc:spChg>
        <pc:spChg chg="add mod">
          <ac:chgData name="Ombres, Sara C" userId="d76fcaea-6a4f-4fbb-a023-f9fd2e0276b9" providerId="ADAL" clId="{3A91E6F0-043D-4355-8140-83F6718EF799}" dt="2024-04-18T01:03:26.025" v="1097" actId="20577"/>
          <ac:spMkLst>
            <pc:docMk/>
            <pc:sldMk cId="3110500021" sldId="423"/>
            <ac:spMk id="20" creationId="{FF916988-84F9-2F36-5D27-142A947D8F13}"/>
          </ac:spMkLst>
        </pc:spChg>
        <pc:graphicFrameChg chg="del">
          <ac:chgData name="Ombres, Sara C" userId="d76fcaea-6a4f-4fbb-a023-f9fd2e0276b9" providerId="ADAL" clId="{3A91E6F0-043D-4355-8140-83F6718EF799}" dt="2024-03-28T13:41:06.406" v="1050" actId="478"/>
          <ac:graphicFrameMkLst>
            <pc:docMk/>
            <pc:sldMk cId="3110500021" sldId="423"/>
            <ac:graphicFrameMk id="10" creationId="{565A3A60-7FC0-D375-DD0A-24D643235839}"/>
          </ac:graphicFrameMkLst>
        </pc:graphicFrameChg>
      </pc:sldChg>
      <pc:sldChg chg="addSp delSp modSp add mod ord">
        <pc:chgData name="Ombres, Sara C" userId="d76fcaea-6a4f-4fbb-a023-f9fd2e0276b9" providerId="ADAL" clId="{3A91E6F0-043D-4355-8140-83F6718EF799}" dt="2024-04-18T01:26:26.410" v="1164" actId="1076"/>
        <pc:sldMkLst>
          <pc:docMk/>
          <pc:sldMk cId="869291392" sldId="424"/>
        </pc:sldMkLst>
        <pc:spChg chg="del">
          <ac:chgData name="Ombres, Sara C" userId="d76fcaea-6a4f-4fbb-a023-f9fd2e0276b9" providerId="ADAL" clId="{3A91E6F0-043D-4355-8140-83F6718EF799}" dt="2024-04-18T01:08:38.058" v="1141" actId="478"/>
          <ac:spMkLst>
            <pc:docMk/>
            <pc:sldMk cId="869291392" sldId="424"/>
            <ac:spMk id="2" creationId="{424490B2-5E68-8AE3-23EE-64756C6354E4}"/>
          </ac:spMkLst>
        </pc:spChg>
        <pc:spChg chg="add mod">
          <ac:chgData name="Ombres, Sara C" userId="d76fcaea-6a4f-4fbb-a023-f9fd2e0276b9" providerId="ADAL" clId="{3A91E6F0-043D-4355-8140-83F6718EF799}" dt="2024-04-18T01:08:54.529" v="1146" actId="1076"/>
          <ac:spMkLst>
            <pc:docMk/>
            <pc:sldMk cId="869291392" sldId="424"/>
            <ac:spMk id="3" creationId="{07669513-43F8-C5BF-FF35-32015A67BDAE}"/>
          </ac:spMkLst>
        </pc:spChg>
        <pc:spChg chg="add mod">
          <ac:chgData name="Ombres, Sara C" userId="d76fcaea-6a4f-4fbb-a023-f9fd2e0276b9" providerId="ADAL" clId="{3A91E6F0-043D-4355-8140-83F6718EF799}" dt="2024-04-18T01:26:26.410" v="1164" actId="1076"/>
          <ac:spMkLst>
            <pc:docMk/>
            <pc:sldMk cId="869291392" sldId="424"/>
            <ac:spMk id="4" creationId="{77CDE9E6-FA48-4D41-BAE2-C304B2F512D5}"/>
          </ac:spMkLst>
        </pc:spChg>
        <pc:graphicFrameChg chg="del">
          <ac:chgData name="Ombres, Sara C" userId="d76fcaea-6a4f-4fbb-a023-f9fd2e0276b9" providerId="ADAL" clId="{3A91E6F0-043D-4355-8140-83F6718EF799}" dt="2024-04-18T01:08:40.200" v="1142" actId="478"/>
          <ac:graphicFrameMkLst>
            <pc:docMk/>
            <pc:sldMk cId="869291392" sldId="424"/>
            <ac:graphicFrameMk id="10" creationId="{1BFD1FDF-9400-EEAA-3DAB-E9A21A3058D3}"/>
          </ac:graphicFrameMkLst>
        </pc:graphicFrameChg>
      </pc:sldChg>
    </pc:docChg>
  </pc:docChgLst>
  <pc:docChgLst>
    <pc:chgData name="Brito, Felix" userId="fb80ed0d-7888-4efd-9158-ad3d3d3ef567" providerId="ADAL" clId="{AA739300-C4BD-F449-BC28-012E7A86632D}"/>
    <pc:docChg chg="undo redo custSel modSld">
      <pc:chgData name="Brito, Felix" userId="fb80ed0d-7888-4efd-9158-ad3d3d3ef567" providerId="ADAL" clId="{AA739300-C4BD-F449-BC28-012E7A86632D}" dt="2023-10-24T19:54:17.228" v="440"/>
      <pc:docMkLst>
        <pc:docMk/>
      </pc:docMkLst>
      <pc:sldChg chg="modSp mod">
        <pc:chgData name="Brito, Felix" userId="fb80ed0d-7888-4efd-9158-ad3d3d3ef567" providerId="ADAL" clId="{AA739300-C4BD-F449-BC28-012E7A86632D}" dt="2023-10-24T19:52:46.009" v="407" actId="1037"/>
        <pc:sldMkLst>
          <pc:docMk/>
          <pc:sldMk cId="584577283" sldId="385"/>
        </pc:sldMkLst>
        <pc:spChg chg="mod">
          <ac:chgData name="Brito, Felix" userId="fb80ed0d-7888-4efd-9158-ad3d3d3ef567" providerId="ADAL" clId="{AA739300-C4BD-F449-BC28-012E7A86632D}" dt="2023-10-24T19:52:46.009" v="407" actId="1037"/>
          <ac:spMkLst>
            <pc:docMk/>
            <pc:sldMk cId="584577283" sldId="385"/>
            <ac:spMk id="2" creationId="{5860A2DD-4A12-BED2-6A67-ACDDC7A0151E}"/>
          </ac:spMkLst>
        </pc:spChg>
        <pc:spChg chg="mod">
          <ac:chgData name="Brito, Felix" userId="fb80ed0d-7888-4efd-9158-ad3d3d3ef567" providerId="ADAL" clId="{AA739300-C4BD-F449-BC28-012E7A86632D}" dt="2023-10-24T19:52:33.284" v="399" actId="1036"/>
          <ac:spMkLst>
            <pc:docMk/>
            <pc:sldMk cId="584577283" sldId="385"/>
            <ac:spMk id="4" creationId="{90F56C26-3BA9-714F-8BDF-76FE507DEF70}"/>
          </ac:spMkLst>
        </pc:spChg>
      </pc:sldChg>
      <pc:sldChg chg="modSp mod">
        <pc:chgData name="Brito, Felix" userId="fb80ed0d-7888-4efd-9158-ad3d3d3ef567" providerId="ADAL" clId="{AA739300-C4BD-F449-BC28-012E7A86632D}" dt="2023-10-24T19:43:23.023" v="178" actId="1076"/>
        <pc:sldMkLst>
          <pc:docMk/>
          <pc:sldMk cId="1423169655" sldId="403"/>
        </pc:sldMkLst>
        <pc:spChg chg="mod">
          <ac:chgData name="Brito, Felix" userId="fb80ed0d-7888-4efd-9158-ad3d3d3ef567" providerId="ADAL" clId="{AA739300-C4BD-F449-BC28-012E7A86632D}" dt="2023-10-24T19:43:23.023" v="178" actId="1076"/>
          <ac:spMkLst>
            <pc:docMk/>
            <pc:sldMk cId="1423169655" sldId="403"/>
            <ac:spMk id="4" creationId="{371D5282-9F0A-F9F2-7FEE-4BCCCE0EA549}"/>
          </ac:spMkLst>
        </pc:spChg>
        <pc:spChg chg="mod">
          <ac:chgData name="Brito, Felix" userId="fb80ed0d-7888-4efd-9158-ad3d3d3ef567" providerId="ADAL" clId="{AA739300-C4BD-F449-BC28-012E7A86632D}" dt="2023-10-24T19:43:13.487" v="176" actId="1076"/>
          <ac:spMkLst>
            <pc:docMk/>
            <pc:sldMk cId="1423169655" sldId="403"/>
            <ac:spMk id="9" creationId="{3CDCEE18-A13C-4E76-B0BC-F24EE2CDF520}"/>
          </ac:spMkLst>
        </pc:spChg>
        <pc:cxnChg chg="mod">
          <ac:chgData name="Brito, Felix" userId="fb80ed0d-7888-4efd-9158-ad3d3d3ef567" providerId="ADAL" clId="{AA739300-C4BD-F449-BC28-012E7A86632D}" dt="2023-10-24T19:42:46.752" v="171" actId="1036"/>
          <ac:cxnSpMkLst>
            <pc:docMk/>
            <pc:sldMk cId="1423169655" sldId="403"/>
            <ac:cxnSpMk id="10" creationId="{46C84875-48F3-492A-8AAF-5C10242BE482}"/>
          </ac:cxnSpMkLst>
        </pc:cxnChg>
      </pc:sldChg>
      <pc:sldChg chg="modSp mod">
        <pc:chgData name="Brito, Felix" userId="fb80ed0d-7888-4efd-9158-ad3d3d3ef567" providerId="ADAL" clId="{AA739300-C4BD-F449-BC28-012E7A86632D}" dt="2023-10-24T19:43:38.791" v="180" actId="1076"/>
        <pc:sldMkLst>
          <pc:docMk/>
          <pc:sldMk cId="3688251638" sldId="404"/>
        </pc:sldMkLst>
        <pc:spChg chg="mod">
          <ac:chgData name="Brito, Felix" userId="fb80ed0d-7888-4efd-9158-ad3d3d3ef567" providerId="ADAL" clId="{AA739300-C4BD-F449-BC28-012E7A86632D}" dt="2023-10-24T19:43:38.791" v="180" actId="1076"/>
          <ac:spMkLst>
            <pc:docMk/>
            <pc:sldMk cId="3688251638" sldId="404"/>
            <ac:spMk id="21" creationId="{416362BA-FCED-02CE-F05B-DDB4E02E38BB}"/>
          </ac:spMkLst>
        </pc:spChg>
      </pc:sldChg>
      <pc:sldChg chg="modSp mod">
        <pc:chgData name="Brito, Felix" userId="fb80ed0d-7888-4efd-9158-ad3d3d3ef567" providerId="ADAL" clId="{AA739300-C4BD-F449-BC28-012E7A86632D}" dt="2023-10-24T19:44:04.185" v="215" actId="1038"/>
        <pc:sldMkLst>
          <pc:docMk/>
          <pc:sldMk cId="3348726417" sldId="406"/>
        </pc:sldMkLst>
        <pc:spChg chg="mod">
          <ac:chgData name="Brito, Felix" userId="fb80ed0d-7888-4efd-9158-ad3d3d3ef567" providerId="ADAL" clId="{AA739300-C4BD-F449-BC28-012E7A86632D}" dt="2023-10-24T19:44:04.185" v="215" actId="1038"/>
          <ac:spMkLst>
            <pc:docMk/>
            <pc:sldMk cId="3348726417" sldId="406"/>
            <ac:spMk id="13" creationId="{4156D6BB-DEDF-61E3-9518-FCE8A4EC23BD}"/>
          </ac:spMkLst>
        </pc:spChg>
        <pc:spChg chg="mod">
          <ac:chgData name="Brito, Felix" userId="fb80ed0d-7888-4efd-9158-ad3d3d3ef567" providerId="ADAL" clId="{AA739300-C4BD-F449-BC28-012E7A86632D}" dt="2023-10-24T19:44:04.185" v="215" actId="1038"/>
          <ac:spMkLst>
            <pc:docMk/>
            <pc:sldMk cId="3348726417" sldId="406"/>
            <ac:spMk id="14" creationId="{D26D1C66-12B3-4F7A-062C-FA51B9C19B9E}"/>
          </ac:spMkLst>
        </pc:spChg>
        <pc:spChg chg="mod">
          <ac:chgData name="Brito, Felix" userId="fb80ed0d-7888-4efd-9158-ad3d3d3ef567" providerId="ADAL" clId="{AA739300-C4BD-F449-BC28-012E7A86632D}" dt="2023-10-24T19:44:04.185" v="215" actId="1038"/>
          <ac:spMkLst>
            <pc:docMk/>
            <pc:sldMk cId="3348726417" sldId="406"/>
            <ac:spMk id="15" creationId="{09708C8C-E46F-0420-4951-90B723447A05}"/>
          </ac:spMkLst>
        </pc:spChg>
        <pc:spChg chg="mod">
          <ac:chgData name="Brito, Felix" userId="fb80ed0d-7888-4efd-9158-ad3d3d3ef567" providerId="ADAL" clId="{AA739300-C4BD-F449-BC28-012E7A86632D}" dt="2023-10-24T19:44:04.185" v="215" actId="1038"/>
          <ac:spMkLst>
            <pc:docMk/>
            <pc:sldMk cId="3348726417" sldId="406"/>
            <ac:spMk id="16" creationId="{5A04987E-7D23-8C5E-5890-482F17D5934F}"/>
          </ac:spMkLst>
        </pc:spChg>
        <pc:spChg chg="mod">
          <ac:chgData name="Brito, Felix" userId="fb80ed0d-7888-4efd-9158-ad3d3d3ef567" providerId="ADAL" clId="{AA739300-C4BD-F449-BC28-012E7A86632D}" dt="2023-10-24T19:44:04.185" v="215" actId="1038"/>
          <ac:spMkLst>
            <pc:docMk/>
            <pc:sldMk cId="3348726417" sldId="406"/>
            <ac:spMk id="17" creationId="{E11FD2A1-828B-4668-98B5-3255B7EB6F26}"/>
          </ac:spMkLst>
        </pc:spChg>
        <pc:picChg chg="mod">
          <ac:chgData name="Brito, Felix" userId="fb80ed0d-7888-4efd-9158-ad3d3d3ef567" providerId="ADAL" clId="{AA739300-C4BD-F449-BC28-012E7A86632D}" dt="2023-10-24T19:44:04.185" v="215" actId="1038"/>
          <ac:picMkLst>
            <pc:docMk/>
            <pc:sldMk cId="3348726417" sldId="406"/>
            <ac:picMk id="5" creationId="{AF248B0B-9D23-59E2-69C4-8BCF691DAB1D}"/>
          </ac:picMkLst>
        </pc:picChg>
        <pc:picChg chg="mod">
          <ac:chgData name="Brito, Felix" userId="fb80ed0d-7888-4efd-9158-ad3d3d3ef567" providerId="ADAL" clId="{AA739300-C4BD-F449-BC28-012E7A86632D}" dt="2023-10-24T19:44:04.185" v="215" actId="1038"/>
          <ac:picMkLst>
            <pc:docMk/>
            <pc:sldMk cId="3348726417" sldId="406"/>
            <ac:picMk id="7" creationId="{0D03E8DB-C37D-D91D-593F-DB6F687E2F3E}"/>
          </ac:picMkLst>
        </pc:picChg>
        <pc:picChg chg="mod">
          <ac:chgData name="Brito, Felix" userId="fb80ed0d-7888-4efd-9158-ad3d3d3ef567" providerId="ADAL" clId="{AA739300-C4BD-F449-BC28-012E7A86632D}" dt="2023-10-24T19:44:04.185" v="215" actId="1038"/>
          <ac:picMkLst>
            <pc:docMk/>
            <pc:sldMk cId="3348726417" sldId="406"/>
            <ac:picMk id="9" creationId="{5585D196-E58E-C282-0CEF-B7F70F6165AA}"/>
          </ac:picMkLst>
        </pc:picChg>
        <pc:picChg chg="mod">
          <ac:chgData name="Brito, Felix" userId="fb80ed0d-7888-4efd-9158-ad3d3d3ef567" providerId="ADAL" clId="{AA739300-C4BD-F449-BC28-012E7A86632D}" dt="2023-10-24T19:44:04.185" v="215" actId="1038"/>
          <ac:picMkLst>
            <pc:docMk/>
            <pc:sldMk cId="3348726417" sldId="406"/>
            <ac:picMk id="11" creationId="{30C0DD29-87B3-379A-0CB6-FE954A8DD41F}"/>
          </ac:picMkLst>
        </pc:picChg>
        <pc:picChg chg="mod">
          <ac:chgData name="Brito, Felix" userId="fb80ed0d-7888-4efd-9158-ad3d3d3ef567" providerId="ADAL" clId="{AA739300-C4BD-F449-BC28-012E7A86632D}" dt="2023-10-24T19:44:04.185" v="215" actId="1038"/>
          <ac:picMkLst>
            <pc:docMk/>
            <pc:sldMk cId="3348726417" sldId="406"/>
            <ac:picMk id="12" creationId="{AD4FD728-C1A3-4B18-B035-BD6043DCA663}"/>
          </ac:picMkLst>
        </pc:picChg>
      </pc:sldChg>
      <pc:sldChg chg="addSp delSp modSp mod">
        <pc:chgData name="Brito, Felix" userId="fb80ed0d-7888-4efd-9158-ad3d3d3ef567" providerId="ADAL" clId="{AA739300-C4BD-F449-BC28-012E7A86632D}" dt="2023-10-24T19:53:44.377" v="439" actId="1036"/>
        <pc:sldMkLst>
          <pc:docMk/>
          <pc:sldMk cId="1298784785" sldId="409"/>
        </pc:sldMkLst>
        <pc:spChg chg="add mod">
          <ac:chgData name="Brito, Felix" userId="fb80ed0d-7888-4efd-9158-ad3d3d3ef567" providerId="ADAL" clId="{AA739300-C4BD-F449-BC28-012E7A86632D}" dt="2023-10-24T19:40:26.029" v="134" actId="207"/>
          <ac:spMkLst>
            <pc:docMk/>
            <pc:sldMk cId="1298784785" sldId="409"/>
            <ac:spMk id="2" creationId="{62998DC3-863B-9B1B-AC0C-D93F376B3150}"/>
          </ac:spMkLst>
        </pc:spChg>
        <pc:spChg chg="mod">
          <ac:chgData name="Brito, Felix" userId="fb80ed0d-7888-4efd-9158-ad3d3d3ef567" providerId="ADAL" clId="{AA739300-C4BD-F449-BC28-012E7A86632D}" dt="2023-10-24T19:53:44.377" v="439" actId="1036"/>
          <ac:spMkLst>
            <pc:docMk/>
            <pc:sldMk cId="1298784785" sldId="409"/>
            <ac:spMk id="3" creationId="{CA78C832-879E-0F90-922A-F59A0725467E}"/>
          </ac:spMkLst>
        </pc:spChg>
        <pc:spChg chg="del mod">
          <ac:chgData name="Brito, Felix" userId="fb80ed0d-7888-4efd-9158-ad3d3d3ef567" providerId="ADAL" clId="{AA739300-C4BD-F449-BC28-012E7A86632D}" dt="2023-10-24T19:39:49.528" v="111" actId="478"/>
          <ac:spMkLst>
            <pc:docMk/>
            <pc:sldMk cId="1298784785" sldId="409"/>
            <ac:spMk id="13" creationId="{C2C97A4C-4B16-49F4-A99C-879B5993363F}"/>
          </ac:spMkLst>
        </pc:spChg>
        <pc:grpChg chg="add mod">
          <ac:chgData name="Brito, Felix" userId="fb80ed0d-7888-4efd-9158-ad3d3d3ef567" providerId="ADAL" clId="{AA739300-C4BD-F449-BC28-012E7A86632D}" dt="2023-10-24T19:53:44.377" v="439" actId="1036"/>
          <ac:grpSpMkLst>
            <pc:docMk/>
            <pc:sldMk cId="1298784785" sldId="409"/>
            <ac:grpSpMk id="4" creationId="{A743E9E6-D46D-8B53-4918-863038476221}"/>
          </ac:grpSpMkLst>
        </pc:grpChg>
        <pc:grpChg chg="add mod">
          <ac:chgData name="Brito, Felix" userId="fb80ed0d-7888-4efd-9158-ad3d3d3ef567" providerId="ADAL" clId="{AA739300-C4BD-F449-BC28-012E7A86632D}" dt="2023-10-24T19:53:44.377" v="439" actId="1036"/>
          <ac:grpSpMkLst>
            <pc:docMk/>
            <pc:sldMk cId="1298784785" sldId="409"/>
            <ac:grpSpMk id="6" creationId="{0C0B2512-8BF4-1EC5-21BB-B73C0922064C}"/>
          </ac:grpSpMkLst>
        </pc:grpChg>
        <pc:picChg chg="mod">
          <ac:chgData name="Brito, Felix" userId="fb80ed0d-7888-4efd-9158-ad3d3d3ef567" providerId="ADAL" clId="{AA739300-C4BD-F449-BC28-012E7A86632D}" dt="2023-10-24T19:39:28.575" v="94" actId="1036"/>
          <ac:picMkLst>
            <pc:docMk/>
            <pc:sldMk cId="1298784785" sldId="409"/>
            <ac:picMk id="12" creationId="{E81B6CA5-B9F4-4757-B29B-C6D45AB4EA55}"/>
          </ac:picMkLst>
        </pc:pic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5" creationId="{CD4B1524-467C-D858-6EFB-7ED8641F8019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14" creationId="{1CC9374E-2960-5546-8F53-3D71E707BEFB}"/>
          </ac:cxnSpMkLst>
        </pc:cxnChg>
        <pc:cxnChg chg="del">
          <ac:chgData name="Brito, Felix" userId="fb80ed0d-7888-4efd-9158-ad3d3d3ef567" providerId="ADAL" clId="{AA739300-C4BD-F449-BC28-012E7A86632D}" dt="2023-10-24T19:39:23.256" v="75" actId="478"/>
          <ac:cxnSpMkLst>
            <pc:docMk/>
            <pc:sldMk cId="1298784785" sldId="409"/>
            <ac:cxnSpMk id="16" creationId="{F62CCAB6-39AA-34BF-A721-34000AF44B0E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18" creationId="{724C5E99-9E44-5508-70BE-E11C0F2109E9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19" creationId="{45F24E81-A59D-DD1B-4537-71F8AEE2B5F4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0" creationId="{92F5F395-0EF9-CF8B-6BD3-1E7841E61EFD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5" creationId="{AD7F946C-B63C-05D3-14AC-37AF0CC6C2A7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6" creationId="{43C8DEFE-FD38-D0CB-D971-6ADF607A1742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7" creationId="{0B348E50-C0C9-DF2F-AFAE-4E78A1374D0D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8" creationId="{6C915715-CEF3-9E8F-69BF-FE80A2CB0BEA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29" creationId="{2BD6732C-9825-1504-9D5F-B5994C4606E4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30" creationId="{B12E498D-4B48-2802-A7F7-E12D8E8B87C4}"/>
          </ac:cxnSpMkLst>
        </pc:cxnChg>
        <pc:cxnChg chg="mod">
          <ac:chgData name="Brito, Felix" userId="fb80ed0d-7888-4efd-9158-ad3d3d3ef567" providerId="ADAL" clId="{AA739300-C4BD-F449-BC28-012E7A86632D}" dt="2023-10-24T19:39:20.516" v="74" actId="1036"/>
          <ac:cxnSpMkLst>
            <pc:docMk/>
            <pc:sldMk cId="1298784785" sldId="409"/>
            <ac:cxnSpMk id="31" creationId="{05AA98A8-7C39-492D-9550-E997D934E028}"/>
          </ac:cxnSpMkLst>
        </pc:cxnChg>
      </pc:sldChg>
      <pc:sldChg chg="modSp mod">
        <pc:chgData name="Brito, Felix" userId="fb80ed0d-7888-4efd-9158-ad3d3d3ef567" providerId="ADAL" clId="{AA739300-C4BD-F449-BC28-012E7A86632D}" dt="2023-10-24T19:50:41.883" v="363" actId="20577"/>
        <pc:sldMkLst>
          <pc:docMk/>
          <pc:sldMk cId="3592402558" sldId="410"/>
        </pc:sldMkLst>
        <pc:spChg chg="mod">
          <ac:chgData name="Brito, Felix" userId="fb80ed0d-7888-4efd-9158-ad3d3d3ef567" providerId="ADAL" clId="{AA739300-C4BD-F449-BC28-012E7A86632D}" dt="2023-10-24T19:50:41.883" v="363" actId="20577"/>
          <ac:spMkLst>
            <pc:docMk/>
            <pc:sldMk cId="3592402558" sldId="410"/>
            <ac:spMk id="2" creationId="{07669513-43F8-C5BF-FF35-32015A67BDAE}"/>
          </ac:spMkLst>
        </pc:spChg>
        <pc:picChg chg="mod">
          <ac:chgData name="Brito, Felix" userId="fb80ed0d-7888-4efd-9158-ad3d3d3ef567" providerId="ADAL" clId="{AA739300-C4BD-F449-BC28-012E7A86632D}" dt="2023-10-24T19:50:34.618" v="360" actId="1076"/>
          <ac:picMkLst>
            <pc:docMk/>
            <pc:sldMk cId="3592402558" sldId="410"/>
            <ac:picMk id="1032" creationId="{E64CBF21-E19F-4B29-B34B-C3834887BD03}"/>
          </ac:picMkLst>
        </pc:picChg>
      </pc:sldChg>
      <pc:sldChg chg="modSp mod modTransition">
        <pc:chgData name="Brito, Felix" userId="fb80ed0d-7888-4efd-9158-ad3d3d3ef567" providerId="ADAL" clId="{AA739300-C4BD-F449-BC28-012E7A86632D}" dt="2023-10-24T19:54:17.228" v="440"/>
        <pc:sldMkLst>
          <pc:docMk/>
          <pc:sldMk cId="799376981" sldId="412"/>
        </pc:sldMkLst>
        <pc:spChg chg="mod">
          <ac:chgData name="Brito, Felix" userId="fb80ed0d-7888-4efd-9158-ad3d3d3ef567" providerId="ADAL" clId="{AA739300-C4BD-F449-BC28-012E7A86632D}" dt="2023-10-24T19:42:08.222" v="147" actId="1076"/>
          <ac:spMkLst>
            <pc:docMk/>
            <pc:sldMk cId="799376981" sldId="412"/>
            <ac:spMk id="2" creationId="{06402C15-C489-4EB5-9424-079F8210DD2E}"/>
          </ac:spMkLst>
        </pc:spChg>
        <pc:graphicFrameChg chg="mod">
          <ac:chgData name="Brito, Felix" userId="fb80ed0d-7888-4efd-9158-ad3d3d3ef567" providerId="ADAL" clId="{AA739300-C4BD-F449-BC28-012E7A86632D}" dt="2023-10-24T19:42:16.100" v="148" actId="1076"/>
          <ac:graphicFrameMkLst>
            <pc:docMk/>
            <pc:sldMk cId="799376981" sldId="412"/>
            <ac:graphicFrameMk id="5" creationId="{F36AD7B3-10A8-6C36-DC03-46679E630447}"/>
          </ac:graphicFrameMkLst>
        </pc:graphicFrameChg>
      </pc:sldChg>
      <pc:sldChg chg="modSp mod">
        <pc:chgData name="Brito, Felix" userId="fb80ed0d-7888-4efd-9158-ad3d3d3ef567" providerId="ADAL" clId="{AA739300-C4BD-F449-BC28-012E7A86632D}" dt="2023-10-24T19:45:35.437" v="285" actId="1038"/>
        <pc:sldMkLst>
          <pc:docMk/>
          <pc:sldMk cId="1296539944" sldId="413"/>
        </pc:sldMkLst>
        <pc:spChg chg="mod">
          <ac:chgData name="Brito, Felix" userId="fb80ed0d-7888-4efd-9158-ad3d3d3ef567" providerId="ADAL" clId="{AA739300-C4BD-F449-BC28-012E7A86632D}" dt="2023-10-24T19:44:53.719" v="265" actId="1076"/>
          <ac:spMkLst>
            <pc:docMk/>
            <pc:sldMk cId="1296539944" sldId="413"/>
            <ac:spMk id="3" creationId="{CA78C832-879E-0F90-922A-F59A0725467E}"/>
          </ac:spMkLst>
        </pc:sp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5" creationId="{CD4B1524-467C-D858-6EFB-7ED8641F8019}"/>
          </ac:cxnSpMkLst>
        </pc:cxn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14" creationId="{1CC9374E-2960-5546-8F53-3D71E707BEFB}"/>
          </ac:cxnSpMkLst>
        </pc:cxn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16" creationId="{F62CCAB6-39AA-34BF-A721-34000AF44B0E}"/>
          </ac:cxnSpMkLst>
        </pc:cxn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18" creationId="{724C5E99-9E44-5508-70BE-E11C0F2109E9}"/>
          </ac:cxnSpMkLst>
        </pc:cxn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19" creationId="{45F24E81-A59D-DD1B-4537-71F8AEE2B5F4}"/>
          </ac:cxnSpMkLst>
        </pc:cxnChg>
        <pc:cxnChg chg="mod">
          <ac:chgData name="Brito, Felix" userId="fb80ed0d-7888-4efd-9158-ad3d3d3ef567" providerId="ADAL" clId="{AA739300-C4BD-F449-BC28-012E7A86632D}" dt="2023-10-24T19:44:47.317" v="264" actId="1037"/>
          <ac:cxnSpMkLst>
            <pc:docMk/>
            <pc:sldMk cId="1296539944" sldId="413"/>
            <ac:cxnSpMk id="20" creationId="{92F5F395-0EF9-CF8B-6BD3-1E7841E61EFD}"/>
          </ac:cxnSpMkLst>
        </pc:cxnChg>
        <pc:cxnChg chg="mod">
          <ac:chgData name="Brito, Felix" userId="fb80ed0d-7888-4efd-9158-ad3d3d3ef567" providerId="ADAL" clId="{AA739300-C4BD-F449-BC28-012E7A86632D}" dt="2023-10-24T19:45:29.514" v="283" actId="1037"/>
          <ac:cxnSpMkLst>
            <pc:docMk/>
            <pc:sldMk cId="1296539944" sldId="413"/>
            <ac:cxnSpMk id="25" creationId="{AD7F946C-B63C-05D3-14AC-37AF0CC6C2A7}"/>
          </ac:cxnSpMkLst>
        </pc:cxnChg>
        <pc:cxnChg chg="mod">
          <ac:chgData name="Brito, Felix" userId="fb80ed0d-7888-4efd-9158-ad3d3d3ef567" providerId="ADAL" clId="{AA739300-C4BD-F449-BC28-012E7A86632D}" dt="2023-10-24T19:45:29.514" v="283" actId="1037"/>
          <ac:cxnSpMkLst>
            <pc:docMk/>
            <pc:sldMk cId="1296539944" sldId="413"/>
            <ac:cxnSpMk id="26" creationId="{43C8DEFE-FD38-D0CB-D971-6ADF607A1742}"/>
          </ac:cxnSpMkLst>
        </pc:cxnChg>
        <pc:cxnChg chg="mod">
          <ac:chgData name="Brito, Felix" userId="fb80ed0d-7888-4efd-9158-ad3d3d3ef567" providerId="ADAL" clId="{AA739300-C4BD-F449-BC28-012E7A86632D}" dt="2023-10-24T19:45:29.514" v="283" actId="1037"/>
          <ac:cxnSpMkLst>
            <pc:docMk/>
            <pc:sldMk cId="1296539944" sldId="413"/>
            <ac:cxnSpMk id="27" creationId="{0B348E50-C0C9-DF2F-AFAE-4E78A1374D0D}"/>
          </ac:cxnSpMkLst>
        </pc:cxnChg>
        <pc:cxnChg chg="mod">
          <ac:chgData name="Brito, Felix" userId="fb80ed0d-7888-4efd-9158-ad3d3d3ef567" providerId="ADAL" clId="{AA739300-C4BD-F449-BC28-012E7A86632D}" dt="2023-10-24T19:45:23.538" v="280" actId="1038"/>
          <ac:cxnSpMkLst>
            <pc:docMk/>
            <pc:sldMk cId="1296539944" sldId="413"/>
            <ac:cxnSpMk id="28" creationId="{6C915715-CEF3-9E8F-69BF-FE80A2CB0BEA}"/>
          </ac:cxnSpMkLst>
        </pc:cxnChg>
        <pc:cxnChg chg="mod">
          <ac:chgData name="Brito, Felix" userId="fb80ed0d-7888-4efd-9158-ad3d3d3ef567" providerId="ADAL" clId="{AA739300-C4BD-F449-BC28-012E7A86632D}" dt="2023-10-24T19:45:35.437" v="285" actId="1038"/>
          <ac:cxnSpMkLst>
            <pc:docMk/>
            <pc:sldMk cId="1296539944" sldId="413"/>
            <ac:cxnSpMk id="29" creationId="{2BD6732C-9825-1504-9D5F-B5994C4606E4}"/>
          </ac:cxnSpMkLst>
        </pc:cxnChg>
        <pc:cxnChg chg="mod">
          <ac:chgData name="Brito, Felix" userId="fb80ed0d-7888-4efd-9158-ad3d3d3ef567" providerId="ADAL" clId="{AA739300-C4BD-F449-BC28-012E7A86632D}" dt="2023-10-24T19:45:11.576" v="274" actId="1076"/>
          <ac:cxnSpMkLst>
            <pc:docMk/>
            <pc:sldMk cId="1296539944" sldId="413"/>
            <ac:cxnSpMk id="30" creationId="{B12E498D-4B48-2802-A7F7-E12D8E8B87C4}"/>
          </ac:cxnSpMkLst>
        </pc:cxnChg>
      </pc:sldChg>
      <pc:sldChg chg="modSp mod">
        <pc:chgData name="Brito, Felix" userId="fb80ed0d-7888-4efd-9158-ad3d3d3ef567" providerId="ADAL" clId="{AA739300-C4BD-F449-BC28-012E7A86632D}" dt="2023-10-24T19:46:24.753" v="298" actId="1076"/>
        <pc:sldMkLst>
          <pc:docMk/>
          <pc:sldMk cId="4088289329" sldId="414"/>
        </pc:sldMkLst>
        <pc:spChg chg="mod">
          <ac:chgData name="Brito, Felix" userId="fb80ed0d-7888-4efd-9158-ad3d3d3ef567" providerId="ADAL" clId="{AA739300-C4BD-F449-BC28-012E7A86632D}" dt="2023-10-24T19:46:24.753" v="298" actId="1076"/>
          <ac:spMkLst>
            <pc:docMk/>
            <pc:sldMk cId="4088289329" sldId="414"/>
            <ac:spMk id="2" creationId="{07669513-43F8-C5BF-FF35-32015A67BDAE}"/>
          </ac:spMkLst>
        </pc:spChg>
      </pc:sldChg>
      <pc:sldChg chg="addSp delSp modSp mod">
        <pc:chgData name="Brito, Felix" userId="fb80ed0d-7888-4efd-9158-ad3d3d3ef567" providerId="ADAL" clId="{AA739300-C4BD-F449-BC28-012E7A86632D}" dt="2023-10-24T19:50:17.418" v="358" actId="1076"/>
        <pc:sldMkLst>
          <pc:docMk/>
          <pc:sldMk cId="1199775878" sldId="415"/>
        </pc:sldMkLst>
        <pc:spChg chg="add del">
          <ac:chgData name="Brito, Felix" userId="fb80ed0d-7888-4efd-9158-ad3d3d3ef567" providerId="ADAL" clId="{AA739300-C4BD-F449-BC28-012E7A86632D}" dt="2023-10-24T19:46:41.447" v="301" actId="478"/>
          <ac:spMkLst>
            <pc:docMk/>
            <pc:sldMk cId="1199775878" sldId="415"/>
            <ac:spMk id="21" creationId="{416362BA-FCED-02CE-F05B-DDB4E02E38BB}"/>
          </ac:spMkLst>
        </pc:spChg>
        <pc:grpChg chg="add">
          <ac:chgData name="Brito, Felix" userId="fb80ed0d-7888-4efd-9158-ad3d3d3ef567" providerId="ADAL" clId="{AA739300-C4BD-F449-BC28-012E7A86632D}" dt="2023-10-24T19:49:39.660" v="348" actId="164"/>
          <ac:grpSpMkLst>
            <pc:docMk/>
            <pc:sldMk cId="1199775878" sldId="415"/>
            <ac:grpSpMk id="28" creationId="{D4AB9F82-774E-7C16-59DD-C86582AA2965}"/>
          </ac:grpSpMkLst>
        </pc:grpChg>
        <pc:picChg chg="add mod">
          <ac:chgData name="Brito, Felix" userId="fb80ed0d-7888-4efd-9158-ad3d3d3ef567" providerId="ADAL" clId="{AA739300-C4BD-F449-BC28-012E7A86632D}" dt="2023-10-24T19:48:46.778" v="326" actId="1076"/>
          <ac:picMkLst>
            <pc:docMk/>
            <pc:sldMk cId="1199775878" sldId="415"/>
            <ac:picMk id="16" creationId="{59472AB1-4D76-A4F3-8012-EF7BEDEBECCC}"/>
          </ac:picMkLst>
        </pc:picChg>
        <pc:picChg chg="add mod">
          <ac:chgData name="Brito, Felix" userId="fb80ed0d-7888-4efd-9158-ad3d3d3ef567" providerId="ADAL" clId="{AA739300-C4BD-F449-BC28-012E7A86632D}" dt="2023-10-24T19:49:01.634" v="336" actId="1076"/>
          <ac:picMkLst>
            <pc:docMk/>
            <pc:sldMk cId="1199775878" sldId="415"/>
            <ac:picMk id="17" creationId="{40F94753-679B-0B83-B19D-92842CED65BD}"/>
          </ac:picMkLst>
        </pc:picChg>
        <pc:picChg chg="mod">
          <ac:chgData name="Brito, Felix" userId="fb80ed0d-7888-4efd-9158-ad3d3d3ef567" providerId="ADAL" clId="{AA739300-C4BD-F449-BC28-012E7A86632D}" dt="2023-10-24T19:50:17.418" v="358" actId="1076"/>
          <ac:picMkLst>
            <pc:docMk/>
            <pc:sldMk cId="1199775878" sldId="415"/>
            <ac:picMk id="18" creationId="{E1C60D99-FB8E-8E40-6228-5ED6B5099C8E}"/>
          </ac:picMkLst>
        </pc:picChg>
        <pc:cxnChg chg="add mod">
          <ac:chgData name="Brito, Felix" userId="fb80ed0d-7888-4efd-9158-ad3d3d3ef567" providerId="ADAL" clId="{AA739300-C4BD-F449-BC28-012E7A86632D}" dt="2023-10-24T19:48:52.743" v="334" actId="1038"/>
          <ac:cxnSpMkLst>
            <pc:docMk/>
            <pc:sldMk cId="1199775878" sldId="415"/>
            <ac:cxnSpMk id="8" creationId="{CEC30FE4-CAD1-A38B-E9F0-A6F60C139B3D}"/>
          </ac:cxnSpMkLst>
        </pc:cxnChg>
        <pc:cxnChg chg="del mod">
          <ac:chgData name="Brito, Felix" userId="fb80ed0d-7888-4efd-9158-ad3d3d3ef567" providerId="ADAL" clId="{AA739300-C4BD-F449-BC28-012E7A86632D}" dt="2023-10-24T19:46:37.963" v="299" actId="478"/>
          <ac:cxnSpMkLst>
            <pc:docMk/>
            <pc:sldMk cId="1199775878" sldId="415"/>
            <ac:cxnSpMk id="10" creationId="{E1B47BE1-E227-ABD4-4FB8-0A699AD77EE9}"/>
          </ac:cxnSpMkLst>
        </pc:cxnChg>
        <pc:cxnChg chg="add del mod">
          <ac:chgData name="Brito, Felix" userId="fb80ed0d-7888-4efd-9158-ad3d3d3ef567" providerId="ADAL" clId="{AA739300-C4BD-F449-BC28-012E7A86632D}" dt="2023-10-24T19:49:04.708" v="339" actId="1037"/>
          <ac:cxnSpMkLst>
            <pc:docMk/>
            <pc:sldMk cId="1199775878" sldId="415"/>
            <ac:cxnSpMk id="11" creationId="{6F5AFFFA-CE39-22F1-C570-79CD9BD2685D}"/>
          </ac:cxnSpMkLst>
        </pc:cxnChg>
        <pc:cxnChg chg="del">
          <ac:chgData name="Brito, Felix" userId="fb80ed0d-7888-4efd-9158-ad3d3d3ef567" providerId="ADAL" clId="{AA739300-C4BD-F449-BC28-012E7A86632D}" dt="2023-10-24T19:46:42.834" v="302" actId="478"/>
          <ac:cxnSpMkLst>
            <pc:docMk/>
            <pc:sldMk cId="1199775878" sldId="415"/>
            <ac:cxnSpMk id="13" creationId="{7B672488-27A8-8E43-26D7-AC838912BCF5}"/>
          </ac:cxnSpMkLst>
        </pc:cxnChg>
        <pc:cxnChg chg="add del mod">
          <ac:chgData name="Brito, Felix" userId="fb80ed0d-7888-4efd-9158-ad3d3d3ef567" providerId="ADAL" clId="{AA739300-C4BD-F449-BC28-012E7A86632D}" dt="2023-10-24T19:47:55.756" v="322" actId="478"/>
          <ac:cxnSpMkLst>
            <pc:docMk/>
            <pc:sldMk cId="1199775878" sldId="415"/>
            <ac:cxnSpMk id="14" creationId="{F09FE916-91E0-CAB7-4411-9BA69BF5E21F}"/>
          </ac:cxnSpMkLst>
        </pc:cxnChg>
        <pc:cxnChg chg="del">
          <ac:chgData name="Brito, Felix" userId="fb80ed0d-7888-4efd-9158-ad3d3d3ef567" providerId="ADAL" clId="{AA739300-C4BD-F449-BC28-012E7A86632D}" dt="2023-10-24T19:47:40.927" v="320" actId="478"/>
          <ac:cxnSpMkLst>
            <pc:docMk/>
            <pc:sldMk cId="1199775878" sldId="415"/>
            <ac:cxnSpMk id="15" creationId="{4239E6C5-ECC9-2168-709C-B4F31DEDD43D}"/>
          </ac:cxnSpMkLst>
        </pc:cxnChg>
        <pc:cxnChg chg="add mod">
          <ac:chgData name="Brito, Felix" userId="fb80ed0d-7888-4efd-9158-ad3d3d3ef567" providerId="ADAL" clId="{AA739300-C4BD-F449-BC28-012E7A86632D}" dt="2023-10-24T19:49:53.116" v="356" actId="692"/>
          <ac:cxnSpMkLst>
            <pc:docMk/>
            <pc:sldMk cId="1199775878" sldId="415"/>
            <ac:cxnSpMk id="23" creationId="{795350B3-018A-62A8-21D8-5D613AE95025}"/>
          </ac:cxnSpMkLst>
        </pc:cxnChg>
        <pc:cxnChg chg="add mod">
          <ac:chgData name="Brito, Felix" userId="fb80ed0d-7888-4efd-9158-ad3d3d3ef567" providerId="ADAL" clId="{AA739300-C4BD-F449-BC28-012E7A86632D}" dt="2023-10-24T19:49:53.116" v="356" actId="692"/>
          <ac:cxnSpMkLst>
            <pc:docMk/>
            <pc:sldMk cId="1199775878" sldId="415"/>
            <ac:cxnSpMk id="26" creationId="{69B09417-BCD3-9FCE-FF3F-7D023A689687}"/>
          </ac:cxnSpMkLst>
        </pc:cxnChg>
      </pc:sldChg>
    </pc:docChg>
  </pc:docChgLst>
  <pc:docChgLst>
    <pc:chgData name="Ombres, Sara C" userId="d76fcaea-6a4f-4fbb-a023-f9fd2e0276b9" providerId="ADAL" clId="{B87704C5-F554-4C3A-911D-98AF39774D3D}"/>
    <pc:docChg chg="undo custSel addSld delSld modSld sldOrd">
      <pc:chgData name="Ombres, Sara C" userId="d76fcaea-6a4f-4fbb-a023-f9fd2e0276b9" providerId="ADAL" clId="{B87704C5-F554-4C3A-911D-98AF39774D3D}" dt="2023-11-07T17:24:58.854" v="2056" actId="20577"/>
      <pc:docMkLst>
        <pc:docMk/>
      </pc:docMkLst>
      <pc:sldChg chg="modSp mod modNotesTx">
        <pc:chgData name="Ombres, Sara C" userId="d76fcaea-6a4f-4fbb-a023-f9fd2e0276b9" providerId="ADAL" clId="{B87704C5-F554-4C3A-911D-98AF39774D3D}" dt="2023-10-24T19:22:14.282" v="1994" actId="20577"/>
        <pc:sldMkLst>
          <pc:docMk/>
          <pc:sldMk cId="1968861072" sldId="357"/>
        </pc:sldMkLst>
        <pc:spChg chg="mod">
          <ac:chgData name="Ombres, Sara C" userId="d76fcaea-6a4f-4fbb-a023-f9fd2e0276b9" providerId="ADAL" clId="{B87704C5-F554-4C3A-911D-98AF39774D3D}" dt="2023-10-23T16:02:20.961" v="1078" actId="20577"/>
          <ac:spMkLst>
            <pc:docMk/>
            <pc:sldMk cId="1968861072" sldId="357"/>
            <ac:spMk id="2" creationId="{F4247047-512F-B0DA-39F3-43FECF37DD5B}"/>
          </ac:spMkLst>
        </pc:spChg>
      </pc:sldChg>
      <pc:sldChg chg="modSp mod">
        <pc:chgData name="Ombres, Sara C" userId="d76fcaea-6a4f-4fbb-a023-f9fd2e0276b9" providerId="ADAL" clId="{B87704C5-F554-4C3A-911D-98AF39774D3D}" dt="2023-10-18T18:57:46.551" v="59" actId="20577"/>
        <pc:sldMkLst>
          <pc:docMk/>
          <pc:sldMk cId="584577283" sldId="385"/>
        </pc:sldMkLst>
        <pc:spChg chg="mod">
          <ac:chgData name="Ombres, Sara C" userId="d76fcaea-6a4f-4fbb-a023-f9fd2e0276b9" providerId="ADAL" clId="{B87704C5-F554-4C3A-911D-98AF39774D3D}" dt="2023-10-18T18:57:41.806" v="58" actId="20577"/>
          <ac:spMkLst>
            <pc:docMk/>
            <pc:sldMk cId="584577283" sldId="385"/>
            <ac:spMk id="2" creationId="{5860A2DD-4A12-BED2-6A67-ACDDC7A0151E}"/>
          </ac:spMkLst>
        </pc:spChg>
        <pc:spChg chg="mod">
          <ac:chgData name="Ombres, Sara C" userId="d76fcaea-6a4f-4fbb-a023-f9fd2e0276b9" providerId="ADAL" clId="{B87704C5-F554-4C3A-911D-98AF39774D3D}" dt="2023-10-18T18:57:46.551" v="59" actId="20577"/>
          <ac:spMkLst>
            <pc:docMk/>
            <pc:sldMk cId="584577283" sldId="385"/>
            <ac:spMk id="3" creationId="{4564F298-2B59-4BD7-9A8C-B40A31EB6978}"/>
          </ac:spMkLst>
        </pc:spChg>
        <pc:spChg chg="mod">
          <ac:chgData name="Ombres, Sara C" userId="d76fcaea-6a4f-4fbb-a023-f9fd2e0276b9" providerId="ADAL" clId="{B87704C5-F554-4C3A-911D-98AF39774D3D}" dt="2023-10-18T18:57:33.932" v="35" actId="20577"/>
          <ac:spMkLst>
            <pc:docMk/>
            <pc:sldMk cId="584577283" sldId="385"/>
            <ac:spMk id="4" creationId="{90F56C26-3BA9-714F-8BDF-76FE507DEF70}"/>
          </ac:spMkLst>
        </pc:spChg>
      </pc:sldChg>
      <pc:sldChg chg="del">
        <pc:chgData name="Ombres, Sara C" userId="d76fcaea-6a4f-4fbb-a023-f9fd2e0276b9" providerId="ADAL" clId="{B87704C5-F554-4C3A-911D-98AF39774D3D}" dt="2023-10-23T16:02:15.706" v="1077" actId="47"/>
        <pc:sldMkLst>
          <pc:docMk/>
          <pc:sldMk cId="0" sldId="397"/>
        </pc:sldMkLst>
      </pc:sldChg>
      <pc:sldChg chg="del">
        <pc:chgData name="Ombres, Sara C" userId="d76fcaea-6a4f-4fbb-a023-f9fd2e0276b9" providerId="ADAL" clId="{B87704C5-F554-4C3A-911D-98AF39774D3D}" dt="2023-10-23T18:23:06.388" v="1664" actId="2696"/>
        <pc:sldMkLst>
          <pc:docMk/>
          <pc:sldMk cId="1102580862" sldId="400"/>
        </pc:sldMkLst>
      </pc:sldChg>
      <pc:sldChg chg="modSp mod">
        <pc:chgData name="Ombres, Sara C" userId="d76fcaea-6a4f-4fbb-a023-f9fd2e0276b9" providerId="ADAL" clId="{B87704C5-F554-4C3A-911D-98AF39774D3D}" dt="2023-11-07T16:45:14.468" v="2024" actId="20577"/>
        <pc:sldMkLst>
          <pc:docMk/>
          <pc:sldMk cId="3853751908" sldId="402"/>
        </pc:sldMkLst>
        <pc:spChg chg="mod">
          <ac:chgData name="Ombres, Sara C" userId="d76fcaea-6a4f-4fbb-a023-f9fd2e0276b9" providerId="ADAL" clId="{B87704C5-F554-4C3A-911D-98AF39774D3D}" dt="2023-11-07T16:45:14.468" v="2024" actId="20577"/>
          <ac:spMkLst>
            <pc:docMk/>
            <pc:sldMk cId="3853751908" sldId="402"/>
            <ac:spMk id="5" creationId="{5DFC5594-E572-8C50-8451-AC6CCE1933C2}"/>
          </ac:spMkLst>
        </pc:spChg>
        <pc:spChg chg="mod">
          <ac:chgData name="Ombres, Sara C" userId="d76fcaea-6a4f-4fbb-a023-f9fd2e0276b9" providerId="ADAL" clId="{B87704C5-F554-4C3A-911D-98AF39774D3D}" dt="2023-10-18T18:59:42.360" v="265" actId="20577"/>
          <ac:spMkLst>
            <pc:docMk/>
            <pc:sldMk cId="3853751908" sldId="402"/>
            <ac:spMk id="8" creationId="{83AED862-272F-F1A4-5A3E-0926AA2B5D81}"/>
          </ac:spMkLst>
        </pc:spChg>
      </pc:sldChg>
      <pc:sldChg chg="addSp delSp modSp mod ord modNotesTx">
        <pc:chgData name="Ombres, Sara C" userId="d76fcaea-6a4f-4fbb-a023-f9fd2e0276b9" providerId="ADAL" clId="{B87704C5-F554-4C3A-911D-98AF39774D3D}" dt="2023-10-23T16:36:16.262" v="1478" actId="20577"/>
        <pc:sldMkLst>
          <pc:docMk/>
          <pc:sldMk cId="1423169655" sldId="403"/>
        </pc:sldMkLst>
        <pc:spChg chg="del">
          <ac:chgData name="Ombres, Sara C" userId="d76fcaea-6a4f-4fbb-a023-f9fd2e0276b9" providerId="ADAL" clId="{B87704C5-F554-4C3A-911D-98AF39774D3D}" dt="2023-10-18T19:15:01.272" v="1014" actId="478"/>
          <ac:spMkLst>
            <pc:docMk/>
            <pc:sldMk cId="1423169655" sldId="403"/>
            <ac:spMk id="2" creationId="{94AB15C4-45FC-97D9-A8E5-B2472DA10E3A}"/>
          </ac:spMkLst>
        </pc:spChg>
        <pc:spChg chg="mod">
          <ac:chgData name="Ombres, Sara C" userId="d76fcaea-6a4f-4fbb-a023-f9fd2e0276b9" providerId="ADAL" clId="{B87704C5-F554-4C3A-911D-98AF39774D3D}" dt="2023-10-18T19:17:15.182" v="1070" actId="20577"/>
          <ac:spMkLst>
            <pc:docMk/>
            <pc:sldMk cId="1423169655" sldId="403"/>
            <ac:spMk id="4" creationId="{371D5282-9F0A-F9F2-7FEE-4BCCCE0EA549}"/>
          </ac:spMkLst>
        </pc:spChg>
        <pc:spChg chg="mod">
          <ac:chgData name="Ombres, Sara C" userId="d76fcaea-6a4f-4fbb-a023-f9fd2e0276b9" providerId="ADAL" clId="{B87704C5-F554-4C3A-911D-98AF39774D3D}" dt="2023-10-18T19:16:52.750" v="1024" actId="1076"/>
          <ac:spMkLst>
            <pc:docMk/>
            <pc:sldMk cId="1423169655" sldId="403"/>
            <ac:spMk id="5" creationId="{76967711-A8DC-02AA-E037-500923512EB6}"/>
          </ac:spMkLst>
        </pc:spChg>
        <pc:spChg chg="add mod">
          <ac:chgData name="Ombres, Sara C" userId="d76fcaea-6a4f-4fbb-a023-f9fd2e0276b9" providerId="ADAL" clId="{B87704C5-F554-4C3A-911D-98AF39774D3D}" dt="2023-10-18T19:16:57.701" v="1026" actId="1076"/>
          <ac:spMkLst>
            <pc:docMk/>
            <pc:sldMk cId="1423169655" sldId="403"/>
            <ac:spMk id="8" creationId="{02B5A804-9B4A-4755-8491-509959761B5F}"/>
          </ac:spMkLst>
        </pc:spChg>
        <pc:spChg chg="add mod">
          <ac:chgData name="Ombres, Sara C" userId="d76fcaea-6a4f-4fbb-a023-f9fd2e0276b9" providerId="ADAL" clId="{B87704C5-F554-4C3A-911D-98AF39774D3D}" dt="2023-10-18T19:17:39.353" v="1073" actId="688"/>
          <ac:spMkLst>
            <pc:docMk/>
            <pc:sldMk cId="1423169655" sldId="403"/>
            <ac:spMk id="9" creationId="{3CDCEE18-A13C-4E76-B0BC-F24EE2CDF520}"/>
          </ac:spMkLst>
        </pc:spChg>
        <pc:cxnChg chg="add mod">
          <ac:chgData name="Ombres, Sara C" userId="d76fcaea-6a4f-4fbb-a023-f9fd2e0276b9" providerId="ADAL" clId="{B87704C5-F554-4C3A-911D-98AF39774D3D}" dt="2023-10-18T19:15:55.023" v="1022" actId="13822"/>
          <ac:cxnSpMkLst>
            <pc:docMk/>
            <pc:sldMk cId="1423169655" sldId="403"/>
            <ac:cxnSpMk id="7" creationId="{9E4D0821-E200-4253-A9DE-520192459D88}"/>
          </ac:cxnSpMkLst>
        </pc:cxnChg>
        <pc:cxnChg chg="add mod">
          <ac:chgData name="Ombres, Sara C" userId="d76fcaea-6a4f-4fbb-a023-f9fd2e0276b9" providerId="ADAL" clId="{B87704C5-F554-4C3A-911D-98AF39774D3D}" dt="2023-10-18T19:17:58.457" v="1076" actId="1076"/>
          <ac:cxnSpMkLst>
            <pc:docMk/>
            <pc:sldMk cId="1423169655" sldId="403"/>
            <ac:cxnSpMk id="10" creationId="{46C84875-48F3-492A-8AAF-5C10242BE482}"/>
          </ac:cxnSpMkLst>
        </pc:cxnChg>
      </pc:sldChg>
      <pc:sldChg chg="modSp mod ord modNotesTx">
        <pc:chgData name="Ombres, Sara C" userId="d76fcaea-6a4f-4fbb-a023-f9fd2e0276b9" providerId="ADAL" clId="{B87704C5-F554-4C3A-911D-98AF39774D3D}" dt="2023-10-23T16:35:22.510" v="1476" actId="1076"/>
        <pc:sldMkLst>
          <pc:docMk/>
          <pc:sldMk cId="3688251638" sldId="404"/>
        </pc:sldMkLst>
        <pc:spChg chg="mod">
          <ac:chgData name="Ombres, Sara C" userId="d76fcaea-6a4f-4fbb-a023-f9fd2e0276b9" providerId="ADAL" clId="{B87704C5-F554-4C3A-911D-98AF39774D3D}" dt="2023-10-18T19:02:07.531" v="296" actId="14100"/>
          <ac:spMkLst>
            <pc:docMk/>
            <pc:sldMk cId="3688251638" sldId="404"/>
            <ac:spMk id="2" creationId="{E633CBD7-75F3-11C3-74AF-F9BA88A6D77D}"/>
          </ac:spMkLst>
        </pc:spChg>
        <pc:spChg chg="mod">
          <ac:chgData name="Ombres, Sara C" userId="d76fcaea-6a4f-4fbb-a023-f9fd2e0276b9" providerId="ADAL" clId="{B87704C5-F554-4C3A-911D-98AF39774D3D}" dt="2023-10-18T19:03:49.200" v="378" actId="1076"/>
          <ac:spMkLst>
            <pc:docMk/>
            <pc:sldMk cId="3688251638" sldId="404"/>
            <ac:spMk id="3" creationId="{A81CB653-189D-281F-EC40-7BFEDCFB52BE}"/>
          </ac:spMkLst>
        </pc:spChg>
        <pc:spChg chg="mod">
          <ac:chgData name="Ombres, Sara C" userId="d76fcaea-6a4f-4fbb-a023-f9fd2e0276b9" providerId="ADAL" clId="{B87704C5-F554-4C3A-911D-98AF39774D3D}" dt="2023-10-18T19:02:55.698" v="348" actId="14100"/>
          <ac:spMkLst>
            <pc:docMk/>
            <pc:sldMk cId="3688251638" sldId="404"/>
            <ac:spMk id="4" creationId="{5686E577-741E-2B61-6CC8-53438A0E0055}"/>
          </ac:spMkLst>
        </pc:spChg>
        <pc:spChg chg="mod">
          <ac:chgData name="Ombres, Sara C" userId="d76fcaea-6a4f-4fbb-a023-f9fd2e0276b9" providerId="ADAL" clId="{B87704C5-F554-4C3A-911D-98AF39774D3D}" dt="2023-10-23T16:34:02.485" v="1445" actId="255"/>
          <ac:spMkLst>
            <pc:docMk/>
            <pc:sldMk cId="3688251638" sldId="404"/>
            <ac:spMk id="19" creationId="{6877D1D5-EDC1-6EB1-2A80-D9F7AD9746A0}"/>
          </ac:spMkLst>
        </pc:spChg>
        <pc:spChg chg="mod">
          <ac:chgData name="Ombres, Sara C" userId="d76fcaea-6a4f-4fbb-a023-f9fd2e0276b9" providerId="ADAL" clId="{B87704C5-F554-4C3A-911D-98AF39774D3D}" dt="2023-10-23T16:34:10.294" v="1446" actId="255"/>
          <ac:spMkLst>
            <pc:docMk/>
            <pc:sldMk cId="3688251638" sldId="404"/>
            <ac:spMk id="20" creationId="{6C4573B0-4FBB-9AA7-993F-4A8D383C2299}"/>
          </ac:spMkLst>
        </pc:spChg>
        <pc:spChg chg="mod">
          <ac:chgData name="Ombres, Sara C" userId="d76fcaea-6a4f-4fbb-a023-f9fd2e0276b9" providerId="ADAL" clId="{B87704C5-F554-4C3A-911D-98AF39774D3D}" dt="2023-10-23T16:35:00.830" v="1474" actId="1076"/>
          <ac:spMkLst>
            <pc:docMk/>
            <pc:sldMk cId="3688251638" sldId="404"/>
            <ac:spMk id="21" creationId="{416362BA-FCED-02CE-F05B-DDB4E02E38BB}"/>
          </ac:spMkLst>
        </pc:spChg>
        <pc:spChg chg="mod">
          <ac:chgData name="Ombres, Sara C" userId="d76fcaea-6a4f-4fbb-a023-f9fd2e0276b9" providerId="ADAL" clId="{B87704C5-F554-4C3A-911D-98AF39774D3D}" dt="2023-10-23T16:35:22.510" v="1476" actId="1076"/>
          <ac:spMkLst>
            <pc:docMk/>
            <pc:sldMk cId="3688251638" sldId="404"/>
            <ac:spMk id="24" creationId="{7784D575-7D59-B525-1A49-9FD4CE531465}"/>
          </ac:spMkLst>
        </pc:spChg>
        <pc:cxnChg chg="mod">
          <ac:chgData name="Ombres, Sara C" userId="d76fcaea-6a4f-4fbb-a023-f9fd2e0276b9" providerId="ADAL" clId="{B87704C5-F554-4C3A-911D-98AF39774D3D}" dt="2023-10-18T19:03:49.200" v="378" actId="1076"/>
          <ac:cxnSpMkLst>
            <pc:docMk/>
            <pc:sldMk cId="3688251638" sldId="404"/>
            <ac:cxnSpMk id="10" creationId="{E1B47BE1-E227-ABD4-4FB8-0A699AD77EE9}"/>
          </ac:cxnSpMkLst>
        </pc:cxnChg>
        <pc:cxnChg chg="mod">
          <ac:chgData name="Ombres, Sara C" userId="d76fcaea-6a4f-4fbb-a023-f9fd2e0276b9" providerId="ADAL" clId="{B87704C5-F554-4C3A-911D-98AF39774D3D}" dt="2023-10-23T16:33:05.844" v="1394" actId="1076"/>
          <ac:cxnSpMkLst>
            <pc:docMk/>
            <pc:sldMk cId="3688251638" sldId="404"/>
            <ac:cxnSpMk id="13" creationId="{7B672488-27A8-8E43-26D7-AC838912BCF5}"/>
          </ac:cxnSpMkLst>
        </pc:cxnChg>
      </pc:sldChg>
      <pc:sldChg chg="del ord">
        <pc:chgData name="Ombres, Sara C" userId="d76fcaea-6a4f-4fbb-a023-f9fd2e0276b9" providerId="ADAL" clId="{B87704C5-F554-4C3A-911D-98AF39774D3D}" dt="2023-10-24T19:22:20.056" v="1996" actId="2696"/>
        <pc:sldMkLst>
          <pc:docMk/>
          <pc:sldMk cId="2194482892" sldId="405"/>
        </pc:sldMkLst>
      </pc:sldChg>
      <pc:sldChg chg="addSp modSp mod ord">
        <pc:chgData name="Ombres, Sara C" userId="d76fcaea-6a4f-4fbb-a023-f9fd2e0276b9" providerId="ADAL" clId="{B87704C5-F554-4C3A-911D-98AF39774D3D}" dt="2023-10-23T17:52:43.907" v="1583" actId="20577"/>
        <pc:sldMkLst>
          <pc:docMk/>
          <pc:sldMk cId="3348726417" sldId="406"/>
        </pc:sldMkLst>
        <pc:spChg chg="mod">
          <ac:chgData name="Ombres, Sara C" userId="d76fcaea-6a4f-4fbb-a023-f9fd2e0276b9" providerId="ADAL" clId="{B87704C5-F554-4C3A-911D-98AF39774D3D}" dt="2023-10-23T16:22:20.862" v="1100" actId="14100"/>
          <ac:spMkLst>
            <pc:docMk/>
            <pc:sldMk cId="3348726417" sldId="406"/>
            <ac:spMk id="2" creationId="{88DF146B-64BD-E52D-D15D-5651ECC8BE03}"/>
          </ac:spMkLst>
        </pc:spChg>
        <pc:spChg chg="mod">
          <ac:chgData name="Ombres, Sara C" userId="d76fcaea-6a4f-4fbb-a023-f9fd2e0276b9" providerId="ADAL" clId="{B87704C5-F554-4C3A-911D-98AF39774D3D}" dt="2023-10-23T16:22:54.933" v="1134" actId="20577"/>
          <ac:spMkLst>
            <pc:docMk/>
            <pc:sldMk cId="3348726417" sldId="406"/>
            <ac:spMk id="13" creationId="{4156D6BB-DEDF-61E3-9518-FCE8A4EC23BD}"/>
          </ac:spMkLst>
        </pc:spChg>
        <pc:spChg chg="mod">
          <ac:chgData name="Ombres, Sara C" userId="d76fcaea-6a4f-4fbb-a023-f9fd2e0276b9" providerId="ADAL" clId="{B87704C5-F554-4C3A-911D-98AF39774D3D}" dt="2023-10-23T16:24:46.565" v="1180" actId="20577"/>
          <ac:spMkLst>
            <pc:docMk/>
            <pc:sldMk cId="3348726417" sldId="406"/>
            <ac:spMk id="14" creationId="{D26D1C66-12B3-4F7A-062C-FA51B9C19B9E}"/>
          </ac:spMkLst>
        </pc:spChg>
        <pc:spChg chg="mod">
          <ac:chgData name="Ombres, Sara C" userId="d76fcaea-6a4f-4fbb-a023-f9fd2e0276b9" providerId="ADAL" clId="{B87704C5-F554-4C3A-911D-98AF39774D3D}" dt="2023-10-23T16:24:23.743" v="1165" actId="14100"/>
          <ac:spMkLst>
            <pc:docMk/>
            <pc:sldMk cId="3348726417" sldId="406"/>
            <ac:spMk id="15" creationId="{09708C8C-E46F-0420-4951-90B723447A05}"/>
          </ac:spMkLst>
        </pc:spChg>
        <pc:spChg chg="mod">
          <ac:chgData name="Ombres, Sara C" userId="d76fcaea-6a4f-4fbb-a023-f9fd2e0276b9" providerId="ADAL" clId="{B87704C5-F554-4C3A-911D-98AF39774D3D}" dt="2023-10-23T16:29:32.198" v="1216" actId="20577"/>
          <ac:spMkLst>
            <pc:docMk/>
            <pc:sldMk cId="3348726417" sldId="406"/>
            <ac:spMk id="16" creationId="{5A04987E-7D23-8C5E-5890-482F17D5934F}"/>
          </ac:spMkLst>
        </pc:spChg>
        <pc:spChg chg="add mod">
          <ac:chgData name="Ombres, Sara C" userId="d76fcaea-6a4f-4fbb-a023-f9fd2e0276b9" providerId="ADAL" clId="{B87704C5-F554-4C3A-911D-98AF39774D3D}" dt="2023-10-23T17:52:43.907" v="1583" actId="20577"/>
          <ac:spMkLst>
            <pc:docMk/>
            <pc:sldMk cId="3348726417" sldId="406"/>
            <ac:spMk id="17" creationId="{E11FD2A1-828B-4668-98B5-3255B7EB6F26}"/>
          </ac:spMkLst>
        </pc:spChg>
        <pc:picChg chg="mod">
          <ac:chgData name="Ombres, Sara C" userId="d76fcaea-6a4f-4fbb-a023-f9fd2e0276b9" providerId="ADAL" clId="{B87704C5-F554-4C3A-911D-98AF39774D3D}" dt="2023-10-23T16:24:38.769" v="1166" actId="14826"/>
          <ac:picMkLst>
            <pc:docMk/>
            <pc:sldMk cId="3348726417" sldId="406"/>
            <ac:picMk id="5" creationId="{AF248B0B-9D23-59E2-69C4-8BCF691DAB1D}"/>
          </ac:picMkLst>
        </pc:picChg>
        <pc:picChg chg="mod">
          <ac:chgData name="Ombres, Sara C" userId="d76fcaea-6a4f-4fbb-a023-f9fd2e0276b9" providerId="ADAL" clId="{B87704C5-F554-4C3A-911D-98AF39774D3D}" dt="2023-10-18T19:11:08.818" v="785" actId="1076"/>
          <ac:picMkLst>
            <pc:docMk/>
            <pc:sldMk cId="3348726417" sldId="406"/>
            <ac:picMk id="7" creationId="{0D03E8DB-C37D-D91D-593F-DB6F687E2F3E}"/>
          </ac:picMkLst>
        </pc:picChg>
        <pc:picChg chg="mod">
          <ac:chgData name="Ombres, Sara C" userId="d76fcaea-6a4f-4fbb-a023-f9fd2e0276b9" providerId="ADAL" clId="{B87704C5-F554-4C3A-911D-98AF39774D3D}" dt="2023-10-23T16:24:11.525" v="1163" actId="14826"/>
          <ac:picMkLst>
            <pc:docMk/>
            <pc:sldMk cId="3348726417" sldId="406"/>
            <ac:picMk id="9" creationId="{5585D196-E58E-C282-0CEF-B7F70F6165AA}"/>
          </ac:picMkLst>
        </pc:picChg>
        <pc:picChg chg="mod">
          <ac:chgData name="Ombres, Sara C" userId="d76fcaea-6a4f-4fbb-a023-f9fd2e0276b9" providerId="ADAL" clId="{B87704C5-F554-4C3A-911D-98AF39774D3D}" dt="2023-10-23T16:25:20.675" v="1181" actId="14826"/>
          <ac:picMkLst>
            <pc:docMk/>
            <pc:sldMk cId="3348726417" sldId="406"/>
            <ac:picMk id="11" creationId="{30C0DD29-87B3-379A-0CB6-FE954A8DD41F}"/>
          </ac:picMkLst>
        </pc:picChg>
        <pc:picChg chg="add mod">
          <ac:chgData name="Ombres, Sara C" userId="d76fcaea-6a4f-4fbb-a023-f9fd2e0276b9" providerId="ADAL" clId="{B87704C5-F554-4C3A-911D-98AF39774D3D}" dt="2023-10-23T16:29:54.437" v="1217" actId="14826"/>
          <ac:picMkLst>
            <pc:docMk/>
            <pc:sldMk cId="3348726417" sldId="406"/>
            <ac:picMk id="12" creationId="{AD4FD728-C1A3-4B18-B035-BD6043DCA663}"/>
          </ac:picMkLst>
        </pc:picChg>
      </pc:sldChg>
      <pc:sldChg chg="del ord">
        <pc:chgData name="Ombres, Sara C" userId="d76fcaea-6a4f-4fbb-a023-f9fd2e0276b9" providerId="ADAL" clId="{B87704C5-F554-4C3A-911D-98AF39774D3D}" dt="2023-10-24T19:22:16.792" v="1995" actId="2696"/>
        <pc:sldMkLst>
          <pc:docMk/>
          <pc:sldMk cId="497232093" sldId="407"/>
        </pc:sldMkLst>
      </pc:sldChg>
      <pc:sldChg chg="del ord">
        <pc:chgData name="Ombres, Sara C" userId="d76fcaea-6a4f-4fbb-a023-f9fd2e0276b9" providerId="ADAL" clId="{B87704C5-F554-4C3A-911D-98AF39774D3D}" dt="2023-10-24T19:22:08.052" v="1991" actId="2696"/>
        <pc:sldMkLst>
          <pc:docMk/>
          <pc:sldMk cId="4226193801" sldId="408"/>
        </pc:sldMkLst>
      </pc:sldChg>
      <pc:sldChg chg="addSp delSp modSp mod ord modNotesTx">
        <pc:chgData name="Ombres, Sara C" userId="d76fcaea-6a4f-4fbb-a023-f9fd2e0276b9" providerId="ADAL" clId="{B87704C5-F554-4C3A-911D-98AF39774D3D}" dt="2023-11-07T16:56:55.476" v="2026"/>
        <pc:sldMkLst>
          <pc:docMk/>
          <pc:sldMk cId="1298784785" sldId="409"/>
        </pc:sldMkLst>
        <pc:spChg chg="mod">
          <ac:chgData name="Ombres, Sara C" userId="d76fcaea-6a4f-4fbb-a023-f9fd2e0276b9" providerId="ADAL" clId="{B87704C5-F554-4C3A-911D-98AF39774D3D}" dt="2023-10-23T18:17:57.288" v="1653" actId="20577"/>
          <ac:spMkLst>
            <pc:docMk/>
            <pc:sldMk cId="1298784785" sldId="409"/>
            <ac:spMk id="3" creationId="{CA78C832-879E-0F90-922A-F59A0725467E}"/>
          </ac:spMkLst>
        </pc:spChg>
        <pc:spChg chg="del">
          <ac:chgData name="Ombres, Sara C" userId="d76fcaea-6a4f-4fbb-a023-f9fd2e0276b9" providerId="ADAL" clId="{B87704C5-F554-4C3A-911D-98AF39774D3D}" dt="2023-10-23T16:32:39.820" v="1388" actId="478"/>
          <ac:spMkLst>
            <pc:docMk/>
            <pc:sldMk cId="1298784785" sldId="409"/>
            <ac:spMk id="4" creationId="{F75F277B-CBAF-42D4-5909-545B743A0EF5}"/>
          </ac:spMkLst>
        </pc:spChg>
        <pc:spChg chg="del">
          <ac:chgData name="Ombres, Sara C" userId="d76fcaea-6a4f-4fbb-a023-f9fd2e0276b9" providerId="ADAL" clId="{B87704C5-F554-4C3A-911D-98AF39774D3D}" dt="2023-10-23T16:31:09.586" v="1304" actId="478"/>
          <ac:spMkLst>
            <pc:docMk/>
            <pc:sldMk cId="1298784785" sldId="409"/>
            <ac:spMk id="6" creationId="{D2596085-2867-C65C-65AE-9B1E200B0D41}"/>
          </ac:spMkLst>
        </pc:spChg>
        <pc:spChg chg="del">
          <ac:chgData name="Ombres, Sara C" userId="d76fcaea-6a4f-4fbb-a023-f9fd2e0276b9" providerId="ADAL" clId="{B87704C5-F554-4C3A-911D-98AF39774D3D}" dt="2023-10-23T16:31:12.125" v="1305" actId="478"/>
          <ac:spMkLst>
            <pc:docMk/>
            <pc:sldMk cId="1298784785" sldId="409"/>
            <ac:spMk id="7" creationId="{A028324D-7489-0662-FF18-C0FDBC7F3FB0}"/>
          </ac:spMkLst>
        </pc:spChg>
        <pc:spChg chg="del">
          <ac:chgData name="Ombres, Sara C" userId="d76fcaea-6a4f-4fbb-a023-f9fd2e0276b9" providerId="ADAL" clId="{B87704C5-F554-4C3A-911D-98AF39774D3D}" dt="2023-10-23T16:31:13.886" v="1306" actId="478"/>
          <ac:spMkLst>
            <pc:docMk/>
            <pc:sldMk cId="1298784785" sldId="409"/>
            <ac:spMk id="8" creationId="{AC2CC58D-5CD2-2B61-87FA-1702867E497F}"/>
          </ac:spMkLst>
        </pc:spChg>
        <pc:spChg chg="del">
          <ac:chgData name="Ombres, Sara C" userId="d76fcaea-6a4f-4fbb-a023-f9fd2e0276b9" providerId="ADAL" clId="{B87704C5-F554-4C3A-911D-98AF39774D3D}" dt="2023-10-23T16:31:16.010" v="1307" actId="478"/>
          <ac:spMkLst>
            <pc:docMk/>
            <pc:sldMk cId="1298784785" sldId="409"/>
            <ac:spMk id="9" creationId="{7BFF425C-68AB-3B2E-AD98-A0D88119C524}"/>
          </ac:spMkLst>
        </pc:spChg>
        <pc:spChg chg="del">
          <ac:chgData name="Ombres, Sara C" userId="d76fcaea-6a4f-4fbb-a023-f9fd2e0276b9" providerId="ADAL" clId="{B87704C5-F554-4C3A-911D-98AF39774D3D}" dt="2023-10-23T16:31:17.587" v="1308" actId="478"/>
          <ac:spMkLst>
            <pc:docMk/>
            <pc:sldMk cId="1298784785" sldId="409"/>
            <ac:spMk id="10" creationId="{3BEDB1DB-BAE0-D2DE-5CEB-610244473AA5}"/>
          </ac:spMkLst>
        </pc:spChg>
        <pc:spChg chg="del">
          <ac:chgData name="Ombres, Sara C" userId="d76fcaea-6a4f-4fbb-a023-f9fd2e0276b9" providerId="ADAL" clId="{B87704C5-F554-4C3A-911D-98AF39774D3D}" dt="2023-10-23T16:31:18.971" v="1309" actId="478"/>
          <ac:spMkLst>
            <pc:docMk/>
            <pc:sldMk cId="1298784785" sldId="409"/>
            <ac:spMk id="11" creationId="{D23CC071-8EAF-C5CE-A96A-BE1B5C1F9321}"/>
          </ac:spMkLst>
        </pc:spChg>
        <pc:spChg chg="add mod">
          <ac:chgData name="Ombres, Sara C" userId="d76fcaea-6a4f-4fbb-a023-f9fd2e0276b9" providerId="ADAL" clId="{B87704C5-F554-4C3A-911D-98AF39774D3D}" dt="2023-10-24T19:22:44.606" v="1997" actId="207"/>
          <ac:spMkLst>
            <pc:docMk/>
            <pc:sldMk cId="1298784785" sldId="409"/>
            <ac:spMk id="13" creationId="{C2C97A4C-4B16-49F4-A99C-879B5993363F}"/>
          </ac:spMkLst>
        </pc:spChg>
        <pc:picChg chg="add mod">
          <ac:chgData name="Ombres, Sara C" userId="d76fcaea-6a4f-4fbb-a023-f9fd2e0276b9" providerId="ADAL" clId="{B87704C5-F554-4C3A-911D-98AF39774D3D}" dt="2023-10-23T18:17:35.630" v="1609" actId="207"/>
          <ac:picMkLst>
            <pc:docMk/>
            <pc:sldMk cId="1298784785" sldId="409"/>
            <ac:picMk id="12" creationId="{E81B6CA5-B9F4-4757-B29B-C6D45AB4EA55}"/>
          </ac:picMkLst>
        </pc:picChg>
        <pc:cxnChg chg="mod">
          <ac:chgData name="Ombres, Sara C" userId="d76fcaea-6a4f-4fbb-a023-f9fd2e0276b9" providerId="ADAL" clId="{B87704C5-F554-4C3A-911D-98AF39774D3D}" dt="2023-10-23T16:32:02.915" v="1313" actId="1076"/>
          <ac:cxnSpMkLst>
            <pc:docMk/>
            <pc:sldMk cId="1298784785" sldId="409"/>
            <ac:cxnSpMk id="5" creationId="{CD4B1524-467C-D858-6EFB-7ED8641F8019}"/>
          </ac:cxnSpMkLst>
        </pc:cxnChg>
        <pc:cxnChg chg="mod">
          <ac:chgData name="Ombres, Sara C" userId="d76fcaea-6a4f-4fbb-a023-f9fd2e0276b9" providerId="ADAL" clId="{B87704C5-F554-4C3A-911D-98AF39774D3D}" dt="2023-10-23T16:32:02.915" v="1313" actId="1076"/>
          <ac:cxnSpMkLst>
            <pc:docMk/>
            <pc:sldMk cId="1298784785" sldId="409"/>
            <ac:cxnSpMk id="14" creationId="{1CC9374E-2960-5546-8F53-3D71E707BEFB}"/>
          </ac:cxnSpMkLst>
        </pc:cxnChg>
        <pc:cxnChg chg="mod">
          <ac:chgData name="Ombres, Sara C" userId="d76fcaea-6a4f-4fbb-a023-f9fd2e0276b9" providerId="ADAL" clId="{B87704C5-F554-4C3A-911D-98AF39774D3D}" dt="2023-10-23T16:32:02.915" v="1313" actId="1076"/>
          <ac:cxnSpMkLst>
            <pc:docMk/>
            <pc:sldMk cId="1298784785" sldId="409"/>
            <ac:cxnSpMk id="18" creationId="{724C5E99-9E44-5508-70BE-E11C0F2109E9}"/>
          </ac:cxnSpMkLst>
        </pc:cxnChg>
        <pc:cxnChg chg="mod">
          <ac:chgData name="Ombres, Sara C" userId="d76fcaea-6a4f-4fbb-a023-f9fd2e0276b9" providerId="ADAL" clId="{B87704C5-F554-4C3A-911D-98AF39774D3D}" dt="2023-10-23T16:32:02.915" v="1313" actId="1076"/>
          <ac:cxnSpMkLst>
            <pc:docMk/>
            <pc:sldMk cId="1298784785" sldId="409"/>
            <ac:cxnSpMk id="19" creationId="{45F24E81-A59D-DD1B-4537-71F8AEE2B5F4}"/>
          </ac:cxnSpMkLst>
        </pc:cxnChg>
        <pc:cxnChg chg="mod">
          <ac:chgData name="Ombres, Sara C" userId="d76fcaea-6a4f-4fbb-a023-f9fd2e0276b9" providerId="ADAL" clId="{B87704C5-F554-4C3A-911D-98AF39774D3D}" dt="2023-10-23T16:32:02.915" v="1313" actId="1076"/>
          <ac:cxnSpMkLst>
            <pc:docMk/>
            <pc:sldMk cId="1298784785" sldId="409"/>
            <ac:cxnSpMk id="20" creationId="{92F5F395-0EF9-CF8B-6BD3-1E7841E61EFD}"/>
          </ac:cxnSpMkLst>
        </pc:cxnChg>
        <pc:cxnChg chg="mod">
          <ac:chgData name="Ombres, Sara C" userId="d76fcaea-6a4f-4fbb-a023-f9fd2e0276b9" providerId="ADAL" clId="{B87704C5-F554-4C3A-911D-98AF39774D3D}" dt="2023-10-23T16:31:37.459" v="1311" actId="1076"/>
          <ac:cxnSpMkLst>
            <pc:docMk/>
            <pc:sldMk cId="1298784785" sldId="409"/>
            <ac:cxnSpMk id="25" creationId="{AD7F946C-B63C-05D3-14AC-37AF0CC6C2A7}"/>
          </ac:cxnSpMkLst>
        </pc:cxnChg>
        <pc:cxnChg chg="mod">
          <ac:chgData name="Ombres, Sara C" userId="d76fcaea-6a4f-4fbb-a023-f9fd2e0276b9" providerId="ADAL" clId="{B87704C5-F554-4C3A-911D-98AF39774D3D}" dt="2023-10-23T16:31:37.459" v="1311" actId="1076"/>
          <ac:cxnSpMkLst>
            <pc:docMk/>
            <pc:sldMk cId="1298784785" sldId="409"/>
            <ac:cxnSpMk id="26" creationId="{43C8DEFE-FD38-D0CB-D971-6ADF607A1742}"/>
          </ac:cxnSpMkLst>
        </pc:cxnChg>
        <pc:cxnChg chg="mod">
          <ac:chgData name="Ombres, Sara C" userId="d76fcaea-6a4f-4fbb-a023-f9fd2e0276b9" providerId="ADAL" clId="{B87704C5-F554-4C3A-911D-98AF39774D3D}" dt="2023-10-23T16:31:44.154" v="1312" actId="1076"/>
          <ac:cxnSpMkLst>
            <pc:docMk/>
            <pc:sldMk cId="1298784785" sldId="409"/>
            <ac:cxnSpMk id="27" creationId="{0B348E50-C0C9-DF2F-AFAE-4E78A1374D0D}"/>
          </ac:cxnSpMkLst>
        </pc:cxnChg>
        <pc:cxnChg chg="mod">
          <ac:chgData name="Ombres, Sara C" userId="d76fcaea-6a4f-4fbb-a023-f9fd2e0276b9" providerId="ADAL" clId="{B87704C5-F554-4C3A-911D-98AF39774D3D}" dt="2023-10-23T16:31:37.459" v="1311" actId="1076"/>
          <ac:cxnSpMkLst>
            <pc:docMk/>
            <pc:sldMk cId="1298784785" sldId="409"/>
            <ac:cxnSpMk id="28" creationId="{6C915715-CEF3-9E8F-69BF-FE80A2CB0BEA}"/>
          </ac:cxnSpMkLst>
        </pc:cxnChg>
        <pc:cxnChg chg="mod">
          <ac:chgData name="Ombres, Sara C" userId="d76fcaea-6a4f-4fbb-a023-f9fd2e0276b9" providerId="ADAL" clId="{B87704C5-F554-4C3A-911D-98AF39774D3D}" dt="2023-10-23T16:31:37.459" v="1311" actId="1076"/>
          <ac:cxnSpMkLst>
            <pc:docMk/>
            <pc:sldMk cId="1298784785" sldId="409"/>
            <ac:cxnSpMk id="29" creationId="{2BD6732C-9825-1504-9D5F-B5994C4606E4}"/>
          </ac:cxnSpMkLst>
        </pc:cxnChg>
        <pc:cxnChg chg="mod">
          <ac:chgData name="Ombres, Sara C" userId="d76fcaea-6a4f-4fbb-a023-f9fd2e0276b9" providerId="ADAL" clId="{B87704C5-F554-4C3A-911D-98AF39774D3D}" dt="2023-10-23T16:31:37.459" v="1311" actId="1076"/>
          <ac:cxnSpMkLst>
            <pc:docMk/>
            <pc:sldMk cId="1298784785" sldId="409"/>
            <ac:cxnSpMk id="30" creationId="{B12E498D-4B48-2802-A7F7-E12D8E8B87C4}"/>
          </ac:cxnSpMkLst>
        </pc:cxnChg>
        <pc:cxnChg chg="add mod">
          <ac:chgData name="Ombres, Sara C" userId="d76fcaea-6a4f-4fbb-a023-f9fd2e0276b9" providerId="ADAL" clId="{B87704C5-F554-4C3A-911D-98AF39774D3D}" dt="2023-10-23T18:18:27.261" v="1657" actId="14100"/>
          <ac:cxnSpMkLst>
            <pc:docMk/>
            <pc:sldMk cId="1298784785" sldId="409"/>
            <ac:cxnSpMk id="31" creationId="{05AA98A8-7C39-492D-9550-E997D934E028}"/>
          </ac:cxnSpMkLst>
        </pc:cxnChg>
      </pc:sldChg>
      <pc:sldChg chg="addSp modSp mod ord modNotesTx">
        <pc:chgData name="Ombres, Sara C" userId="d76fcaea-6a4f-4fbb-a023-f9fd2e0276b9" providerId="ADAL" clId="{B87704C5-F554-4C3A-911D-98AF39774D3D}" dt="2023-10-23T16:45:53.296" v="1575"/>
        <pc:sldMkLst>
          <pc:docMk/>
          <pc:sldMk cId="3592402558" sldId="410"/>
        </pc:sldMkLst>
        <pc:spChg chg="mod">
          <ac:chgData name="Ombres, Sara C" userId="d76fcaea-6a4f-4fbb-a023-f9fd2e0276b9" providerId="ADAL" clId="{B87704C5-F554-4C3A-911D-98AF39774D3D}" dt="2023-10-23T16:44:52.126" v="1537" actId="1076"/>
          <ac:spMkLst>
            <pc:docMk/>
            <pc:sldMk cId="3592402558" sldId="410"/>
            <ac:spMk id="2" creationId="{07669513-43F8-C5BF-FF35-32015A67BDAE}"/>
          </ac:spMkLst>
        </pc:spChg>
        <pc:spChg chg="add mod">
          <ac:chgData name="Ombres, Sara C" userId="d76fcaea-6a4f-4fbb-a023-f9fd2e0276b9" providerId="ADAL" clId="{B87704C5-F554-4C3A-911D-98AF39774D3D}" dt="2023-10-23T16:45:33.873" v="1574" actId="122"/>
          <ac:spMkLst>
            <pc:docMk/>
            <pc:sldMk cId="3592402558" sldId="410"/>
            <ac:spMk id="3" creationId="{77CDE9E6-FA48-4D41-BAE2-C304B2F512D5}"/>
          </ac:spMkLst>
        </pc:spChg>
        <pc:picChg chg="mod">
          <ac:chgData name="Ombres, Sara C" userId="d76fcaea-6a4f-4fbb-a023-f9fd2e0276b9" providerId="ADAL" clId="{B87704C5-F554-4C3A-911D-98AF39774D3D}" dt="2023-10-23T16:44:54.805" v="1538" actId="1076"/>
          <ac:picMkLst>
            <pc:docMk/>
            <pc:sldMk cId="3592402558" sldId="410"/>
            <ac:picMk id="1032" creationId="{E64CBF21-E19F-4B29-B34B-C3834887BD03}"/>
          </ac:picMkLst>
        </pc:picChg>
      </pc:sldChg>
      <pc:sldChg chg="del">
        <pc:chgData name="Ombres, Sara C" userId="d76fcaea-6a4f-4fbb-a023-f9fd2e0276b9" providerId="ADAL" clId="{B87704C5-F554-4C3A-911D-98AF39774D3D}" dt="2023-10-24T19:22:04.430" v="1990" actId="2696"/>
        <pc:sldMkLst>
          <pc:docMk/>
          <pc:sldMk cId="870144105" sldId="411"/>
        </pc:sldMkLst>
      </pc:sldChg>
      <pc:sldChg chg="addSp delSp modSp new mod setBg modClrScheme chgLayout">
        <pc:chgData name="Ombres, Sara C" userId="d76fcaea-6a4f-4fbb-a023-f9fd2e0276b9" providerId="ADAL" clId="{B87704C5-F554-4C3A-911D-98AF39774D3D}" dt="2023-10-18T19:13:37.300" v="936" actId="20577"/>
        <pc:sldMkLst>
          <pc:docMk/>
          <pc:sldMk cId="799376981" sldId="412"/>
        </pc:sldMkLst>
        <pc:spChg chg="add mod">
          <ac:chgData name="Ombres, Sara C" userId="d76fcaea-6a4f-4fbb-a023-f9fd2e0276b9" providerId="ADAL" clId="{B87704C5-F554-4C3A-911D-98AF39774D3D}" dt="2023-10-18T19:13:37.300" v="936" actId="20577"/>
          <ac:spMkLst>
            <pc:docMk/>
            <pc:sldMk cId="799376981" sldId="412"/>
            <ac:spMk id="2" creationId="{06402C15-C489-4EB5-9424-079F8210DD2E}"/>
          </ac:spMkLst>
        </pc:spChg>
        <pc:spChg chg="add del mod">
          <ac:chgData name="Ombres, Sara C" userId="d76fcaea-6a4f-4fbb-a023-f9fd2e0276b9" providerId="ADAL" clId="{B87704C5-F554-4C3A-911D-98AF39774D3D}" dt="2023-10-18T19:10:37.019" v="783" actId="26606"/>
          <ac:spMkLst>
            <pc:docMk/>
            <pc:sldMk cId="799376981" sldId="412"/>
            <ac:spMk id="3" creationId="{4B013013-E88B-400D-B42D-2801095A69F5}"/>
          </ac:spMkLst>
        </pc:spChg>
        <pc:spChg chg="add">
          <ac:chgData name="Ombres, Sara C" userId="d76fcaea-6a4f-4fbb-a023-f9fd2e0276b9" providerId="ADAL" clId="{B87704C5-F554-4C3A-911D-98AF39774D3D}" dt="2023-10-18T19:12:23.603" v="799" actId="26606"/>
          <ac:spMkLst>
            <pc:docMk/>
            <pc:sldMk cId="799376981" sldId="412"/>
            <ac:spMk id="10" creationId="{955A2079-FA98-4876-80F0-72364A7D2EA4}"/>
          </ac:spMkLst>
        </pc:spChg>
        <pc:graphicFrameChg chg="add mod modGraphic">
          <ac:chgData name="Ombres, Sara C" userId="d76fcaea-6a4f-4fbb-a023-f9fd2e0276b9" providerId="ADAL" clId="{B87704C5-F554-4C3A-911D-98AF39774D3D}" dt="2023-10-18T19:13:14.577" v="869" actId="20577"/>
          <ac:graphicFrameMkLst>
            <pc:docMk/>
            <pc:sldMk cId="799376981" sldId="412"/>
            <ac:graphicFrameMk id="5" creationId="{F36AD7B3-10A8-6C36-DC03-46679E630447}"/>
          </ac:graphicFrameMkLst>
        </pc:graphicFrameChg>
      </pc:sldChg>
      <pc:sldChg chg="delSp add mod ord">
        <pc:chgData name="Ombres, Sara C" userId="d76fcaea-6a4f-4fbb-a023-f9fd2e0276b9" providerId="ADAL" clId="{B87704C5-F554-4C3A-911D-98AF39774D3D}" dt="2023-11-07T17:03:12.566" v="2028"/>
        <pc:sldMkLst>
          <pc:docMk/>
          <pc:sldMk cId="1296539944" sldId="413"/>
        </pc:sldMkLst>
        <pc:picChg chg="del">
          <ac:chgData name="Ombres, Sara C" userId="d76fcaea-6a4f-4fbb-a023-f9fd2e0276b9" providerId="ADAL" clId="{B87704C5-F554-4C3A-911D-98AF39774D3D}" dt="2023-10-23T18:16:27.286" v="1593" actId="478"/>
          <ac:picMkLst>
            <pc:docMk/>
            <pc:sldMk cId="1296539944" sldId="413"/>
            <ac:picMk id="12" creationId="{E81B6CA5-B9F4-4757-B29B-C6D45AB4EA55}"/>
          </ac:picMkLst>
        </pc:picChg>
      </pc:sldChg>
      <pc:sldChg chg="delSp modSp add mod">
        <pc:chgData name="Ombres, Sara C" userId="d76fcaea-6a4f-4fbb-a023-f9fd2e0276b9" providerId="ADAL" clId="{B87704C5-F554-4C3A-911D-98AF39774D3D}" dt="2023-11-07T17:24:58.854" v="2056" actId="20577"/>
        <pc:sldMkLst>
          <pc:docMk/>
          <pc:sldMk cId="4088289329" sldId="414"/>
        </pc:sldMkLst>
        <pc:spChg chg="mod">
          <ac:chgData name="Ombres, Sara C" userId="d76fcaea-6a4f-4fbb-a023-f9fd2e0276b9" providerId="ADAL" clId="{B87704C5-F554-4C3A-911D-98AF39774D3D}" dt="2023-11-07T17:24:58.854" v="2056" actId="20577"/>
          <ac:spMkLst>
            <pc:docMk/>
            <pc:sldMk cId="4088289329" sldId="414"/>
            <ac:spMk id="2" creationId="{07669513-43F8-C5BF-FF35-32015A67BDAE}"/>
          </ac:spMkLst>
        </pc:spChg>
        <pc:picChg chg="del">
          <ac:chgData name="Ombres, Sara C" userId="d76fcaea-6a4f-4fbb-a023-f9fd2e0276b9" providerId="ADAL" clId="{B87704C5-F554-4C3A-911D-98AF39774D3D}" dt="2023-10-23T18:23:20.621" v="1666" actId="478"/>
          <ac:picMkLst>
            <pc:docMk/>
            <pc:sldMk cId="4088289329" sldId="414"/>
            <ac:picMk id="1032" creationId="{E64CBF21-E19F-4B29-B34B-C3834887BD03}"/>
          </ac:picMkLst>
        </pc:picChg>
      </pc:sldChg>
      <pc:sldChg chg="modSp add mod ord">
        <pc:chgData name="Ombres, Sara C" userId="d76fcaea-6a4f-4fbb-a023-f9fd2e0276b9" providerId="ADAL" clId="{B87704C5-F554-4C3A-911D-98AF39774D3D}" dt="2023-10-24T19:21:55.597" v="1989" actId="20577"/>
        <pc:sldMkLst>
          <pc:docMk/>
          <pc:sldMk cId="1199775878" sldId="415"/>
        </pc:sldMkLst>
        <pc:spChg chg="mod">
          <ac:chgData name="Ombres, Sara C" userId="d76fcaea-6a4f-4fbb-a023-f9fd2e0276b9" providerId="ADAL" clId="{B87704C5-F554-4C3A-911D-98AF39774D3D}" dt="2023-10-23T18:27:40.375" v="1886" actId="20577"/>
          <ac:spMkLst>
            <pc:docMk/>
            <pc:sldMk cId="1199775878" sldId="415"/>
            <ac:spMk id="2" creationId="{E633CBD7-75F3-11C3-74AF-F9BA88A6D77D}"/>
          </ac:spMkLst>
        </pc:spChg>
        <pc:spChg chg="mod">
          <ac:chgData name="Ombres, Sara C" userId="d76fcaea-6a4f-4fbb-a023-f9fd2e0276b9" providerId="ADAL" clId="{B87704C5-F554-4C3A-911D-98AF39774D3D}" dt="2023-10-23T18:28:04.017" v="1909" actId="20577"/>
          <ac:spMkLst>
            <pc:docMk/>
            <pc:sldMk cId="1199775878" sldId="415"/>
            <ac:spMk id="19" creationId="{6877D1D5-EDC1-6EB1-2A80-D9F7AD9746A0}"/>
          </ac:spMkLst>
        </pc:spChg>
        <pc:spChg chg="mod">
          <ac:chgData name="Ombres, Sara C" userId="d76fcaea-6a4f-4fbb-a023-f9fd2e0276b9" providerId="ADAL" clId="{B87704C5-F554-4C3A-911D-98AF39774D3D}" dt="2023-10-23T18:28:09.615" v="1926" actId="20577"/>
          <ac:spMkLst>
            <pc:docMk/>
            <pc:sldMk cId="1199775878" sldId="415"/>
            <ac:spMk id="20" creationId="{6C4573B0-4FBB-9AA7-993F-4A8D383C2299}"/>
          </ac:spMkLst>
        </pc:spChg>
        <pc:spChg chg="mod">
          <ac:chgData name="Ombres, Sara C" userId="d76fcaea-6a4f-4fbb-a023-f9fd2e0276b9" providerId="ADAL" clId="{B87704C5-F554-4C3A-911D-98AF39774D3D}" dt="2023-10-23T18:28:31.864" v="1965" actId="1076"/>
          <ac:spMkLst>
            <pc:docMk/>
            <pc:sldMk cId="1199775878" sldId="415"/>
            <ac:spMk id="21" creationId="{416362BA-FCED-02CE-F05B-DDB4E02E38BB}"/>
          </ac:spMkLst>
        </pc:spChg>
        <pc:spChg chg="mod">
          <ac:chgData name="Ombres, Sara C" userId="d76fcaea-6a4f-4fbb-a023-f9fd2e0276b9" providerId="ADAL" clId="{B87704C5-F554-4C3A-911D-98AF39774D3D}" dt="2023-10-24T19:21:55.597" v="1989" actId="20577"/>
          <ac:spMkLst>
            <pc:docMk/>
            <pc:sldMk cId="1199775878" sldId="415"/>
            <ac:spMk id="24" creationId="{7784D575-7D59-B525-1A49-9FD4CE531465}"/>
          </ac:spMkLst>
        </pc:spChg>
      </pc:sldChg>
      <pc:sldMasterChg chg="delSldLayout">
        <pc:chgData name="Ombres, Sara C" userId="d76fcaea-6a4f-4fbb-a023-f9fd2e0276b9" providerId="ADAL" clId="{B87704C5-F554-4C3A-911D-98AF39774D3D}" dt="2023-10-23T16:02:15.706" v="1077" actId="47"/>
        <pc:sldMasterMkLst>
          <pc:docMk/>
          <pc:sldMasterMk cId="4056904806" sldId="2147483648"/>
        </pc:sldMasterMkLst>
        <pc:sldLayoutChg chg="del">
          <pc:chgData name="Ombres, Sara C" userId="d76fcaea-6a4f-4fbb-a023-f9fd2e0276b9" providerId="ADAL" clId="{B87704C5-F554-4C3A-911D-98AF39774D3D}" dt="2023-10-23T16:02:15.706" v="1077" actId="47"/>
          <pc:sldLayoutMkLst>
            <pc:docMk/>
            <pc:sldMasterMk cId="4056904806" sldId="2147483648"/>
            <pc:sldLayoutMk cId="1645952849" sldId="2147483676"/>
          </pc:sldLayoutMkLst>
        </pc:sldLayoutChg>
      </pc:sldMasterChg>
    </pc:docChg>
  </pc:docChgLst>
  <pc:docChgLst>
    <pc:chgData name="Ombres, Sara C" userId="d76fcaea-6a4f-4fbb-a023-f9fd2e0276b9" providerId="ADAL" clId="{3BA77615-4788-4AC7-8053-0062288B60D2}"/>
    <pc:docChg chg="undo custSel addSld delSld modSld sldOrd">
      <pc:chgData name="Ombres, Sara C" userId="d76fcaea-6a4f-4fbb-a023-f9fd2e0276b9" providerId="ADAL" clId="{3BA77615-4788-4AC7-8053-0062288B60D2}" dt="2024-04-25T18:03:37.344" v="596" actId="20577"/>
      <pc:docMkLst>
        <pc:docMk/>
      </pc:docMkLst>
      <pc:sldChg chg="modNotesTx">
        <pc:chgData name="Ombres, Sara C" userId="d76fcaea-6a4f-4fbb-a023-f9fd2e0276b9" providerId="ADAL" clId="{3BA77615-4788-4AC7-8053-0062288B60D2}" dt="2024-04-25T14:23:28.584" v="14" actId="20577"/>
        <pc:sldMkLst>
          <pc:docMk/>
          <pc:sldMk cId="584577283" sldId="385"/>
        </pc:sldMkLst>
      </pc:sldChg>
      <pc:sldChg chg="modSp mod">
        <pc:chgData name="Ombres, Sara C" userId="d76fcaea-6a4f-4fbb-a023-f9fd2e0276b9" providerId="ADAL" clId="{3BA77615-4788-4AC7-8053-0062288B60D2}" dt="2024-04-25T14:25:05.106" v="51" actId="20577"/>
        <pc:sldMkLst>
          <pc:docMk/>
          <pc:sldMk cId="3853751908" sldId="402"/>
        </pc:sldMkLst>
        <pc:spChg chg="mod">
          <ac:chgData name="Ombres, Sara C" userId="d76fcaea-6a4f-4fbb-a023-f9fd2e0276b9" providerId="ADAL" clId="{3BA77615-4788-4AC7-8053-0062288B60D2}" dt="2024-04-25T14:25:05.106" v="51" actId="20577"/>
          <ac:spMkLst>
            <pc:docMk/>
            <pc:sldMk cId="3853751908" sldId="402"/>
            <ac:spMk id="8" creationId="{83AED862-272F-F1A4-5A3E-0926AA2B5D81}"/>
          </ac:spMkLst>
        </pc:spChg>
      </pc:sldChg>
      <pc:sldChg chg="modNotesTx">
        <pc:chgData name="Ombres, Sara C" userId="d76fcaea-6a4f-4fbb-a023-f9fd2e0276b9" providerId="ADAL" clId="{3BA77615-4788-4AC7-8053-0062288B60D2}" dt="2024-04-25T14:26:06.993" v="59" actId="20577"/>
        <pc:sldMkLst>
          <pc:docMk/>
          <pc:sldMk cId="1423169655" sldId="403"/>
        </pc:sldMkLst>
      </pc:sldChg>
      <pc:sldChg chg="modNotesTx">
        <pc:chgData name="Ombres, Sara C" userId="d76fcaea-6a4f-4fbb-a023-f9fd2e0276b9" providerId="ADAL" clId="{3BA77615-4788-4AC7-8053-0062288B60D2}" dt="2024-04-25T14:26:36.161" v="63" actId="20577"/>
        <pc:sldMkLst>
          <pc:docMk/>
          <pc:sldMk cId="3688251638" sldId="404"/>
        </pc:sldMkLst>
      </pc:sldChg>
      <pc:sldChg chg="modNotesTx">
        <pc:chgData name="Ombres, Sara C" userId="d76fcaea-6a4f-4fbb-a023-f9fd2e0276b9" providerId="ADAL" clId="{3BA77615-4788-4AC7-8053-0062288B60D2}" dt="2024-04-25T14:28:28.500" v="67" actId="20577"/>
        <pc:sldMkLst>
          <pc:docMk/>
          <pc:sldMk cId="3348726417" sldId="406"/>
        </pc:sldMkLst>
      </pc:sldChg>
      <pc:sldChg chg="modNotesTx">
        <pc:chgData name="Ombres, Sara C" userId="d76fcaea-6a4f-4fbb-a023-f9fd2e0276b9" providerId="ADAL" clId="{3BA77615-4788-4AC7-8053-0062288B60D2}" dt="2024-04-25T14:23:35.662" v="19" actId="20577"/>
        <pc:sldMkLst>
          <pc:docMk/>
          <pc:sldMk cId="1298784785" sldId="409"/>
        </pc:sldMkLst>
      </pc:sldChg>
      <pc:sldChg chg="modNotesTx">
        <pc:chgData name="Ombres, Sara C" userId="d76fcaea-6a4f-4fbb-a023-f9fd2e0276b9" providerId="ADAL" clId="{3BA77615-4788-4AC7-8053-0062288B60D2}" dt="2024-04-25T14:25:17.961" v="55" actId="20577"/>
        <pc:sldMkLst>
          <pc:docMk/>
          <pc:sldMk cId="799376981" sldId="412"/>
        </pc:sldMkLst>
      </pc:sldChg>
      <pc:sldChg chg="modSp mod modNotesTx">
        <pc:chgData name="Ombres, Sara C" userId="d76fcaea-6a4f-4fbb-a023-f9fd2e0276b9" providerId="ADAL" clId="{3BA77615-4788-4AC7-8053-0062288B60D2}" dt="2024-04-25T14:40:00.375" v="129" actId="1076"/>
        <pc:sldMkLst>
          <pc:docMk/>
          <pc:sldMk cId="1199775878" sldId="415"/>
        </pc:sldMkLst>
        <pc:spChg chg="mod">
          <ac:chgData name="Ombres, Sara C" userId="d76fcaea-6a4f-4fbb-a023-f9fd2e0276b9" providerId="ADAL" clId="{3BA77615-4788-4AC7-8053-0062288B60D2}" dt="2024-04-25T14:38:52.575" v="104" actId="1076"/>
          <ac:spMkLst>
            <pc:docMk/>
            <pc:sldMk cId="1199775878" sldId="415"/>
            <ac:spMk id="6" creationId="{440BC4A8-0F13-3F6A-49F7-761B967DE414}"/>
          </ac:spMkLst>
        </pc:spChg>
        <pc:spChg chg="mod">
          <ac:chgData name="Ombres, Sara C" userId="d76fcaea-6a4f-4fbb-a023-f9fd2e0276b9" providerId="ADAL" clId="{3BA77615-4788-4AC7-8053-0062288B60D2}" dt="2024-04-25T14:39:49.388" v="127" actId="255"/>
          <ac:spMkLst>
            <pc:docMk/>
            <pc:sldMk cId="1199775878" sldId="415"/>
            <ac:spMk id="24" creationId="{7784D575-7D59-B525-1A49-9FD4CE531465}"/>
          </ac:spMkLst>
        </pc:spChg>
        <pc:picChg chg="mod">
          <ac:chgData name="Ombres, Sara C" userId="d76fcaea-6a4f-4fbb-a023-f9fd2e0276b9" providerId="ADAL" clId="{3BA77615-4788-4AC7-8053-0062288B60D2}" dt="2024-04-25T14:40:00.375" v="129" actId="1076"/>
          <ac:picMkLst>
            <pc:docMk/>
            <pc:sldMk cId="1199775878" sldId="415"/>
            <ac:picMk id="18" creationId="{E1C60D99-FB8E-8E40-6228-5ED6B5099C8E}"/>
          </ac:picMkLst>
        </pc:picChg>
      </pc:sldChg>
      <pc:sldChg chg="modSp modNotesTx">
        <pc:chgData name="Ombres, Sara C" userId="d76fcaea-6a4f-4fbb-a023-f9fd2e0276b9" providerId="ADAL" clId="{3BA77615-4788-4AC7-8053-0062288B60D2}" dt="2024-04-25T14:53:09.208" v="169" actId="20577"/>
        <pc:sldMkLst>
          <pc:docMk/>
          <pc:sldMk cId="4241469997" sldId="421"/>
        </pc:sldMkLst>
        <pc:graphicFrameChg chg="mod">
          <ac:chgData name="Ombres, Sara C" userId="d76fcaea-6a4f-4fbb-a023-f9fd2e0276b9" providerId="ADAL" clId="{3BA77615-4788-4AC7-8053-0062288B60D2}" dt="2024-04-25T14:53:09.208" v="169" actId="20577"/>
          <ac:graphicFrameMkLst>
            <pc:docMk/>
            <pc:sldMk cId="4241469997" sldId="421"/>
            <ac:graphicFrameMk id="10" creationId="{AF2DB194-A92B-A4A5-FC6C-9048B184C124}"/>
          </ac:graphicFrameMkLst>
        </pc:graphicFrameChg>
      </pc:sldChg>
      <pc:sldChg chg="modSp mod">
        <pc:chgData name="Ombres, Sara C" userId="d76fcaea-6a4f-4fbb-a023-f9fd2e0276b9" providerId="ADAL" clId="{3BA77615-4788-4AC7-8053-0062288B60D2}" dt="2024-04-25T15:01:23.001" v="174" actId="14100"/>
        <pc:sldMkLst>
          <pc:docMk/>
          <pc:sldMk cId="2505882840" sldId="422"/>
        </pc:sldMkLst>
        <pc:spChg chg="mod">
          <ac:chgData name="Ombres, Sara C" userId="d76fcaea-6a4f-4fbb-a023-f9fd2e0276b9" providerId="ADAL" clId="{3BA77615-4788-4AC7-8053-0062288B60D2}" dt="2024-04-25T15:01:23.001" v="174" actId="14100"/>
          <ac:spMkLst>
            <pc:docMk/>
            <pc:sldMk cId="2505882840" sldId="422"/>
            <ac:spMk id="4" creationId="{86CCEC43-FDB4-C569-C06F-BD7B615DCB31}"/>
          </ac:spMkLst>
        </pc:spChg>
        <pc:picChg chg="mod">
          <ac:chgData name="Ombres, Sara C" userId="d76fcaea-6a4f-4fbb-a023-f9fd2e0276b9" providerId="ADAL" clId="{3BA77615-4788-4AC7-8053-0062288B60D2}" dt="2024-04-25T15:01:19.693" v="173" actId="14100"/>
          <ac:picMkLst>
            <pc:docMk/>
            <pc:sldMk cId="2505882840" sldId="422"/>
            <ac:picMk id="9" creationId="{FA4E808C-FEFB-A943-B703-E69B181154A9}"/>
          </ac:picMkLst>
        </pc:picChg>
      </pc:sldChg>
      <pc:sldChg chg="addSp delSp modSp mod modNotesTx">
        <pc:chgData name="Ombres, Sara C" userId="d76fcaea-6a4f-4fbb-a023-f9fd2e0276b9" providerId="ADAL" clId="{3BA77615-4788-4AC7-8053-0062288B60D2}" dt="2024-04-25T14:51:17.518" v="156" actId="20577"/>
        <pc:sldMkLst>
          <pc:docMk/>
          <pc:sldMk cId="3110500021" sldId="423"/>
        </pc:sldMkLst>
        <pc:spChg chg="mod">
          <ac:chgData name="Ombres, Sara C" userId="d76fcaea-6a4f-4fbb-a023-f9fd2e0276b9" providerId="ADAL" clId="{3BA77615-4788-4AC7-8053-0062288B60D2}" dt="2024-04-25T14:42:38.744" v="143" actId="14100"/>
          <ac:spMkLst>
            <pc:docMk/>
            <pc:sldMk cId="3110500021" sldId="423"/>
            <ac:spMk id="2" creationId="{CBBD6B44-CE9B-A043-A5F0-765758E1062A}"/>
          </ac:spMkLst>
        </pc:spChg>
        <pc:spChg chg="add del mod">
          <ac:chgData name="Ombres, Sara C" userId="d76fcaea-6a4f-4fbb-a023-f9fd2e0276b9" providerId="ADAL" clId="{3BA77615-4788-4AC7-8053-0062288B60D2}" dt="2024-04-25T14:50:59.946" v="147" actId="113"/>
          <ac:spMkLst>
            <pc:docMk/>
            <pc:sldMk cId="3110500021" sldId="423"/>
            <ac:spMk id="20" creationId="{FF916988-84F9-2F36-5D27-142A947D8F13}"/>
          </ac:spMkLst>
        </pc:spChg>
      </pc:sldChg>
      <pc:sldChg chg="addSp delSp modSp add del mod modClrScheme chgLayout">
        <pc:chgData name="Ombres, Sara C" userId="d76fcaea-6a4f-4fbb-a023-f9fd2e0276b9" providerId="ADAL" clId="{3BA77615-4788-4AC7-8053-0062288B60D2}" dt="2024-04-25T15:20:14.607" v="573" actId="2696"/>
        <pc:sldMkLst>
          <pc:docMk/>
          <pc:sldMk cId="2341310919" sldId="425"/>
        </pc:sldMkLst>
        <pc:spChg chg="mod">
          <ac:chgData name="Ombres, Sara C" userId="d76fcaea-6a4f-4fbb-a023-f9fd2e0276b9" providerId="ADAL" clId="{3BA77615-4788-4AC7-8053-0062288B60D2}" dt="2024-04-25T15:16:15.303" v="514" actId="26606"/>
          <ac:spMkLst>
            <pc:docMk/>
            <pc:sldMk cId="2341310919" sldId="425"/>
            <ac:spMk id="2" creationId="{94DF691E-EE60-FF4D-5A91-D8C2FC6A9834}"/>
          </ac:spMkLst>
        </pc:spChg>
        <pc:spChg chg="del mod">
          <ac:chgData name="Ombres, Sara C" userId="d76fcaea-6a4f-4fbb-a023-f9fd2e0276b9" providerId="ADAL" clId="{3BA77615-4788-4AC7-8053-0062288B60D2}" dt="2024-04-25T15:10:05.287" v="369" actId="478"/>
          <ac:spMkLst>
            <pc:docMk/>
            <pc:sldMk cId="2341310919" sldId="425"/>
            <ac:spMk id="3" creationId="{749EFCC6-2D04-981D-6FC0-C5F22982D92C}"/>
          </ac:spMkLst>
        </pc:spChg>
        <pc:spChg chg="del mod">
          <ac:chgData name="Ombres, Sara C" userId="d76fcaea-6a4f-4fbb-a023-f9fd2e0276b9" providerId="ADAL" clId="{3BA77615-4788-4AC7-8053-0062288B60D2}" dt="2024-04-25T15:10:15.249" v="374" actId="478"/>
          <ac:spMkLst>
            <pc:docMk/>
            <pc:sldMk cId="2341310919" sldId="425"/>
            <ac:spMk id="4" creationId="{F1986522-F361-CB7F-96CD-D86F205C2A1B}"/>
          </ac:spMkLst>
        </pc:spChg>
        <pc:spChg chg="del">
          <ac:chgData name="Ombres, Sara C" userId="d76fcaea-6a4f-4fbb-a023-f9fd2e0276b9" providerId="ADAL" clId="{3BA77615-4788-4AC7-8053-0062288B60D2}" dt="2024-04-25T15:09:58.266" v="364" actId="478"/>
          <ac:spMkLst>
            <pc:docMk/>
            <pc:sldMk cId="2341310919" sldId="425"/>
            <ac:spMk id="5" creationId="{A336298A-60AA-B16F-F115-44E5EA73EAE4}"/>
          </ac:spMkLst>
        </pc:spChg>
        <pc:spChg chg="del">
          <ac:chgData name="Ombres, Sara C" userId="d76fcaea-6a4f-4fbb-a023-f9fd2e0276b9" providerId="ADAL" clId="{3BA77615-4788-4AC7-8053-0062288B60D2}" dt="2024-04-25T15:09:53.439" v="362" actId="478"/>
          <ac:spMkLst>
            <pc:docMk/>
            <pc:sldMk cId="2341310919" sldId="425"/>
            <ac:spMk id="6" creationId="{5FD76D40-BF8A-3BA7-7209-B874F23D24CF}"/>
          </ac:spMkLst>
        </pc:spChg>
        <pc:spChg chg="del mod">
          <ac:chgData name="Ombres, Sara C" userId="d76fcaea-6a4f-4fbb-a023-f9fd2e0276b9" providerId="ADAL" clId="{3BA77615-4788-4AC7-8053-0062288B60D2}" dt="2024-04-25T15:10:08.705" v="371" actId="478"/>
          <ac:spMkLst>
            <pc:docMk/>
            <pc:sldMk cId="2341310919" sldId="425"/>
            <ac:spMk id="19" creationId="{0F581568-BE96-9187-C879-965E7C9A0BA9}"/>
          </ac:spMkLst>
        </pc:spChg>
        <pc:spChg chg="del mod">
          <ac:chgData name="Ombres, Sara C" userId="d76fcaea-6a4f-4fbb-a023-f9fd2e0276b9" providerId="ADAL" clId="{3BA77615-4788-4AC7-8053-0062288B60D2}" dt="2024-04-25T15:10:14.493" v="373" actId="478"/>
          <ac:spMkLst>
            <pc:docMk/>
            <pc:sldMk cId="2341310919" sldId="425"/>
            <ac:spMk id="20" creationId="{F751BFA2-C67B-1B79-DF2E-61F426A3F4E6}"/>
          </ac:spMkLst>
        </pc:spChg>
        <pc:spChg chg="del">
          <ac:chgData name="Ombres, Sara C" userId="d76fcaea-6a4f-4fbb-a023-f9fd2e0276b9" providerId="ADAL" clId="{3BA77615-4788-4AC7-8053-0062288B60D2}" dt="2024-04-25T15:10:01.270" v="366" actId="478"/>
          <ac:spMkLst>
            <pc:docMk/>
            <pc:sldMk cId="2341310919" sldId="425"/>
            <ac:spMk id="21" creationId="{22C4D847-3100-C7D4-9126-44925555A77C}"/>
          </ac:spMkLst>
        </pc:spChg>
        <pc:spChg chg="del">
          <ac:chgData name="Ombres, Sara C" userId="d76fcaea-6a4f-4fbb-a023-f9fd2e0276b9" providerId="ADAL" clId="{3BA77615-4788-4AC7-8053-0062288B60D2}" dt="2024-04-25T15:09:52.627" v="361" actId="478"/>
          <ac:spMkLst>
            <pc:docMk/>
            <pc:sldMk cId="2341310919" sldId="425"/>
            <ac:spMk id="24" creationId="{B6AA4763-3934-C406-A410-E2247FF9EA7D}"/>
          </ac:spMkLst>
        </pc:spChg>
        <pc:grpChg chg="del">
          <ac:chgData name="Ombres, Sara C" userId="d76fcaea-6a4f-4fbb-a023-f9fd2e0276b9" providerId="ADAL" clId="{3BA77615-4788-4AC7-8053-0062288B60D2}" dt="2024-04-25T15:09:59.351" v="365" actId="478"/>
          <ac:grpSpMkLst>
            <pc:docMk/>
            <pc:sldMk cId="2341310919" sldId="425"/>
            <ac:grpSpMk id="28" creationId="{93CE636A-AAEB-F54A-0C64-367DCD9BF4BF}"/>
          </ac:grpSpMkLst>
        </pc:grpChg>
        <pc:graphicFrameChg chg="add del mod modGraphic">
          <ac:chgData name="Ombres, Sara C" userId="d76fcaea-6a4f-4fbb-a023-f9fd2e0276b9" providerId="ADAL" clId="{3BA77615-4788-4AC7-8053-0062288B60D2}" dt="2024-04-25T15:16:39.401" v="524" actId="21"/>
          <ac:graphicFrameMkLst>
            <pc:docMk/>
            <pc:sldMk cId="2341310919" sldId="425"/>
            <ac:graphicFrameMk id="7" creationId="{00E5DB64-4068-C3B7-AD56-BB2EF3E27212}"/>
          </ac:graphicFrameMkLst>
        </pc:graphicFrameChg>
        <pc:picChg chg="del">
          <ac:chgData name="Ombres, Sara C" userId="d76fcaea-6a4f-4fbb-a023-f9fd2e0276b9" providerId="ADAL" clId="{3BA77615-4788-4AC7-8053-0062288B60D2}" dt="2024-04-25T15:10:20.874" v="377" actId="478"/>
          <ac:picMkLst>
            <pc:docMk/>
            <pc:sldMk cId="2341310919" sldId="425"/>
            <ac:picMk id="16" creationId="{10C0768F-CF63-048E-627D-85C2E22C307D}"/>
          </ac:picMkLst>
        </pc:picChg>
        <pc:picChg chg="del">
          <ac:chgData name="Ombres, Sara C" userId="d76fcaea-6a4f-4fbb-a023-f9fd2e0276b9" providerId="ADAL" clId="{3BA77615-4788-4AC7-8053-0062288B60D2}" dt="2024-04-25T15:10:03.864" v="368" actId="478"/>
          <ac:picMkLst>
            <pc:docMk/>
            <pc:sldMk cId="2341310919" sldId="425"/>
            <ac:picMk id="17" creationId="{530856B2-98E1-4905-5117-43314A50EC71}"/>
          </ac:picMkLst>
        </pc:picChg>
        <pc:picChg chg="del">
          <ac:chgData name="Ombres, Sara C" userId="d76fcaea-6a4f-4fbb-a023-f9fd2e0276b9" providerId="ADAL" clId="{3BA77615-4788-4AC7-8053-0062288B60D2}" dt="2024-04-25T15:10:02.750" v="367" actId="478"/>
          <ac:picMkLst>
            <pc:docMk/>
            <pc:sldMk cId="2341310919" sldId="425"/>
            <ac:picMk id="18" creationId="{1D4A256A-9B4C-D6C8-A14A-2138BC2BE607}"/>
          </ac:picMkLst>
        </pc:picChg>
        <pc:cxnChg chg="del">
          <ac:chgData name="Ombres, Sara C" userId="d76fcaea-6a4f-4fbb-a023-f9fd2e0276b9" providerId="ADAL" clId="{3BA77615-4788-4AC7-8053-0062288B60D2}" dt="2024-04-25T15:10:16.471" v="375" actId="478"/>
          <ac:cxnSpMkLst>
            <pc:docMk/>
            <pc:sldMk cId="2341310919" sldId="425"/>
            <ac:cxnSpMk id="8" creationId="{167A59B8-87B5-3F8D-420A-3482C7322601}"/>
          </ac:cxnSpMkLst>
        </pc:cxnChg>
        <pc:cxnChg chg="del">
          <ac:chgData name="Ombres, Sara C" userId="d76fcaea-6a4f-4fbb-a023-f9fd2e0276b9" providerId="ADAL" clId="{3BA77615-4788-4AC7-8053-0062288B60D2}" dt="2024-04-25T15:10:06.775" v="370" actId="478"/>
          <ac:cxnSpMkLst>
            <pc:docMk/>
            <pc:sldMk cId="2341310919" sldId="425"/>
            <ac:cxnSpMk id="11" creationId="{52E14ACD-59AA-2E4E-071A-A15E06FE31C4}"/>
          </ac:cxnSpMkLst>
        </pc:cxnChg>
        <pc:cxnChg chg="mod">
          <ac:chgData name="Ombres, Sara C" userId="d76fcaea-6a4f-4fbb-a023-f9fd2e0276b9" providerId="ADAL" clId="{3BA77615-4788-4AC7-8053-0062288B60D2}" dt="2024-04-25T15:09:58.266" v="364" actId="478"/>
          <ac:cxnSpMkLst>
            <pc:docMk/>
            <pc:sldMk cId="2341310919" sldId="425"/>
            <ac:cxnSpMk id="23" creationId="{3759AF1F-DAAA-7F4C-F216-322FB4D69001}"/>
          </ac:cxnSpMkLst>
        </pc:cxnChg>
      </pc:sldChg>
      <pc:sldChg chg="addSp delSp modSp add mod ord">
        <pc:chgData name="Ombres, Sara C" userId="d76fcaea-6a4f-4fbb-a023-f9fd2e0276b9" providerId="ADAL" clId="{3BA77615-4788-4AC7-8053-0062288B60D2}" dt="2024-04-25T18:03:37.344" v="596" actId="20577"/>
        <pc:sldMkLst>
          <pc:docMk/>
          <pc:sldMk cId="975082620" sldId="426"/>
        </pc:sldMkLst>
        <pc:spChg chg="mod">
          <ac:chgData name="Ombres, Sara C" userId="d76fcaea-6a4f-4fbb-a023-f9fd2e0276b9" providerId="ADAL" clId="{3BA77615-4788-4AC7-8053-0062288B60D2}" dt="2024-04-25T15:16:32.436" v="522" actId="20577"/>
          <ac:spMkLst>
            <pc:docMk/>
            <pc:sldMk cId="975082620" sldId="426"/>
            <ac:spMk id="2" creationId="{913BBED9-FB39-FDD7-9C08-11A59F3AE4BE}"/>
          </ac:spMkLst>
        </pc:spChg>
        <pc:spChg chg="add mod topLvl">
          <ac:chgData name="Ombres, Sara C" userId="d76fcaea-6a4f-4fbb-a023-f9fd2e0276b9" providerId="ADAL" clId="{3BA77615-4788-4AC7-8053-0062288B60D2}" dt="2024-04-25T15:18:20.867" v="552" actId="478"/>
          <ac:spMkLst>
            <pc:docMk/>
            <pc:sldMk cId="975082620" sldId="426"/>
            <ac:spMk id="8" creationId="{46B169A3-3D96-29A5-D0FC-7BC3356F8E74}"/>
          </ac:spMkLst>
        </pc:spChg>
        <pc:spChg chg="add del mod topLvl">
          <ac:chgData name="Ombres, Sara C" userId="d76fcaea-6a4f-4fbb-a023-f9fd2e0276b9" providerId="ADAL" clId="{3BA77615-4788-4AC7-8053-0062288B60D2}" dt="2024-04-25T15:18:20.867" v="552" actId="478"/>
          <ac:spMkLst>
            <pc:docMk/>
            <pc:sldMk cId="975082620" sldId="426"/>
            <ac:spMk id="9" creationId="{513F0F1D-2857-6E76-0459-69D662647506}"/>
          </ac:spMkLst>
        </pc:spChg>
        <pc:spChg chg="add mod">
          <ac:chgData name="Ombres, Sara C" userId="d76fcaea-6a4f-4fbb-a023-f9fd2e0276b9" providerId="ADAL" clId="{3BA77615-4788-4AC7-8053-0062288B60D2}" dt="2024-04-25T15:18:38.558" v="560" actId="20577"/>
          <ac:spMkLst>
            <pc:docMk/>
            <pc:sldMk cId="975082620" sldId="426"/>
            <ac:spMk id="12" creationId="{8A944FB6-84DC-F79A-A4E4-662BC0FA97F6}"/>
          </ac:spMkLst>
        </pc:spChg>
        <pc:spChg chg="add mod">
          <ac:chgData name="Ombres, Sara C" userId="d76fcaea-6a4f-4fbb-a023-f9fd2e0276b9" providerId="ADAL" clId="{3BA77615-4788-4AC7-8053-0062288B60D2}" dt="2024-04-25T15:18:57.248" v="566" actId="20577"/>
          <ac:spMkLst>
            <pc:docMk/>
            <pc:sldMk cId="975082620" sldId="426"/>
            <ac:spMk id="15" creationId="{5499E2A1-159F-A34C-F055-65C665E50A73}"/>
          </ac:spMkLst>
        </pc:spChg>
        <pc:spChg chg="add mod">
          <ac:chgData name="Ombres, Sara C" userId="d76fcaea-6a4f-4fbb-a023-f9fd2e0276b9" providerId="ADAL" clId="{3BA77615-4788-4AC7-8053-0062288B60D2}" dt="2024-04-25T15:19:26.372" v="572" actId="20577"/>
          <ac:spMkLst>
            <pc:docMk/>
            <pc:sldMk cId="975082620" sldId="426"/>
            <ac:spMk id="18" creationId="{DCD64267-B1CB-D647-09E6-ADCDFABABA30}"/>
          </ac:spMkLst>
        </pc:spChg>
        <pc:spChg chg="del">
          <ac:chgData name="Ombres, Sara C" userId="d76fcaea-6a4f-4fbb-a023-f9fd2e0276b9" providerId="ADAL" clId="{3BA77615-4788-4AC7-8053-0062288B60D2}" dt="2024-04-25T15:16:35.684" v="523" actId="478"/>
          <ac:spMkLst>
            <pc:docMk/>
            <pc:sldMk cId="975082620" sldId="426"/>
            <ac:spMk id="20" creationId="{2ADA4A78-E22E-D7E8-4F93-606AFBC55E2E}"/>
          </ac:spMkLst>
        </pc:spChg>
        <pc:grpChg chg="add del mod">
          <ac:chgData name="Ombres, Sara C" userId="d76fcaea-6a4f-4fbb-a023-f9fd2e0276b9" providerId="ADAL" clId="{3BA77615-4788-4AC7-8053-0062288B60D2}" dt="2024-04-25T15:18:20.867" v="552" actId="478"/>
          <ac:grpSpMkLst>
            <pc:docMk/>
            <pc:sldMk cId="975082620" sldId="426"/>
            <ac:grpSpMk id="6" creationId="{811E85FB-EE2F-1215-5BE1-6C7D747069FF}"/>
          </ac:grpSpMkLst>
        </pc:grpChg>
        <pc:graphicFrameChg chg="add mod">
          <ac:chgData name="Ombres, Sara C" userId="d76fcaea-6a4f-4fbb-a023-f9fd2e0276b9" providerId="ADAL" clId="{3BA77615-4788-4AC7-8053-0062288B60D2}" dt="2024-04-25T18:03:37.344" v="596" actId="20577"/>
          <ac:graphicFrameMkLst>
            <pc:docMk/>
            <pc:sldMk cId="975082620" sldId="426"/>
            <ac:graphicFrameMk id="7" creationId="{00E5DB64-4068-C3B7-AD56-BB2EF3E27212}"/>
          </ac:graphicFrameMkLst>
        </pc:graphicFrameChg>
        <pc:picChg chg="add mod">
          <ac:chgData name="Ombres, Sara C" userId="d76fcaea-6a4f-4fbb-a023-f9fd2e0276b9" providerId="ADAL" clId="{3BA77615-4788-4AC7-8053-0062288B60D2}" dt="2024-04-25T15:17:45.540" v="530" actId="1076"/>
          <ac:picMkLst>
            <pc:docMk/>
            <pc:sldMk cId="975082620" sldId="426"/>
            <ac:picMk id="5" creationId="{26EF7490-EEC2-E757-66B8-1210C34BEA58}"/>
          </ac:picMkLst>
        </pc:picChg>
        <pc:picChg chg="add mod">
          <ac:chgData name="Ombres, Sara C" userId="d76fcaea-6a4f-4fbb-a023-f9fd2e0276b9" providerId="ADAL" clId="{3BA77615-4788-4AC7-8053-0062288B60D2}" dt="2024-04-25T15:18:33.647" v="554" actId="1076"/>
          <ac:picMkLst>
            <pc:docMk/>
            <pc:sldMk cId="975082620" sldId="426"/>
            <ac:picMk id="11" creationId="{7AC950EE-39CA-10F0-4ADF-F797C5D6A093}"/>
          </ac:picMkLst>
        </pc:picChg>
        <pc:picChg chg="add mod">
          <ac:chgData name="Ombres, Sara C" userId="d76fcaea-6a4f-4fbb-a023-f9fd2e0276b9" providerId="ADAL" clId="{3BA77615-4788-4AC7-8053-0062288B60D2}" dt="2024-04-25T15:18:48.750" v="562" actId="1076"/>
          <ac:picMkLst>
            <pc:docMk/>
            <pc:sldMk cId="975082620" sldId="426"/>
            <ac:picMk id="14" creationId="{022A33CB-E69D-9BF8-0309-CBFD6524A175}"/>
          </ac:picMkLst>
        </pc:picChg>
        <pc:picChg chg="add mod">
          <ac:chgData name="Ombres, Sara C" userId="d76fcaea-6a4f-4fbb-a023-f9fd2e0276b9" providerId="ADAL" clId="{3BA77615-4788-4AC7-8053-0062288B60D2}" dt="2024-04-25T15:19:17.942" v="568" actId="1076"/>
          <ac:picMkLst>
            <pc:docMk/>
            <pc:sldMk cId="975082620" sldId="426"/>
            <ac:picMk id="17" creationId="{9CF4AFE4-FAA1-DC7C-80AA-C9C73D37E383}"/>
          </ac:picMkLst>
        </pc:picChg>
        <pc:cxnChg chg="add">
          <ac:chgData name="Ombres, Sara C" userId="d76fcaea-6a4f-4fbb-a023-f9fd2e0276b9" providerId="ADAL" clId="{3BA77615-4788-4AC7-8053-0062288B60D2}" dt="2024-04-25T15:17:16.153" v="526" actId="11529"/>
          <ac:cxnSpMkLst>
            <pc:docMk/>
            <pc:sldMk cId="975082620" sldId="426"/>
            <ac:cxnSpMk id="4" creationId="{E5372741-4478-52F0-1322-8F1A5B8FCCF0}"/>
          </ac:cxnSpMkLst>
        </pc:cxnChg>
        <pc:cxnChg chg="add mod">
          <ac:chgData name="Ombres, Sara C" userId="d76fcaea-6a4f-4fbb-a023-f9fd2e0276b9" providerId="ADAL" clId="{3BA77615-4788-4AC7-8053-0062288B60D2}" dt="2024-04-25T15:18:33.647" v="554" actId="1076"/>
          <ac:cxnSpMkLst>
            <pc:docMk/>
            <pc:sldMk cId="975082620" sldId="426"/>
            <ac:cxnSpMk id="10" creationId="{0AA07ED8-F563-84AC-A34F-8580975512CE}"/>
          </ac:cxnSpMkLst>
        </pc:cxnChg>
        <pc:cxnChg chg="add mod">
          <ac:chgData name="Ombres, Sara C" userId="d76fcaea-6a4f-4fbb-a023-f9fd2e0276b9" providerId="ADAL" clId="{3BA77615-4788-4AC7-8053-0062288B60D2}" dt="2024-04-25T15:18:48.750" v="562" actId="1076"/>
          <ac:cxnSpMkLst>
            <pc:docMk/>
            <pc:sldMk cId="975082620" sldId="426"/>
            <ac:cxnSpMk id="13" creationId="{A09025CA-A977-7E4E-A2DC-02F4CDBAA835}"/>
          </ac:cxnSpMkLst>
        </pc:cxnChg>
        <pc:cxnChg chg="add mod">
          <ac:chgData name="Ombres, Sara C" userId="d76fcaea-6a4f-4fbb-a023-f9fd2e0276b9" providerId="ADAL" clId="{3BA77615-4788-4AC7-8053-0062288B60D2}" dt="2024-04-25T15:19:17.942" v="568" actId="1076"/>
          <ac:cxnSpMkLst>
            <pc:docMk/>
            <pc:sldMk cId="975082620" sldId="426"/>
            <ac:cxnSpMk id="16" creationId="{B04C85C8-B388-6FF4-C74D-BDE43F5B8208}"/>
          </ac:cxnSpMkLst>
        </pc:cxnChg>
      </pc:sldChg>
    </pc:docChg>
  </pc:docChgLst>
  <pc:docChgLst>
    <pc:chgData name="Lancaster, Stephanie" userId="S::lancass1@erau.edu::806d3843-add9-4f24-90ee-aec5e1065d64" providerId="AD" clId="Web-{F16C94EB-E72E-C622-4E1D-84C7FFC5806C}"/>
    <pc:docChg chg="modSld">
      <pc:chgData name="Lancaster, Stephanie" userId="S::lancass1@erau.edu::806d3843-add9-4f24-90ee-aec5e1065d64" providerId="AD" clId="Web-{F16C94EB-E72E-C622-4E1D-84C7FFC5806C}" dt="2024-04-25T18:17:57.639" v="73" actId="1076"/>
      <pc:docMkLst>
        <pc:docMk/>
      </pc:docMkLst>
      <pc:sldChg chg="addSp delSp modSp">
        <pc:chgData name="Lancaster, Stephanie" userId="S::lancass1@erau.edu::806d3843-add9-4f24-90ee-aec5e1065d64" providerId="AD" clId="Web-{F16C94EB-E72E-C622-4E1D-84C7FFC5806C}" dt="2024-04-25T18:17:57.639" v="73" actId="1076"/>
        <pc:sldMkLst>
          <pc:docMk/>
          <pc:sldMk cId="3688251638" sldId="404"/>
        </pc:sldMkLst>
        <pc:spChg chg="mod">
          <ac:chgData name="Lancaster, Stephanie" userId="S::lancass1@erau.edu::806d3843-add9-4f24-90ee-aec5e1065d64" providerId="AD" clId="Web-{F16C94EB-E72E-C622-4E1D-84C7FFC5806C}" dt="2024-04-25T18:17:57.576" v="63" actId="1076"/>
          <ac:spMkLst>
            <pc:docMk/>
            <pc:sldMk cId="3688251638" sldId="404"/>
            <ac:spMk id="3" creationId="{A81CB653-189D-281F-EC40-7BFEDCFB52BE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592" v="64" actId="1076"/>
          <ac:spMkLst>
            <pc:docMk/>
            <pc:sldMk cId="3688251638" sldId="404"/>
            <ac:spMk id="4" creationId="{5686E577-741E-2B61-6CC8-53438A0E0055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608" v="68" actId="1076"/>
          <ac:spMkLst>
            <pc:docMk/>
            <pc:sldMk cId="3688251638" sldId="404"/>
            <ac:spMk id="5" creationId="{771C439F-ACC6-D3AE-4F3B-AB7DC597767B}"/>
          </ac:spMkLst>
        </pc:spChg>
        <pc:spChg chg="del mod">
          <ac:chgData name="Lancaster, Stephanie" userId="S::lancass1@erau.edu::806d3843-add9-4f24-90ee-aec5e1065d64" providerId="AD" clId="Web-{F16C94EB-E72E-C622-4E1D-84C7FFC5806C}" dt="2024-04-25T18:15:37.055" v="6"/>
          <ac:spMkLst>
            <pc:docMk/>
            <pc:sldMk cId="3688251638" sldId="404"/>
            <ac:spMk id="6" creationId="{440BC4A8-0F13-3F6A-49F7-761B967DE414}"/>
          </ac:spMkLst>
        </pc:spChg>
        <pc:spChg chg="add mod ord">
          <ac:chgData name="Lancaster, Stephanie" userId="S::lancass1@erau.edu::806d3843-add9-4f24-90ee-aec5e1065d64" providerId="AD" clId="Web-{F16C94EB-E72E-C622-4E1D-84C7FFC5806C}" dt="2024-04-25T18:17:57.639" v="72" actId="1076"/>
          <ac:spMkLst>
            <pc:docMk/>
            <pc:sldMk cId="3688251638" sldId="404"/>
            <ac:spMk id="7" creationId="{8F3D3FA5-2956-697F-7B1F-7259F6C386EB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608" v="69" actId="1076"/>
          <ac:spMkLst>
            <pc:docMk/>
            <pc:sldMk cId="3688251638" sldId="404"/>
            <ac:spMk id="19" creationId="{6877D1D5-EDC1-6EB1-2A80-D9F7AD9746A0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623" v="70" actId="1076"/>
          <ac:spMkLst>
            <pc:docMk/>
            <pc:sldMk cId="3688251638" sldId="404"/>
            <ac:spMk id="20" creationId="{6C4573B0-4FBB-9AA7-993F-4A8D383C2299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623" v="71" actId="1076"/>
          <ac:spMkLst>
            <pc:docMk/>
            <pc:sldMk cId="3688251638" sldId="404"/>
            <ac:spMk id="21" creationId="{416362BA-FCED-02CE-F05B-DDB4E02E38BB}"/>
          </ac:spMkLst>
        </pc:spChg>
        <pc:spChg chg="mod">
          <ac:chgData name="Lancaster, Stephanie" userId="S::lancass1@erau.edu::806d3843-add9-4f24-90ee-aec5e1065d64" providerId="AD" clId="Web-{F16C94EB-E72E-C622-4E1D-84C7FFC5806C}" dt="2024-04-25T18:17:57.639" v="73" actId="1076"/>
          <ac:spMkLst>
            <pc:docMk/>
            <pc:sldMk cId="3688251638" sldId="404"/>
            <ac:spMk id="24" creationId="{7784D575-7D59-B525-1A49-9FD4CE531465}"/>
          </ac:spMkLst>
        </pc:spChg>
        <pc:picChg chg="mod ord">
          <ac:chgData name="Lancaster, Stephanie" userId="S::lancass1@erau.edu::806d3843-add9-4f24-90ee-aec5e1065d64" providerId="AD" clId="Web-{F16C94EB-E72E-C622-4E1D-84C7FFC5806C}" dt="2024-04-25T18:17:57.608" v="67" actId="1076"/>
          <ac:picMkLst>
            <pc:docMk/>
            <pc:sldMk cId="3688251638" sldId="404"/>
            <ac:picMk id="18" creationId="{E1C60D99-FB8E-8E40-6228-5ED6B5099C8E}"/>
          </ac:picMkLst>
        </pc:picChg>
        <pc:cxnChg chg="mod">
          <ac:chgData name="Lancaster, Stephanie" userId="S::lancass1@erau.edu::806d3843-add9-4f24-90ee-aec5e1065d64" providerId="AD" clId="Web-{F16C94EB-E72E-C622-4E1D-84C7FFC5806C}" dt="2024-04-25T18:17:57.561" v="62" actId="1076"/>
          <ac:cxnSpMkLst>
            <pc:docMk/>
            <pc:sldMk cId="3688251638" sldId="404"/>
            <ac:cxnSpMk id="10" creationId="{E1B47BE1-E227-ABD4-4FB8-0A699AD77EE9}"/>
          </ac:cxnSpMkLst>
        </pc:cxnChg>
        <pc:cxnChg chg="mod ord">
          <ac:chgData name="Lancaster, Stephanie" userId="S::lancass1@erau.edu::806d3843-add9-4f24-90ee-aec5e1065d64" providerId="AD" clId="Web-{F16C94EB-E72E-C622-4E1D-84C7FFC5806C}" dt="2024-04-25T18:17:57.592" v="66" actId="1076"/>
          <ac:cxnSpMkLst>
            <pc:docMk/>
            <pc:sldMk cId="3688251638" sldId="404"/>
            <ac:cxnSpMk id="13" creationId="{7B672488-27A8-8E43-26D7-AC838912BCF5}"/>
          </ac:cxnSpMkLst>
        </pc:cxnChg>
        <pc:cxnChg chg="mod ord">
          <ac:chgData name="Lancaster, Stephanie" userId="S::lancass1@erau.edu::806d3843-add9-4f24-90ee-aec5e1065d64" providerId="AD" clId="Web-{F16C94EB-E72E-C622-4E1D-84C7FFC5806C}" dt="2024-04-25T18:17:57.592" v="65" actId="1076"/>
          <ac:cxnSpMkLst>
            <pc:docMk/>
            <pc:sldMk cId="3688251638" sldId="404"/>
            <ac:cxnSpMk id="15" creationId="{4239E6C5-ECC9-2168-709C-B4F31DEDD43D}"/>
          </ac:cxnSpMkLst>
        </pc:cxnChg>
      </pc:sldChg>
      <pc:sldChg chg="modSp">
        <pc:chgData name="Lancaster, Stephanie" userId="S::lancass1@erau.edu::806d3843-add9-4f24-90ee-aec5e1065d64" providerId="AD" clId="Web-{F16C94EB-E72E-C622-4E1D-84C7FFC5806C}" dt="2024-04-25T18:14:14.786" v="4" actId="20577"/>
        <pc:sldMkLst>
          <pc:docMk/>
          <pc:sldMk cId="975082620" sldId="426"/>
        </pc:sldMkLst>
        <pc:spChg chg="mod">
          <ac:chgData name="Lancaster, Stephanie" userId="S::lancass1@erau.edu::806d3843-add9-4f24-90ee-aec5e1065d64" providerId="AD" clId="Web-{F16C94EB-E72E-C622-4E1D-84C7FFC5806C}" dt="2024-04-25T18:14:14.786" v="4" actId="20577"/>
          <ac:spMkLst>
            <pc:docMk/>
            <pc:sldMk cId="975082620" sldId="426"/>
            <ac:spMk id="12" creationId="{8A944FB6-84DC-F79A-A4E4-662BC0FA97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918C1-C51E-45CE-8D36-0645C3C1AC4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E1DB0-5462-4B53-A5C4-D08E34814193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8.1: Course navigation facilitates ease of use.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2530-BB58-44F0-AD52-B9C9CEC0FBFD}" type="parTrans" cxnId="{5163709F-3165-43E8-ADE5-05EDC4A0DCD9}">
      <dgm:prSet/>
      <dgm:spPr/>
      <dgm:t>
        <a:bodyPr/>
        <a:lstStyle/>
        <a:p>
          <a:endParaRPr lang="en-US"/>
        </a:p>
      </dgm:t>
    </dgm:pt>
    <dgm:pt modelId="{CB75B1E2-97BA-43BD-84FA-CCAFD1600B6D}" type="sibTrans" cxnId="{5163709F-3165-43E8-ADE5-05EDC4A0DCD9}">
      <dgm:prSet/>
      <dgm:spPr/>
      <dgm:t>
        <a:bodyPr/>
        <a:lstStyle/>
        <a:p>
          <a:endParaRPr lang="en-US"/>
        </a:p>
      </dgm:t>
    </dgm:pt>
    <dgm:pt modelId="{E4ECD2A0-C2BC-45B1-8E6A-B9CB9A264DCC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8.2: The course design facilitates readability.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4CBEF-EFE8-46BB-A919-CDCB2EDCF3B8}" type="parTrans" cxnId="{D02D67C9-0121-4581-950F-2F0060B7A62D}">
      <dgm:prSet/>
      <dgm:spPr/>
      <dgm:t>
        <a:bodyPr/>
        <a:lstStyle/>
        <a:p>
          <a:endParaRPr lang="en-US"/>
        </a:p>
      </dgm:t>
    </dgm:pt>
    <dgm:pt modelId="{6961889C-C596-4034-B592-090C5473DC8A}" type="sibTrans" cxnId="{D02D67C9-0121-4581-950F-2F0060B7A62D}">
      <dgm:prSet/>
      <dgm:spPr/>
      <dgm:t>
        <a:bodyPr/>
        <a:lstStyle/>
        <a:p>
          <a:endParaRPr lang="en-US"/>
        </a:p>
      </dgm:t>
    </dgm:pt>
    <dgm:pt modelId="{AAE3985D-5D1D-48F3-81FB-B1E5DA944AF2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8.3: Text in the course is accessible.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77265-CDE0-4B12-8181-E28C29641351}" type="parTrans" cxnId="{850F608E-6C5D-4903-934C-227B563FBD34}">
      <dgm:prSet/>
      <dgm:spPr/>
      <dgm:t>
        <a:bodyPr/>
        <a:lstStyle/>
        <a:p>
          <a:endParaRPr lang="en-US"/>
        </a:p>
      </dgm:t>
    </dgm:pt>
    <dgm:pt modelId="{2686BDA6-8538-4E75-AAE7-EBF2ECC30085}" type="sibTrans" cxnId="{850F608E-6C5D-4903-934C-227B563FBD34}">
      <dgm:prSet/>
      <dgm:spPr/>
      <dgm:t>
        <a:bodyPr/>
        <a:lstStyle/>
        <a:p>
          <a:endParaRPr lang="en-US"/>
        </a:p>
      </dgm:t>
    </dgm:pt>
    <dgm:pt modelId="{EC033CE7-AA7B-47B8-9F0A-38E277C9B883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8.4: Images in the course are accessible.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4E560-C360-46F1-B9A8-738C02ABB99B}" type="parTrans" cxnId="{6295D0F6-8868-4BCC-BD34-B5E9B0AD697F}">
      <dgm:prSet/>
      <dgm:spPr/>
      <dgm:t>
        <a:bodyPr/>
        <a:lstStyle/>
        <a:p>
          <a:endParaRPr lang="en-US"/>
        </a:p>
      </dgm:t>
    </dgm:pt>
    <dgm:pt modelId="{533DB8DE-680D-4445-8466-7B218FEA414B}" type="sibTrans" cxnId="{6295D0F6-8868-4BCC-BD34-B5E9B0AD697F}">
      <dgm:prSet/>
      <dgm:spPr/>
      <dgm:t>
        <a:bodyPr/>
        <a:lstStyle/>
        <a:p>
          <a:endParaRPr lang="en-US"/>
        </a:p>
      </dgm:t>
    </dgm:pt>
    <dgm:pt modelId="{7158C424-710F-4F40-AAC2-6C18EB7A794A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8.5: Video and audio content in the course is accessible.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CB150-30D1-4734-A2AB-3B3D72D9AE4F}" type="parTrans" cxnId="{0D9102BB-4DF9-4990-A6DC-D55ACA37EAE7}">
      <dgm:prSet/>
      <dgm:spPr/>
      <dgm:t>
        <a:bodyPr/>
        <a:lstStyle/>
        <a:p>
          <a:endParaRPr lang="en-US"/>
        </a:p>
      </dgm:t>
    </dgm:pt>
    <dgm:pt modelId="{AC3D27F4-3994-4648-A0E7-BD6551C36553}" type="sibTrans" cxnId="{0D9102BB-4DF9-4990-A6DC-D55ACA37EAE7}">
      <dgm:prSet/>
      <dgm:spPr/>
      <dgm:t>
        <a:bodyPr/>
        <a:lstStyle/>
        <a:p>
          <a:endParaRPr lang="en-US"/>
        </a:p>
      </dgm:t>
    </dgm:pt>
    <dgm:pt modelId="{390B7314-4EAF-4449-AAC6-7FD48C3D63BA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8.6: Multimedia in the course is easy to use.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5EB9F-8ED8-410B-A843-9F98F3249613}" type="parTrans" cxnId="{619E7AFA-798B-47A1-AAD1-7C25B2F731A8}">
      <dgm:prSet/>
      <dgm:spPr/>
      <dgm:t>
        <a:bodyPr/>
        <a:lstStyle/>
        <a:p>
          <a:endParaRPr lang="en-US"/>
        </a:p>
      </dgm:t>
    </dgm:pt>
    <dgm:pt modelId="{82011414-A15B-4048-83EE-72C2BE712380}" type="sibTrans" cxnId="{619E7AFA-798B-47A1-AAD1-7C25B2F731A8}">
      <dgm:prSet/>
      <dgm:spPr/>
      <dgm:t>
        <a:bodyPr/>
        <a:lstStyle/>
        <a:p>
          <a:endParaRPr lang="en-US"/>
        </a:p>
      </dgm:t>
    </dgm:pt>
    <dgm:pt modelId="{CE4D5E16-8121-4F1F-95B4-BB9B04AEACBC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SRS 8.7: Vendor accessibility statements are provided for the technologies used in the course.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AB6C9-E6F4-4EBE-9A58-70A463C2DAD3}" type="parTrans" cxnId="{F9F536F4-607E-4A79-896B-F5B0CED85B4A}">
      <dgm:prSet/>
      <dgm:spPr/>
      <dgm:t>
        <a:bodyPr/>
        <a:lstStyle/>
        <a:p>
          <a:endParaRPr lang="en-US"/>
        </a:p>
      </dgm:t>
    </dgm:pt>
    <dgm:pt modelId="{287F45F0-32A4-4DE1-A08C-E691E91C9DD2}" type="sibTrans" cxnId="{F9F536F4-607E-4A79-896B-F5B0CED85B4A}">
      <dgm:prSet/>
      <dgm:spPr/>
      <dgm:t>
        <a:bodyPr/>
        <a:lstStyle/>
        <a:p>
          <a:endParaRPr lang="en-US"/>
        </a:p>
      </dgm:t>
    </dgm:pt>
    <dgm:pt modelId="{5FC57461-AED6-4342-91D8-ED4E70629BC2}" type="pres">
      <dgm:prSet presAssocID="{271918C1-C51E-45CE-8D36-0645C3C1AC47}" presName="vert0" presStyleCnt="0">
        <dgm:presLayoutVars>
          <dgm:dir/>
          <dgm:animOne val="branch"/>
          <dgm:animLvl val="lvl"/>
        </dgm:presLayoutVars>
      </dgm:prSet>
      <dgm:spPr/>
    </dgm:pt>
    <dgm:pt modelId="{5EAA53A7-8BD2-4BB4-88DC-BC8A0317682E}" type="pres">
      <dgm:prSet presAssocID="{5D3E1DB0-5462-4B53-A5C4-D08E34814193}" presName="thickLine" presStyleLbl="alignNode1" presStyleIdx="0" presStyleCnt="7"/>
      <dgm:spPr/>
    </dgm:pt>
    <dgm:pt modelId="{3FC4EED3-84A5-4FDE-9F52-29151B1CC8D6}" type="pres">
      <dgm:prSet presAssocID="{5D3E1DB0-5462-4B53-A5C4-D08E34814193}" presName="horz1" presStyleCnt="0"/>
      <dgm:spPr/>
    </dgm:pt>
    <dgm:pt modelId="{C3B1189C-6C5E-47FC-B28F-A4EFF3606771}" type="pres">
      <dgm:prSet presAssocID="{5D3E1DB0-5462-4B53-A5C4-D08E34814193}" presName="tx1" presStyleLbl="revTx" presStyleIdx="0" presStyleCnt="7"/>
      <dgm:spPr/>
    </dgm:pt>
    <dgm:pt modelId="{661AF491-9406-4E55-8355-DF698234B15F}" type="pres">
      <dgm:prSet presAssocID="{5D3E1DB0-5462-4B53-A5C4-D08E34814193}" presName="vert1" presStyleCnt="0"/>
      <dgm:spPr/>
    </dgm:pt>
    <dgm:pt modelId="{69E9BFDB-E7BF-444E-886C-A3E6D897FEBE}" type="pres">
      <dgm:prSet presAssocID="{E4ECD2A0-C2BC-45B1-8E6A-B9CB9A264DCC}" presName="thickLine" presStyleLbl="alignNode1" presStyleIdx="1" presStyleCnt="7"/>
      <dgm:spPr/>
    </dgm:pt>
    <dgm:pt modelId="{E73C9060-F55E-497F-AF7F-61CB90475F5D}" type="pres">
      <dgm:prSet presAssocID="{E4ECD2A0-C2BC-45B1-8E6A-B9CB9A264DCC}" presName="horz1" presStyleCnt="0"/>
      <dgm:spPr/>
    </dgm:pt>
    <dgm:pt modelId="{308F2E05-263E-45F4-AA52-438F19779994}" type="pres">
      <dgm:prSet presAssocID="{E4ECD2A0-C2BC-45B1-8E6A-B9CB9A264DCC}" presName="tx1" presStyleLbl="revTx" presStyleIdx="1" presStyleCnt="7"/>
      <dgm:spPr/>
    </dgm:pt>
    <dgm:pt modelId="{642EB454-581E-4C8B-89CB-70F44368D429}" type="pres">
      <dgm:prSet presAssocID="{E4ECD2A0-C2BC-45B1-8E6A-B9CB9A264DCC}" presName="vert1" presStyleCnt="0"/>
      <dgm:spPr/>
    </dgm:pt>
    <dgm:pt modelId="{A8A13C0C-1C17-494A-BC9B-4B97DE75DA5F}" type="pres">
      <dgm:prSet presAssocID="{AAE3985D-5D1D-48F3-81FB-B1E5DA944AF2}" presName="thickLine" presStyleLbl="alignNode1" presStyleIdx="2" presStyleCnt="7"/>
      <dgm:spPr/>
    </dgm:pt>
    <dgm:pt modelId="{3F626F97-9989-44FF-84DB-5058D13857FF}" type="pres">
      <dgm:prSet presAssocID="{AAE3985D-5D1D-48F3-81FB-B1E5DA944AF2}" presName="horz1" presStyleCnt="0"/>
      <dgm:spPr/>
    </dgm:pt>
    <dgm:pt modelId="{A7F4C320-446E-4BA9-B8BF-DC481148DE4C}" type="pres">
      <dgm:prSet presAssocID="{AAE3985D-5D1D-48F3-81FB-B1E5DA944AF2}" presName="tx1" presStyleLbl="revTx" presStyleIdx="2" presStyleCnt="7"/>
      <dgm:spPr/>
    </dgm:pt>
    <dgm:pt modelId="{E6C3D7F8-256F-49F5-9403-243AE9598F1A}" type="pres">
      <dgm:prSet presAssocID="{AAE3985D-5D1D-48F3-81FB-B1E5DA944AF2}" presName="vert1" presStyleCnt="0"/>
      <dgm:spPr/>
    </dgm:pt>
    <dgm:pt modelId="{20B30637-3387-42BD-BD62-6B5222C4A790}" type="pres">
      <dgm:prSet presAssocID="{EC033CE7-AA7B-47B8-9F0A-38E277C9B883}" presName="thickLine" presStyleLbl="alignNode1" presStyleIdx="3" presStyleCnt="7"/>
      <dgm:spPr/>
    </dgm:pt>
    <dgm:pt modelId="{42A344C0-6751-47A7-91AF-B67DA8988E62}" type="pres">
      <dgm:prSet presAssocID="{EC033CE7-AA7B-47B8-9F0A-38E277C9B883}" presName="horz1" presStyleCnt="0"/>
      <dgm:spPr/>
    </dgm:pt>
    <dgm:pt modelId="{CB72CFD3-A4BC-4D2B-AC31-0BE7B5EF5D48}" type="pres">
      <dgm:prSet presAssocID="{EC033CE7-AA7B-47B8-9F0A-38E277C9B883}" presName="tx1" presStyleLbl="revTx" presStyleIdx="3" presStyleCnt="7"/>
      <dgm:spPr/>
    </dgm:pt>
    <dgm:pt modelId="{320FB54C-60D7-40EB-927D-2614009BA312}" type="pres">
      <dgm:prSet presAssocID="{EC033CE7-AA7B-47B8-9F0A-38E277C9B883}" presName="vert1" presStyleCnt="0"/>
      <dgm:spPr/>
    </dgm:pt>
    <dgm:pt modelId="{B9934095-440E-418A-87B8-F0EFF99F8421}" type="pres">
      <dgm:prSet presAssocID="{7158C424-710F-4F40-AAC2-6C18EB7A794A}" presName="thickLine" presStyleLbl="alignNode1" presStyleIdx="4" presStyleCnt="7"/>
      <dgm:spPr/>
    </dgm:pt>
    <dgm:pt modelId="{1978DB3F-5529-4BC9-9739-52601D81C70C}" type="pres">
      <dgm:prSet presAssocID="{7158C424-710F-4F40-AAC2-6C18EB7A794A}" presName="horz1" presStyleCnt="0"/>
      <dgm:spPr/>
    </dgm:pt>
    <dgm:pt modelId="{470708BD-74FC-4E7A-907D-9E00E7ACB0EA}" type="pres">
      <dgm:prSet presAssocID="{7158C424-710F-4F40-AAC2-6C18EB7A794A}" presName="tx1" presStyleLbl="revTx" presStyleIdx="4" presStyleCnt="7"/>
      <dgm:spPr/>
    </dgm:pt>
    <dgm:pt modelId="{6DE5E08C-5DEB-40ED-9641-5C2929587A3A}" type="pres">
      <dgm:prSet presAssocID="{7158C424-710F-4F40-AAC2-6C18EB7A794A}" presName="vert1" presStyleCnt="0"/>
      <dgm:spPr/>
    </dgm:pt>
    <dgm:pt modelId="{8F36FD78-4E8C-4BCA-B867-D8EABD31BE09}" type="pres">
      <dgm:prSet presAssocID="{390B7314-4EAF-4449-AAC6-7FD48C3D63BA}" presName="thickLine" presStyleLbl="alignNode1" presStyleIdx="5" presStyleCnt="7"/>
      <dgm:spPr/>
    </dgm:pt>
    <dgm:pt modelId="{C17A45AA-61FD-49AB-A092-C8420A79EC5C}" type="pres">
      <dgm:prSet presAssocID="{390B7314-4EAF-4449-AAC6-7FD48C3D63BA}" presName="horz1" presStyleCnt="0"/>
      <dgm:spPr/>
    </dgm:pt>
    <dgm:pt modelId="{39010BB9-AF18-466A-8A39-209B3FB51F3E}" type="pres">
      <dgm:prSet presAssocID="{390B7314-4EAF-4449-AAC6-7FD48C3D63BA}" presName="tx1" presStyleLbl="revTx" presStyleIdx="5" presStyleCnt="7"/>
      <dgm:spPr/>
    </dgm:pt>
    <dgm:pt modelId="{FB595595-9ED2-4622-B8C3-6E04B962EFEC}" type="pres">
      <dgm:prSet presAssocID="{390B7314-4EAF-4449-AAC6-7FD48C3D63BA}" presName="vert1" presStyleCnt="0"/>
      <dgm:spPr/>
    </dgm:pt>
    <dgm:pt modelId="{84C35E13-6A07-4F37-B1AD-5E360804735F}" type="pres">
      <dgm:prSet presAssocID="{CE4D5E16-8121-4F1F-95B4-BB9B04AEACBC}" presName="thickLine" presStyleLbl="alignNode1" presStyleIdx="6" presStyleCnt="7"/>
      <dgm:spPr/>
    </dgm:pt>
    <dgm:pt modelId="{ABAAC826-DD5A-4ECC-8CC3-DC0124AE2EE3}" type="pres">
      <dgm:prSet presAssocID="{CE4D5E16-8121-4F1F-95B4-BB9B04AEACBC}" presName="horz1" presStyleCnt="0"/>
      <dgm:spPr/>
    </dgm:pt>
    <dgm:pt modelId="{786EC9A9-BD17-474A-9E61-CCC3C98D301B}" type="pres">
      <dgm:prSet presAssocID="{CE4D5E16-8121-4F1F-95B4-BB9B04AEACBC}" presName="tx1" presStyleLbl="revTx" presStyleIdx="6" presStyleCnt="7"/>
      <dgm:spPr/>
    </dgm:pt>
    <dgm:pt modelId="{6CE2433A-90E4-4A0C-9F0F-FD73FEC35604}" type="pres">
      <dgm:prSet presAssocID="{CE4D5E16-8121-4F1F-95B4-BB9B04AEACBC}" presName="vert1" presStyleCnt="0"/>
      <dgm:spPr/>
    </dgm:pt>
  </dgm:ptLst>
  <dgm:cxnLst>
    <dgm:cxn modelId="{22B5BB16-73B3-4966-905A-6D1FBADB6229}" type="presOf" srcId="{271918C1-C51E-45CE-8D36-0645C3C1AC47}" destId="{5FC57461-AED6-4342-91D8-ED4E70629BC2}" srcOrd="0" destOrd="0" presId="urn:microsoft.com/office/officeart/2008/layout/LinedList"/>
    <dgm:cxn modelId="{092F7E4E-1218-4EB2-AF26-DA8968C4948A}" type="presOf" srcId="{5D3E1DB0-5462-4B53-A5C4-D08E34814193}" destId="{C3B1189C-6C5E-47FC-B28F-A4EFF3606771}" srcOrd="0" destOrd="0" presId="urn:microsoft.com/office/officeart/2008/layout/LinedList"/>
    <dgm:cxn modelId="{A5580252-8223-4E0B-88EB-C946733AA598}" type="presOf" srcId="{EC033CE7-AA7B-47B8-9F0A-38E277C9B883}" destId="{CB72CFD3-A4BC-4D2B-AC31-0BE7B5EF5D48}" srcOrd="0" destOrd="0" presId="urn:microsoft.com/office/officeart/2008/layout/LinedList"/>
    <dgm:cxn modelId="{8493695A-856F-46E7-A92F-4C6E76D9715D}" type="presOf" srcId="{CE4D5E16-8121-4F1F-95B4-BB9B04AEACBC}" destId="{786EC9A9-BD17-474A-9E61-CCC3C98D301B}" srcOrd="0" destOrd="0" presId="urn:microsoft.com/office/officeart/2008/layout/LinedList"/>
    <dgm:cxn modelId="{4C969B7B-3CB6-45CE-A6A8-99A9B9FD0C50}" type="presOf" srcId="{E4ECD2A0-C2BC-45B1-8E6A-B9CB9A264DCC}" destId="{308F2E05-263E-45F4-AA52-438F19779994}" srcOrd="0" destOrd="0" presId="urn:microsoft.com/office/officeart/2008/layout/LinedList"/>
    <dgm:cxn modelId="{850F608E-6C5D-4903-934C-227B563FBD34}" srcId="{271918C1-C51E-45CE-8D36-0645C3C1AC47}" destId="{AAE3985D-5D1D-48F3-81FB-B1E5DA944AF2}" srcOrd="2" destOrd="0" parTransId="{4C877265-CDE0-4B12-8181-E28C29641351}" sibTransId="{2686BDA6-8538-4E75-AAE7-EBF2ECC30085}"/>
    <dgm:cxn modelId="{37814097-88CE-43A9-8BDA-DC0F204FD63A}" type="presOf" srcId="{AAE3985D-5D1D-48F3-81FB-B1E5DA944AF2}" destId="{A7F4C320-446E-4BA9-B8BF-DC481148DE4C}" srcOrd="0" destOrd="0" presId="urn:microsoft.com/office/officeart/2008/layout/LinedList"/>
    <dgm:cxn modelId="{5163709F-3165-43E8-ADE5-05EDC4A0DCD9}" srcId="{271918C1-C51E-45CE-8D36-0645C3C1AC47}" destId="{5D3E1DB0-5462-4B53-A5C4-D08E34814193}" srcOrd="0" destOrd="0" parTransId="{37C72530-BB58-44F0-AD52-B9C9CEC0FBFD}" sibTransId="{CB75B1E2-97BA-43BD-84FA-CCAFD1600B6D}"/>
    <dgm:cxn modelId="{0D9102BB-4DF9-4990-A6DC-D55ACA37EAE7}" srcId="{271918C1-C51E-45CE-8D36-0645C3C1AC47}" destId="{7158C424-710F-4F40-AAC2-6C18EB7A794A}" srcOrd="4" destOrd="0" parTransId="{A46CB150-30D1-4734-A2AB-3B3D72D9AE4F}" sibTransId="{AC3D27F4-3994-4648-A0E7-BD6551C36553}"/>
    <dgm:cxn modelId="{D02D67C9-0121-4581-950F-2F0060B7A62D}" srcId="{271918C1-C51E-45CE-8D36-0645C3C1AC47}" destId="{E4ECD2A0-C2BC-45B1-8E6A-B9CB9A264DCC}" srcOrd="1" destOrd="0" parTransId="{6E64CBEF-EFE8-46BB-A919-CDCB2EDCF3B8}" sibTransId="{6961889C-C596-4034-B592-090C5473DC8A}"/>
    <dgm:cxn modelId="{A9C4C8DF-FF68-4970-B922-534B8348A9C0}" type="presOf" srcId="{7158C424-710F-4F40-AAC2-6C18EB7A794A}" destId="{470708BD-74FC-4E7A-907D-9E00E7ACB0EA}" srcOrd="0" destOrd="0" presId="urn:microsoft.com/office/officeart/2008/layout/LinedList"/>
    <dgm:cxn modelId="{4A2CDCEB-5607-4E7A-AA2E-CE96F7BA0879}" type="presOf" srcId="{390B7314-4EAF-4449-AAC6-7FD48C3D63BA}" destId="{39010BB9-AF18-466A-8A39-209B3FB51F3E}" srcOrd="0" destOrd="0" presId="urn:microsoft.com/office/officeart/2008/layout/LinedList"/>
    <dgm:cxn modelId="{F9F536F4-607E-4A79-896B-F5B0CED85B4A}" srcId="{271918C1-C51E-45CE-8D36-0645C3C1AC47}" destId="{CE4D5E16-8121-4F1F-95B4-BB9B04AEACBC}" srcOrd="6" destOrd="0" parTransId="{7ECAB6C9-E6F4-4EBE-9A58-70A463C2DAD3}" sibTransId="{287F45F0-32A4-4DE1-A08C-E691E91C9DD2}"/>
    <dgm:cxn modelId="{6295D0F6-8868-4BCC-BD34-B5E9B0AD697F}" srcId="{271918C1-C51E-45CE-8D36-0645C3C1AC47}" destId="{EC033CE7-AA7B-47B8-9F0A-38E277C9B883}" srcOrd="3" destOrd="0" parTransId="{3C94E560-C360-46F1-B9A8-738C02ABB99B}" sibTransId="{533DB8DE-680D-4445-8466-7B218FEA414B}"/>
    <dgm:cxn modelId="{619E7AFA-798B-47A1-AAD1-7C25B2F731A8}" srcId="{271918C1-C51E-45CE-8D36-0645C3C1AC47}" destId="{390B7314-4EAF-4449-AAC6-7FD48C3D63BA}" srcOrd="5" destOrd="0" parTransId="{6AD5EB9F-8ED8-410B-A843-9F98F3249613}" sibTransId="{82011414-A15B-4048-83EE-72C2BE712380}"/>
    <dgm:cxn modelId="{83812835-D43A-4AF9-B0D8-2623A4DDE9B0}" type="presParOf" srcId="{5FC57461-AED6-4342-91D8-ED4E70629BC2}" destId="{5EAA53A7-8BD2-4BB4-88DC-BC8A0317682E}" srcOrd="0" destOrd="0" presId="urn:microsoft.com/office/officeart/2008/layout/LinedList"/>
    <dgm:cxn modelId="{55B9461B-4C1C-4FE0-A58E-6E9609B2064D}" type="presParOf" srcId="{5FC57461-AED6-4342-91D8-ED4E70629BC2}" destId="{3FC4EED3-84A5-4FDE-9F52-29151B1CC8D6}" srcOrd="1" destOrd="0" presId="urn:microsoft.com/office/officeart/2008/layout/LinedList"/>
    <dgm:cxn modelId="{A38DB8BC-81BC-4F77-8E6F-757EA4BF1A67}" type="presParOf" srcId="{3FC4EED3-84A5-4FDE-9F52-29151B1CC8D6}" destId="{C3B1189C-6C5E-47FC-B28F-A4EFF3606771}" srcOrd="0" destOrd="0" presId="urn:microsoft.com/office/officeart/2008/layout/LinedList"/>
    <dgm:cxn modelId="{6FF227F3-F88E-41CA-9E9D-1A0E366FFDC1}" type="presParOf" srcId="{3FC4EED3-84A5-4FDE-9F52-29151B1CC8D6}" destId="{661AF491-9406-4E55-8355-DF698234B15F}" srcOrd="1" destOrd="0" presId="urn:microsoft.com/office/officeart/2008/layout/LinedList"/>
    <dgm:cxn modelId="{0B3A074E-617B-4248-930B-C745F92BC87F}" type="presParOf" srcId="{5FC57461-AED6-4342-91D8-ED4E70629BC2}" destId="{69E9BFDB-E7BF-444E-886C-A3E6D897FEBE}" srcOrd="2" destOrd="0" presId="urn:microsoft.com/office/officeart/2008/layout/LinedList"/>
    <dgm:cxn modelId="{2ABA7B55-6D5A-4828-997E-3785529C49FD}" type="presParOf" srcId="{5FC57461-AED6-4342-91D8-ED4E70629BC2}" destId="{E73C9060-F55E-497F-AF7F-61CB90475F5D}" srcOrd="3" destOrd="0" presId="urn:microsoft.com/office/officeart/2008/layout/LinedList"/>
    <dgm:cxn modelId="{1CB05DE3-345C-4A9B-8BB0-010E6FB3900A}" type="presParOf" srcId="{E73C9060-F55E-497F-AF7F-61CB90475F5D}" destId="{308F2E05-263E-45F4-AA52-438F19779994}" srcOrd="0" destOrd="0" presId="urn:microsoft.com/office/officeart/2008/layout/LinedList"/>
    <dgm:cxn modelId="{67C00441-F897-49ED-9274-45266AA37D43}" type="presParOf" srcId="{E73C9060-F55E-497F-AF7F-61CB90475F5D}" destId="{642EB454-581E-4C8B-89CB-70F44368D429}" srcOrd="1" destOrd="0" presId="urn:microsoft.com/office/officeart/2008/layout/LinedList"/>
    <dgm:cxn modelId="{8FDC52E9-D784-44D8-BAF9-7BE6ECEA1FC4}" type="presParOf" srcId="{5FC57461-AED6-4342-91D8-ED4E70629BC2}" destId="{A8A13C0C-1C17-494A-BC9B-4B97DE75DA5F}" srcOrd="4" destOrd="0" presId="urn:microsoft.com/office/officeart/2008/layout/LinedList"/>
    <dgm:cxn modelId="{24494B3B-1894-4DAB-BE2E-5486E00348F1}" type="presParOf" srcId="{5FC57461-AED6-4342-91D8-ED4E70629BC2}" destId="{3F626F97-9989-44FF-84DB-5058D13857FF}" srcOrd="5" destOrd="0" presId="urn:microsoft.com/office/officeart/2008/layout/LinedList"/>
    <dgm:cxn modelId="{52E02AD0-AC50-4968-B969-4834900A9936}" type="presParOf" srcId="{3F626F97-9989-44FF-84DB-5058D13857FF}" destId="{A7F4C320-446E-4BA9-B8BF-DC481148DE4C}" srcOrd="0" destOrd="0" presId="urn:microsoft.com/office/officeart/2008/layout/LinedList"/>
    <dgm:cxn modelId="{610DD1DD-AF48-472C-B2BE-01AA3F5F4ADB}" type="presParOf" srcId="{3F626F97-9989-44FF-84DB-5058D13857FF}" destId="{E6C3D7F8-256F-49F5-9403-243AE9598F1A}" srcOrd="1" destOrd="0" presId="urn:microsoft.com/office/officeart/2008/layout/LinedList"/>
    <dgm:cxn modelId="{C551C060-AD90-43A6-8B1B-D0C8D672B2B2}" type="presParOf" srcId="{5FC57461-AED6-4342-91D8-ED4E70629BC2}" destId="{20B30637-3387-42BD-BD62-6B5222C4A790}" srcOrd="6" destOrd="0" presId="urn:microsoft.com/office/officeart/2008/layout/LinedList"/>
    <dgm:cxn modelId="{A6F437AF-A4BE-440C-A828-3323BBEE7513}" type="presParOf" srcId="{5FC57461-AED6-4342-91D8-ED4E70629BC2}" destId="{42A344C0-6751-47A7-91AF-B67DA8988E62}" srcOrd="7" destOrd="0" presId="urn:microsoft.com/office/officeart/2008/layout/LinedList"/>
    <dgm:cxn modelId="{54767F8A-A19C-407C-BC7D-4491D82FC2FA}" type="presParOf" srcId="{42A344C0-6751-47A7-91AF-B67DA8988E62}" destId="{CB72CFD3-A4BC-4D2B-AC31-0BE7B5EF5D48}" srcOrd="0" destOrd="0" presId="urn:microsoft.com/office/officeart/2008/layout/LinedList"/>
    <dgm:cxn modelId="{1E376B59-4E1A-40F4-A583-156379309788}" type="presParOf" srcId="{42A344C0-6751-47A7-91AF-B67DA8988E62}" destId="{320FB54C-60D7-40EB-927D-2614009BA312}" srcOrd="1" destOrd="0" presId="urn:microsoft.com/office/officeart/2008/layout/LinedList"/>
    <dgm:cxn modelId="{9645EB5C-78DB-492C-9EEF-8879196260DE}" type="presParOf" srcId="{5FC57461-AED6-4342-91D8-ED4E70629BC2}" destId="{B9934095-440E-418A-87B8-F0EFF99F8421}" srcOrd="8" destOrd="0" presId="urn:microsoft.com/office/officeart/2008/layout/LinedList"/>
    <dgm:cxn modelId="{312E3BC6-9953-430F-A416-63000F303F59}" type="presParOf" srcId="{5FC57461-AED6-4342-91D8-ED4E70629BC2}" destId="{1978DB3F-5529-4BC9-9739-52601D81C70C}" srcOrd="9" destOrd="0" presId="urn:microsoft.com/office/officeart/2008/layout/LinedList"/>
    <dgm:cxn modelId="{CBBB2F78-40BE-47C9-9AA5-AE4C0BDFC82F}" type="presParOf" srcId="{1978DB3F-5529-4BC9-9739-52601D81C70C}" destId="{470708BD-74FC-4E7A-907D-9E00E7ACB0EA}" srcOrd="0" destOrd="0" presId="urn:microsoft.com/office/officeart/2008/layout/LinedList"/>
    <dgm:cxn modelId="{BFA43B93-E9A8-4294-8F9D-F2F5DFA1A43D}" type="presParOf" srcId="{1978DB3F-5529-4BC9-9739-52601D81C70C}" destId="{6DE5E08C-5DEB-40ED-9641-5C2929587A3A}" srcOrd="1" destOrd="0" presId="urn:microsoft.com/office/officeart/2008/layout/LinedList"/>
    <dgm:cxn modelId="{4E6B6E49-CD72-499E-ADEB-F000BAD94A7E}" type="presParOf" srcId="{5FC57461-AED6-4342-91D8-ED4E70629BC2}" destId="{8F36FD78-4E8C-4BCA-B867-D8EABD31BE09}" srcOrd="10" destOrd="0" presId="urn:microsoft.com/office/officeart/2008/layout/LinedList"/>
    <dgm:cxn modelId="{73E5D4D4-A6A0-4019-8298-202FB9173936}" type="presParOf" srcId="{5FC57461-AED6-4342-91D8-ED4E70629BC2}" destId="{C17A45AA-61FD-49AB-A092-C8420A79EC5C}" srcOrd="11" destOrd="0" presId="urn:microsoft.com/office/officeart/2008/layout/LinedList"/>
    <dgm:cxn modelId="{29F07C54-E0C8-4123-857E-1B036B4872E9}" type="presParOf" srcId="{C17A45AA-61FD-49AB-A092-C8420A79EC5C}" destId="{39010BB9-AF18-466A-8A39-209B3FB51F3E}" srcOrd="0" destOrd="0" presId="urn:microsoft.com/office/officeart/2008/layout/LinedList"/>
    <dgm:cxn modelId="{8721B506-9092-4B27-B23A-67801D14B12E}" type="presParOf" srcId="{C17A45AA-61FD-49AB-A092-C8420A79EC5C}" destId="{FB595595-9ED2-4622-B8C3-6E04B962EFEC}" srcOrd="1" destOrd="0" presId="urn:microsoft.com/office/officeart/2008/layout/LinedList"/>
    <dgm:cxn modelId="{AD6CC458-771F-49C1-93FD-710513C899C2}" type="presParOf" srcId="{5FC57461-AED6-4342-91D8-ED4E70629BC2}" destId="{84C35E13-6A07-4F37-B1AD-5E360804735F}" srcOrd="12" destOrd="0" presId="urn:microsoft.com/office/officeart/2008/layout/LinedList"/>
    <dgm:cxn modelId="{D1E7902E-C312-47B8-87A2-7288954400D2}" type="presParOf" srcId="{5FC57461-AED6-4342-91D8-ED4E70629BC2}" destId="{ABAAC826-DD5A-4ECC-8CC3-DC0124AE2EE3}" srcOrd="13" destOrd="0" presId="urn:microsoft.com/office/officeart/2008/layout/LinedList"/>
    <dgm:cxn modelId="{197BA1E4-234C-4DF0-905C-AA6FBF782F17}" type="presParOf" srcId="{ABAAC826-DD5A-4ECC-8CC3-DC0124AE2EE3}" destId="{786EC9A9-BD17-474A-9E61-CCC3C98D301B}" srcOrd="0" destOrd="0" presId="urn:microsoft.com/office/officeart/2008/layout/LinedList"/>
    <dgm:cxn modelId="{388A0C76-2DC1-4CA0-8D4D-9CC930CF0DB7}" type="presParOf" srcId="{ABAAC826-DD5A-4ECC-8CC3-DC0124AE2EE3}" destId="{6CE2433A-90E4-4A0C-9F0F-FD73FEC356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2E6EE-6D5C-44C1-B745-12BC6ACBBC6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AE658-ADFD-42A0-AC98-D22BAAEBB8E0}">
      <dgm:prSet phldrT="[Text]"/>
      <dgm:spPr/>
      <dgm:t>
        <a:bodyPr/>
        <a:lstStyle/>
        <a:p>
          <a:r>
            <a:rPr lang="en-US"/>
            <a:t>Center for Teaching and Learning Excellence</a:t>
          </a:r>
        </a:p>
      </dgm:t>
    </dgm:pt>
    <dgm:pt modelId="{C8F12FB2-8F52-4F43-B2F3-EE32DB3CE785}" type="parTrans" cxnId="{7DB6189A-4A76-4CA2-B86B-4A90AB385373}">
      <dgm:prSet/>
      <dgm:spPr/>
      <dgm:t>
        <a:bodyPr/>
        <a:lstStyle/>
        <a:p>
          <a:endParaRPr lang="en-US"/>
        </a:p>
      </dgm:t>
    </dgm:pt>
    <dgm:pt modelId="{9DEE5151-ED3D-4A82-B050-34C99CE23408}" type="sibTrans" cxnId="{7DB6189A-4A76-4CA2-B86B-4A90AB385373}">
      <dgm:prSet/>
      <dgm:spPr/>
      <dgm:t>
        <a:bodyPr/>
        <a:lstStyle/>
        <a:p>
          <a:endParaRPr lang="en-US"/>
        </a:p>
      </dgm:t>
    </dgm:pt>
    <dgm:pt modelId="{BC157603-92EE-489C-B438-69C6DB3C38BA}">
      <dgm:prSet/>
      <dgm:spPr/>
      <dgm:t>
        <a:bodyPr/>
        <a:lstStyle/>
        <a:p>
          <a:r>
            <a:rPr lang="en-US"/>
            <a:t>Instructional Design and Development</a:t>
          </a:r>
        </a:p>
      </dgm:t>
    </dgm:pt>
    <dgm:pt modelId="{8B93F9FE-DABD-4440-8467-270B194ACAD5}" type="parTrans" cxnId="{2B5B30B3-BF37-49B7-B14B-E4B7ADD3F7D4}">
      <dgm:prSet/>
      <dgm:spPr/>
      <dgm:t>
        <a:bodyPr/>
        <a:lstStyle/>
        <a:p>
          <a:endParaRPr lang="en-US"/>
        </a:p>
      </dgm:t>
    </dgm:pt>
    <dgm:pt modelId="{3CCA5E36-7784-428E-9692-3349A2E9E2C5}" type="sibTrans" cxnId="{2B5B30B3-BF37-49B7-B14B-E4B7ADD3F7D4}">
      <dgm:prSet/>
      <dgm:spPr/>
      <dgm:t>
        <a:bodyPr/>
        <a:lstStyle/>
        <a:p>
          <a:endParaRPr lang="en-US"/>
        </a:p>
      </dgm:t>
    </dgm:pt>
    <dgm:pt modelId="{7EB1C014-7520-45F0-B7E9-F654DE4A7845}">
      <dgm:prSet/>
      <dgm:spPr/>
      <dgm:t>
        <a:bodyPr/>
        <a:lstStyle/>
        <a:p>
          <a:r>
            <a:rPr lang="en-US"/>
            <a:t>Multimedia Services</a:t>
          </a:r>
        </a:p>
      </dgm:t>
    </dgm:pt>
    <dgm:pt modelId="{6DF6DC7C-C397-4449-96B8-445FA1F6F3B1}" type="parTrans" cxnId="{25AB2A9F-F569-4383-8983-1978F29DE3BA}">
      <dgm:prSet/>
      <dgm:spPr/>
      <dgm:t>
        <a:bodyPr/>
        <a:lstStyle/>
        <a:p>
          <a:endParaRPr lang="en-US"/>
        </a:p>
      </dgm:t>
    </dgm:pt>
    <dgm:pt modelId="{1B57448C-6AA1-4516-B670-C0368A7936EF}" type="sibTrans" cxnId="{25AB2A9F-F569-4383-8983-1978F29DE3BA}">
      <dgm:prSet/>
      <dgm:spPr/>
      <dgm:t>
        <a:bodyPr/>
        <a:lstStyle/>
        <a:p>
          <a:endParaRPr lang="en-US"/>
        </a:p>
      </dgm:t>
    </dgm:pt>
    <dgm:pt modelId="{5D96672C-2C1C-4851-AD10-201B3793F04E}">
      <dgm:prSet/>
      <dgm:spPr/>
      <dgm:t>
        <a:bodyPr/>
        <a:lstStyle/>
        <a:p>
          <a:r>
            <a:rPr lang="en-US"/>
            <a:t>Learning Support &amp; Design</a:t>
          </a:r>
        </a:p>
      </dgm:t>
    </dgm:pt>
    <dgm:pt modelId="{B1E56938-4ED8-4792-A415-43C26A5706AC}" type="parTrans" cxnId="{964A6867-D02A-43C1-85F4-E20028D5ECEE}">
      <dgm:prSet/>
      <dgm:spPr/>
      <dgm:t>
        <a:bodyPr/>
        <a:lstStyle/>
        <a:p>
          <a:endParaRPr lang="en-US"/>
        </a:p>
      </dgm:t>
    </dgm:pt>
    <dgm:pt modelId="{0D6A52C8-11CC-448B-B90F-6A5AAEA7F48C}" type="sibTrans" cxnId="{964A6867-D02A-43C1-85F4-E20028D5ECEE}">
      <dgm:prSet/>
      <dgm:spPr/>
      <dgm:t>
        <a:bodyPr/>
        <a:lstStyle/>
        <a:p>
          <a:endParaRPr lang="en-US"/>
        </a:p>
      </dgm:t>
    </dgm:pt>
    <dgm:pt modelId="{5A09098C-FE6C-4726-8282-56317D0EEC97}" type="pres">
      <dgm:prSet presAssocID="{8A12E6EE-6D5C-44C1-B745-12BC6ACBBC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5E6C2D-0417-4733-A488-954C9BE29728}" type="pres">
      <dgm:prSet presAssocID="{8A7AE658-ADFD-42A0-AC98-D22BAAEBB8E0}" presName="hierRoot1" presStyleCnt="0"/>
      <dgm:spPr/>
    </dgm:pt>
    <dgm:pt modelId="{D8043C4D-E9C5-42DC-BCAA-AE6CEF47322A}" type="pres">
      <dgm:prSet presAssocID="{8A7AE658-ADFD-42A0-AC98-D22BAAEBB8E0}" presName="composite" presStyleCnt="0"/>
      <dgm:spPr/>
    </dgm:pt>
    <dgm:pt modelId="{560B15F9-68E0-47C2-9F9F-E58F0E1456BB}" type="pres">
      <dgm:prSet presAssocID="{8A7AE658-ADFD-42A0-AC98-D22BAAEBB8E0}" presName="background" presStyleLbl="node0" presStyleIdx="0" presStyleCnt="4"/>
      <dgm:spPr/>
    </dgm:pt>
    <dgm:pt modelId="{34C31A7A-3511-4AB8-880B-7117894A1215}" type="pres">
      <dgm:prSet presAssocID="{8A7AE658-ADFD-42A0-AC98-D22BAAEBB8E0}" presName="text" presStyleLbl="fgAcc0" presStyleIdx="0" presStyleCnt="4">
        <dgm:presLayoutVars>
          <dgm:chPref val="3"/>
        </dgm:presLayoutVars>
      </dgm:prSet>
      <dgm:spPr/>
    </dgm:pt>
    <dgm:pt modelId="{0499E19E-E43E-4ED1-8275-903A255DEAD0}" type="pres">
      <dgm:prSet presAssocID="{8A7AE658-ADFD-42A0-AC98-D22BAAEBB8E0}" presName="hierChild2" presStyleCnt="0"/>
      <dgm:spPr/>
    </dgm:pt>
    <dgm:pt modelId="{74DA921E-0A65-47D1-8A3C-10E5C1DA7611}" type="pres">
      <dgm:prSet presAssocID="{BC157603-92EE-489C-B438-69C6DB3C38BA}" presName="hierRoot1" presStyleCnt="0"/>
      <dgm:spPr/>
    </dgm:pt>
    <dgm:pt modelId="{A45E0FCB-6B53-48AB-B033-0AA073B8C1FC}" type="pres">
      <dgm:prSet presAssocID="{BC157603-92EE-489C-B438-69C6DB3C38BA}" presName="composite" presStyleCnt="0"/>
      <dgm:spPr/>
    </dgm:pt>
    <dgm:pt modelId="{6968A2E7-9ED3-4C7A-B3E1-3DB72247BE13}" type="pres">
      <dgm:prSet presAssocID="{BC157603-92EE-489C-B438-69C6DB3C38BA}" presName="background" presStyleLbl="node0" presStyleIdx="1" presStyleCnt="4"/>
      <dgm:spPr/>
    </dgm:pt>
    <dgm:pt modelId="{0B37DDD5-F759-44E1-A224-410EAFB65D4A}" type="pres">
      <dgm:prSet presAssocID="{BC157603-92EE-489C-B438-69C6DB3C38BA}" presName="text" presStyleLbl="fgAcc0" presStyleIdx="1" presStyleCnt="4">
        <dgm:presLayoutVars>
          <dgm:chPref val="3"/>
        </dgm:presLayoutVars>
      </dgm:prSet>
      <dgm:spPr/>
    </dgm:pt>
    <dgm:pt modelId="{A5267338-E29A-4B08-B457-1E0E47B663C4}" type="pres">
      <dgm:prSet presAssocID="{BC157603-92EE-489C-B438-69C6DB3C38BA}" presName="hierChild2" presStyleCnt="0"/>
      <dgm:spPr/>
    </dgm:pt>
    <dgm:pt modelId="{56A43AF4-308D-417F-B0B1-EE1FC3E2C05A}" type="pres">
      <dgm:prSet presAssocID="{7EB1C014-7520-45F0-B7E9-F654DE4A7845}" presName="hierRoot1" presStyleCnt="0"/>
      <dgm:spPr/>
    </dgm:pt>
    <dgm:pt modelId="{308D5A60-069A-45B6-9838-5C387ABF08C1}" type="pres">
      <dgm:prSet presAssocID="{7EB1C014-7520-45F0-B7E9-F654DE4A7845}" presName="composite" presStyleCnt="0"/>
      <dgm:spPr/>
    </dgm:pt>
    <dgm:pt modelId="{2227753C-3F65-4F8B-9015-AB4969F522C9}" type="pres">
      <dgm:prSet presAssocID="{7EB1C014-7520-45F0-B7E9-F654DE4A7845}" presName="background" presStyleLbl="node0" presStyleIdx="2" presStyleCnt="4"/>
      <dgm:spPr/>
    </dgm:pt>
    <dgm:pt modelId="{B346B3A0-043A-4577-912A-4752907C0D8C}" type="pres">
      <dgm:prSet presAssocID="{7EB1C014-7520-45F0-B7E9-F654DE4A7845}" presName="text" presStyleLbl="fgAcc0" presStyleIdx="2" presStyleCnt="4">
        <dgm:presLayoutVars>
          <dgm:chPref val="3"/>
        </dgm:presLayoutVars>
      </dgm:prSet>
      <dgm:spPr/>
    </dgm:pt>
    <dgm:pt modelId="{9CF7C1B0-A779-4E46-A4C5-312B0C72B152}" type="pres">
      <dgm:prSet presAssocID="{7EB1C014-7520-45F0-B7E9-F654DE4A7845}" presName="hierChild2" presStyleCnt="0"/>
      <dgm:spPr/>
    </dgm:pt>
    <dgm:pt modelId="{CCBD7D03-C849-4F88-AB78-CFAE38CE881F}" type="pres">
      <dgm:prSet presAssocID="{5D96672C-2C1C-4851-AD10-201B3793F04E}" presName="hierRoot1" presStyleCnt="0"/>
      <dgm:spPr/>
    </dgm:pt>
    <dgm:pt modelId="{C975BB27-F4A0-4FEB-B491-BA2C7F48AC50}" type="pres">
      <dgm:prSet presAssocID="{5D96672C-2C1C-4851-AD10-201B3793F04E}" presName="composite" presStyleCnt="0"/>
      <dgm:spPr/>
    </dgm:pt>
    <dgm:pt modelId="{67FC7561-EE5E-4769-8FD9-3FB9C8BDD716}" type="pres">
      <dgm:prSet presAssocID="{5D96672C-2C1C-4851-AD10-201B3793F04E}" presName="background" presStyleLbl="node0" presStyleIdx="3" presStyleCnt="4"/>
      <dgm:spPr/>
    </dgm:pt>
    <dgm:pt modelId="{32BAA131-1961-44AB-B9CD-EAFC425A780A}" type="pres">
      <dgm:prSet presAssocID="{5D96672C-2C1C-4851-AD10-201B3793F04E}" presName="text" presStyleLbl="fgAcc0" presStyleIdx="3" presStyleCnt="4">
        <dgm:presLayoutVars>
          <dgm:chPref val="3"/>
        </dgm:presLayoutVars>
      </dgm:prSet>
      <dgm:spPr/>
    </dgm:pt>
    <dgm:pt modelId="{76271AAB-C267-4DFC-8E10-613D442ECDF5}" type="pres">
      <dgm:prSet presAssocID="{5D96672C-2C1C-4851-AD10-201B3793F04E}" presName="hierChild2" presStyleCnt="0"/>
      <dgm:spPr/>
    </dgm:pt>
  </dgm:ptLst>
  <dgm:cxnLst>
    <dgm:cxn modelId="{D6E62A3B-97FA-4A66-86DF-6B706D445C3E}" type="presOf" srcId="{8A7AE658-ADFD-42A0-AC98-D22BAAEBB8E0}" destId="{34C31A7A-3511-4AB8-880B-7117894A1215}" srcOrd="0" destOrd="0" presId="urn:microsoft.com/office/officeart/2005/8/layout/hierarchy1"/>
    <dgm:cxn modelId="{964A6867-D02A-43C1-85F4-E20028D5ECEE}" srcId="{8A12E6EE-6D5C-44C1-B745-12BC6ACBBC6E}" destId="{5D96672C-2C1C-4851-AD10-201B3793F04E}" srcOrd="3" destOrd="0" parTransId="{B1E56938-4ED8-4792-A415-43C26A5706AC}" sibTransId="{0D6A52C8-11CC-448B-B90F-6A5AAEA7F48C}"/>
    <dgm:cxn modelId="{5ABD8970-CD30-4B16-95B4-E1F70708E825}" type="presOf" srcId="{5D96672C-2C1C-4851-AD10-201B3793F04E}" destId="{32BAA131-1961-44AB-B9CD-EAFC425A780A}" srcOrd="0" destOrd="0" presId="urn:microsoft.com/office/officeart/2005/8/layout/hierarchy1"/>
    <dgm:cxn modelId="{B1CBBE54-0813-4CE2-8B4A-8CF2D1A0D066}" type="presOf" srcId="{8A12E6EE-6D5C-44C1-B745-12BC6ACBBC6E}" destId="{5A09098C-FE6C-4726-8282-56317D0EEC97}" srcOrd="0" destOrd="0" presId="urn:microsoft.com/office/officeart/2005/8/layout/hierarchy1"/>
    <dgm:cxn modelId="{781C6599-638A-4B68-8512-9D3A7313F52E}" type="presOf" srcId="{BC157603-92EE-489C-B438-69C6DB3C38BA}" destId="{0B37DDD5-F759-44E1-A224-410EAFB65D4A}" srcOrd="0" destOrd="0" presId="urn:microsoft.com/office/officeart/2005/8/layout/hierarchy1"/>
    <dgm:cxn modelId="{7DB6189A-4A76-4CA2-B86B-4A90AB385373}" srcId="{8A12E6EE-6D5C-44C1-B745-12BC6ACBBC6E}" destId="{8A7AE658-ADFD-42A0-AC98-D22BAAEBB8E0}" srcOrd="0" destOrd="0" parTransId="{C8F12FB2-8F52-4F43-B2F3-EE32DB3CE785}" sibTransId="{9DEE5151-ED3D-4A82-B050-34C99CE23408}"/>
    <dgm:cxn modelId="{25AB2A9F-F569-4383-8983-1978F29DE3BA}" srcId="{8A12E6EE-6D5C-44C1-B745-12BC6ACBBC6E}" destId="{7EB1C014-7520-45F0-B7E9-F654DE4A7845}" srcOrd="2" destOrd="0" parTransId="{6DF6DC7C-C397-4449-96B8-445FA1F6F3B1}" sibTransId="{1B57448C-6AA1-4516-B670-C0368A7936EF}"/>
    <dgm:cxn modelId="{2B5B30B3-BF37-49B7-B14B-E4B7ADD3F7D4}" srcId="{8A12E6EE-6D5C-44C1-B745-12BC6ACBBC6E}" destId="{BC157603-92EE-489C-B438-69C6DB3C38BA}" srcOrd="1" destOrd="0" parTransId="{8B93F9FE-DABD-4440-8467-270B194ACAD5}" sibTransId="{3CCA5E36-7784-428E-9692-3349A2E9E2C5}"/>
    <dgm:cxn modelId="{B0463CE1-A4D3-4540-8640-BA3F780324C2}" type="presOf" srcId="{7EB1C014-7520-45F0-B7E9-F654DE4A7845}" destId="{B346B3A0-043A-4577-912A-4752907C0D8C}" srcOrd="0" destOrd="0" presId="urn:microsoft.com/office/officeart/2005/8/layout/hierarchy1"/>
    <dgm:cxn modelId="{19594C94-F657-4F0C-A6B3-110FC687CD53}" type="presParOf" srcId="{5A09098C-FE6C-4726-8282-56317D0EEC97}" destId="{2C5E6C2D-0417-4733-A488-954C9BE29728}" srcOrd="0" destOrd="0" presId="urn:microsoft.com/office/officeart/2005/8/layout/hierarchy1"/>
    <dgm:cxn modelId="{0C1754CE-775D-42EB-B1B6-3548B457C43F}" type="presParOf" srcId="{2C5E6C2D-0417-4733-A488-954C9BE29728}" destId="{D8043C4D-E9C5-42DC-BCAA-AE6CEF47322A}" srcOrd="0" destOrd="0" presId="urn:microsoft.com/office/officeart/2005/8/layout/hierarchy1"/>
    <dgm:cxn modelId="{C9BD8E6F-1FB8-4A1A-97F3-F1F20B93C3D5}" type="presParOf" srcId="{D8043C4D-E9C5-42DC-BCAA-AE6CEF47322A}" destId="{560B15F9-68E0-47C2-9F9F-E58F0E1456BB}" srcOrd="0" destOrd="0" presId="urn:microsoft.com/office/officeart/2005/8/layout/hierarchy1"/>
    <dgm:cxn modelId="{DDDDBD77-6CAC-4BDA-B7F8-D5D0FF05E8C7}" type="presParOf" srcId="{D8043C4D-E9C5-42DC-BCAA-AE6CEF47322A}" destId="{34C31A7A-3511-4AB8-880B-7117894A1215}" srcOrd="1" destOrd="0" presId="urn:microsoft.com/office/officeart/2005/8/layout/hierarchy1"/>
    <dgm:cxn modelId="{5573873A-5E3C-4364-800F-1020F58A63D0}" type="presParOf" srcId="{2C5E6C2D-0417-4733-A488-954C9BE29728}" destId="{0499E19E-E43E-4ED1-8275-903A255DEAD0}" srcOrd="1" destOrd="0" presId="urn:microsoft.com/office/officeart/2005/8/layout/hierarchy1"/>
    <dgm:cxn modelId="{A4720D8B-8D05-45BA-9F2C-C7E929E7C7EC}" type="presParOf" srcId="{5A09098C-FE6C-4726-8282-56317D0EEC97}" destId="{74DA921E-0A65-47D1-8A3C-10E5C1DA7611}" srcOrd="1" destOrd="0" presId="urn:microsoft.com/office/officeart/2005/8/layout/hierarchy1"/>
    <dgm:cxn modelId="{608CBD15-1CF5-48A9-ACAE-ACB3FFD03299}" type="presParOf" srcId="{74DA921E-0A65-47D1-8A3C-10E5C1DA7611}" destId="{A45E0FCB-6B53-48AB-B033-0AA073B8C1FC}" srcOrd="0" destOrd="0" presId="urn:microsoft.com/office/officeart/2005/8/layout/hierarchy1"/>
    <dgm:cxn modelId="{33CA8545-255D-4491-BA5B-DF929854834A}" type="presParOf" srcId="{A45E0FCB-6B53-48AB-B033-0AA073B8C1FC}" destId="{6968A2E7-9ED3-4C7A-B3E1-3DB72247BE13}" srcOrd="0" destOrd="0" presId="urn:microsoft.com/office/officeart/2005/8/layout/hierarchy1"/>
    <dgm:cxn modelId="{A3A1910E-0213-4956-B514-6B7CDCFDA23C}" type="presParOf" srcId="{A45E0FCB-6B53-48AB-B033-0AA073B8C1FC}" destId="{0B37DDD5-F759-44E1-A224-410EAFB65D4A}" srcOrd="1" destOrd="0" presId="urn:microsoft.com/office/officeart/2005/8/layout/hierarchy1"/>
    <dgm:cxn modelId="{178E3DC2-CF05-4E75-B7F8-DAB563A3B3EA}" type="presParOf" srcId="{74DA921E-0A65-47D1-8A3C-10E5C1DA7611}" destId="{A5267338-E29A-4B08-B457-1E0E47B663C4}" srcOrd="1" destOrd="0" presId="urn:microsoft.com/office/officeart/2005/8/layout/hierarchy1"/>
    <dgm:cxn modelId="{144C8835-3A60-428C-9406-5F4F1EF63525}" type="presParOf" srcId="{5A09098C-FE6C-4726-8282-56317D0EEC97}" destId="{56A43AF4-308D-417F-B0B1-EE1FC3E2C05A}" srcOrd="2" destOrd="0" presId="urn:microsoft.com/office/officeart/2005/8/layout/hierarchy1"/>
    <dgm:cxn modelId="{BA015EB0-37BF-41D7-9199-94F92996C9FA}" type="presParOf" srcId="{56A43AF4-308D-417F-B0B1-EE1FC3E2C05A}" destId="{308D5A60-069A-45B6-9838-5C387ABF08C1}" srcOrd="0" destOrd="0" presId="urn:microsoft.com/office/officeart/2005/8/layout/hierarchy1"/>
    <dgm:cxn modelId="{55D9A7DC-391E-4EF5-95B7-E2366D058291}" type="presParOf" srcId="{308D5A60-069A-45B6-9838-5C387ABF08C1}" destId="{2227753C-3F65-4F8B-9015-AB4969F522C9}" srcOrd="0" destOrd="0" presId="urn:microsoft.com/office/officeart/2005/8/layout/hierarchy1"/>
    <dgm:cxn modelId="{743510CD-B3D2-402E-BCC5-CF19CD74395F}" type="presParOf" srcId="{308D5A60-069A-45B6-9838-5C387ABF08C1}" destId="{B346B3A0-043A-4577-912A-4752907C0D8C}" srcOrd="1" destOrd="0" presId="urn:microsoft.com/office/officeart/2005/8/layout/hierarchy1"/>
    <dgm:cxn modelId="{64388EDA-BBE7-4EFB-849F-816267E4871E}" type="presParOf" srcId="{56A43AF4-308D-417F-B0B1-EE1FC3E2C05A}" destId="{9CF7C1B0-A779-4E46-A4C5-312B0C72B152}" srcOrd="1" destOrd="0" presId="urn:microsoft.com/office/officeart/2005/8/layout/hierarchy1"/>
    <dgm:cxn modelId="{9200656A-97C1-4A5F-9670-8E63BDD48571}" type="presParOf" srcId="{5A09098C-FE6C-4726-8282-56317D0EEC97}" destId="{CCBD7D03-C849-4F88-AB78-CFAE38CE881F}" srcOrd="3" destOrd="0" presId="urn:microsoft.com/office/officeart/2005/8/layout/hierarchy1"/>
    <dgm:cxn modelId="{B9DAFA9B-A144-4442-A296-6BB1DF49CDF0}" type="presParOf" srcId="{CCBD7D03-C849-4F88-AB78-CFAE38CE881F}" destId="{C975BB27-F4A0-4FEB-B491-BA2C7F48AC50}" srcOrd="0" destOrd="0" presId="urn:microsoft.com/office/officeart/2005/8/layout/hierarchy1"/>
    <dgm:cxn modelId="{F4B4095B-6E9F-4E7B-B7C0-184B4E5F1DAA}" type="presParOf" srcId="{C975BB27-F4A0-4FEB-B491-BA2C7F48AC50}" destId="{67FC7561-EE5E-4769-8FD9-3FB9C8BDD716}" srcOrd="0" destOrd="0" presId="urn:microsoft.com/office/officeart/2005/8/layout/hierarchy1"/>
    <dgm:cxn modelId="{7E704B3F-9F49-42FB-8A56-0635DC52D3AA}" type="presParOf" srcId="{C975BB27-F4A0-4FEB-B491-BA2C7F48AC50}" destId="{32BAA131-1961-44AB-B9CD-EAFC425A780A}" srcOrd="1" destOrd="0" presId="urn:microsoft.com/office/officeart/2005/8/layout/hierarchy1"/>
    <dgm:cxn modelId="{80DB2C44-65DC-45A1-9940-E08AC4175CD6}" type="presParOf" srcId="{CCBD7D03-C849-4F88-AB78-CFAE38CE881F}" destId="{76271AAB-C267-4DFC-8E10-613D442ECD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D3213-D575-4507-9D25-2B4ED0A3ABA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119CE-AB92-4BF4-94EF-B22E9C376B66}">
      <dgm:prSet/>
      <dgm:spPr/>
      <dgm:t>
        <a:bodyPr/>
        <a:lstStyle/>
        <a:p>
          <a:r>
            <a:rPr lang="en-US" b="1"/>
            <a:t>Short-Term Initiatives</a:t>
          </a:r>
          <a:r>
            <a:rPr lang="en-US"/>
            <a:t> (6 months) </a:t>
          </a:r>
        </a:p>
      </dgm:t>
    </dgm:pt>
    <dgm:pt modelId="{D1292B62-0F4D-4918-B515-70F3DB38AA61}" type="parTrans" cxnId="{D60FD61E-5EDB-41BC-A984-0CB1D79C40A4}">
      <dgm:prSet/>
      <dgm:spPr/>
      <dgm:t>
        <a:bodyPr/>
        <a:lstStyle/>
        <a:p>
          <a:endParaRPr lang="en-US"/>
        </a:p>
      </dgm:t>
    </dgm:pt>
    <dgm:pt modelId="{7E633A8B-9F13-416D-AD59-F02913E5B7A5}" type="sibTrans" cxnId="{D60FD61E-5EDB-41BC-A984-0CB1D79C40A4}">
      <dgm:prSet/>
      <dgm:spPr/>
      <dgm:t>
        <a:bodyPr/>
        <a:lstStyle/>
        <a:p>
          <a:endParaRPr lang="en-US"/>
        </a:p>
      </dgm:t>
    </dgm:pt>
    <dgm:pt modelId="{FADB4928-128F-43C0-9EC1-A504FAE6CD06}">
      <dgm:prSet/>
      <dgm:spPr/>
      <dgm:t>
        <a:bodyPr/>
        <a:lstStyle/>
        <a:p>
          <a:r>
            <a:rPr lang="en-US"/>
            <a:t>Create a one-</a:t>
          </a:r>
          <a:r>
            <a:rPr lang="en-US" err="1"/>
            <a:t>ish</a:t>
          </a:r>
          <a:r>
            <a:rPr lang="en-US"/>
            <a:t> pager on essential accessibility standards for student-facing content. </a:t>
          </a:r>
        </a:p>
      </dgm:t>
    </dgm:pt>
    <dgm:pt modelId="{8D004ECE-324E-48AA-B30C-F77415CA534E}" type="parTrans" cxnId="{90E458DC-942E-4EC3-99DA-3E0752B8790E}">
      <dgm:prSet/>
      <dgm:spPr/>
      <dgm:t>
        <a:bodyPr/>
        <a:lstStyle/>
        <a:p>
          <a:endParaRPr lang="en-US"/>
        </a:p>
      </dgm:t>
    </dgm:pt>
    <dgm:pt modelId="{E8443180-FF64-4676-96F9-1A2AA80EC5BC}" type="sibTrans" cxnId="{90E458DC-942E-4EC3-99DA-3E0752B8790E}">
      <dgm:prSet/>
      <dgm:spPr/>
      <dgm:t>
        <a:bodyPr/>
        <a:lstStyle/>
        <a:p>
          <a:endParaRPr lang="en-US"/>
        </a:p>
      </dgm:t>
    </dgm:pt>
    <dgm:pt modelId="{C20EBC82-22BF-459C-9CF6-87ABB883C806}">
      <dgm:prSet/>
      <dgm:spPr/>
      <dgm:t>
        <a:bodyPr/>
        <a:lstStyle/>
        <a:p>
          <a:r>
            <a:rPr lang="en-US"/>
            <a:t>Create a checklist to determine accessibility/usability of tools.  </a:t>
          </a:r>
        </a:p>
      </dgm:t>
    </dgm:pt>
    <dgm:pt modelId="{9DB9A1E9-92E3-4C10-86E8-C16D8A3A20B5}" type="parTrans" cxnId="{083B007D-0FA2-4DB0-A8B4-25F2EABFEC99}">
      <dgm:prSet/>
      <dgm:spPr/>
      <dgm:t>
        <a:bodyPr/>
        <a:lstStyle/>
        <a:p>
          <a:endParaRPr lang="en-US"/>
        </a:p>
      </dgm:t>
    </dgm:pt>
    <dgm:pt modelId="{27B171EB-41E5-406F-97E0-01B393C8987F}" type="sibTrans" cxnId="{083B007D-0FA2-4DB0-A8B4-25F2EABFEC99}">
      <dgm:prSet/>
      <dgm:spPr/>
      <dgm:t>
        <a:bodyPr/>
        <a:lstStyle/>
        <a:p>
          <a:endParaRPr lang="en-US"/>
        </a:p>
      </dgm:t>
    </dgm:pt>
    <dgm:pt modelId="{A106179A-6FC5-4928-958D-DA682771A14F}">
      <dgm:prSet/>
      <dgm:spPr/>
      <dgm:t>
        <a:bodyPr/>
        <a:lstStyle/>
        <a:p>
          <a:r>
            <a:rPr lang="en-US"/>
            <a:t>Perform user-testing on various courses for usability and accessibility. </a:t>
          </a:r>
        </a:p>
      </dgm:t>
    </dgm:pt>
    <dgm:pt modelId="{837D8C62-5915-4A4C-B3F3-76DFD9B7E515}" type="parTrans" cxnId="{7B2B7C0D-B001-4187-94E3-F5FB74D1BF11}">
      <dgm:prSet/>
      <dgm:spPr/>
      <dgm:t>
        <a:bodyPr/>
        <a:lstStyle/>
        <a:p>
          <a:endParaRPr lang="en-US"/>
        </a:p>
      </dgm:t>
    </dgm:pt>
    <dgm:pt modelId="{B0A7D96F-2CFC-4DC1-960C-0901193108E4}" type="sibTrans" cxnId="{7B2B7C0D-B001-4187-94E3-F5FB74D1BF11}">
      <dgm:prSet/>
      <dgm:spPr/>
      <dgm:t>
        <a:bodyPr/>
        <a:lstStyle/>
        <a:p>
          <a:endParaRPr lang="en-US"/>
        </a:p>
      </dgm:t>
    </dgm:pt>
    <dgm:pt modelId="{6D584350-D5C3-41EC-8DA3-1060B4BA3ABF}">
      <dgm:prSet/>
      <dgm:spPr/>
      <dgm:t>
        <a:bodyPr/>
        <a:lstStyle/>
        <a:p>
          <a:r>
            <a:rPr lang="en-US" b="1"/>
            <a:t>Medium-Term Initiatives </a:t>
          </a:r>
          <a:r>
            <a:rPr lang="en-US"/>
            <a:t>(1 year) </a:t>
          </a:r>
        </a:p>
      </dgm:t>
    </dgm:pt>
    <dgm:pt modelId="{B90A12C7-7E63-49F9-924B-B72F8D054EFD}" type="parTrans" cxnId="{5E8A3842-C312-4144-9036-5A416AFDFDC1}">
      <dgm:prSet/>
      <dgm:spPr/>
      <dgm:t>
        <a:bodyPr/>
        <a:lstStyle/>
        <a:p>
          <a:endParaRPr lang="en-US"/>
        </a:p>
      </dgm:t>
    </dgm:pt>
    <dgm:pt modelId="{108B8041-15DC-4AF6-A4A2-897425DAC68B}" type="sibTrans" cxnId="{5E8A3842-C312-4144-9036-5A416AFDFDC1}">
      <dgm:prSet/>
      <dgm:spPr/>
      <dgm:t>
        <a:bodyPr/>
        <a:lstStyle/>
        <a:p>
          <a:endParaRPr lang="en-US"/>
        </a:p>
      </dgm:t>
    </dgm:pt>
    <dgm:pt modelId="{A8192B14-93F2-4EC8-8F95-8D3B5D530B02}">
      <dgm:prSet/>
      <dgm:spPr/>
      <dgm:t>
        <a:bodyPr/>
        <a:lstStyle/>
        <a:p>
          <a:r>
            <a:rPr lang="en-US"/>
            <a:t>Create an instructor-specific accessibility professional development(s). </a:t>
          </a:r>
        </a:p>
      </dgm:t>
    </dgm:pt>
    <dgm:pt modelId="{30B05026-FF20-4491-AA7C-64C1AB2402C7}" type="parTrans" cxnId="{EA464611-CFCB-40D9-900C-5195B858D805}">
      <dgm:prSet/>
      <dgm:spPr/>
      <dgm:t>
        <a:bodyPr/>
        <a:lstStyle/>
        <a:p>
          <a:endParaRPr lang="en-US"/>
        </a:p>
      </dgm:t>
    </dgm:pt>
    <dgm:pt modelId="{63275F67-D015-4262-9D23-3ACF7C5809B6}" type="sibTrans" cxnId="{EA464611-CFCB-40D9-900C-5195B858D805}">
      <dgm:prSet/>
      <dgm:spPr/>
      <dgm:t>
        <a:bodyPr/>
        <a:lstStyle/>
        <a:p>
          <a:endParaRPr lang="en-US"/>
        </a:p>
      </dgm:t>
    </dgm:pt>
    <dgm:pt modelId="{7141FB4B-5EEB-4369-ABE3-421106F81968}">
      <dgm:prSet/>
      <dgm:spPr/>
      <dgm:t>
        <a:bodyPr/>
        <a:lstStyle/>
        <a:p>
          <a:r>
            <a:rPr lang="en-US" b="1"/>
            <a:t>Long-Term Initiatives </a:t>
          </a:r>
          <a:r>
            <a:rPr lang="en-US"/>
            <a:t>(1+ years) </a:t>
          </a:r>
        </a:p>
      </dgm:t>
    </dgm:pt>
    <dgm:pt modelId="{10DFDDDE-C58F-4028-804A-543F356B581E}" type="parTrans" cxnId="{ACD440E5-8A71-4DEB-B70D-41AB58E03349}">
      <dgm:prSet/>
      <dgm:spPr/>
      <dgm:t>
        <a:bodyPr/>
        <a:lstStyle/>
        <a:p>
          <a:endParaRPr lang="en-US"/>
        </a:p>
      </dgm:t>
    </dgm:pt>
    <dgm:pt modelId="{37F4E9BF-EF7A-4DFC-9388-05940545BEBD}" type="sibTrans" cxnId="{ACD440E5-8A71-4DEB-B70D-41AB58E03349}">
      <dgm:prSet/>
      <dgm:spPr/>
      <dgm:t>
        <a:bodyPr/>
        <a:lstStyle/>
        <a:p>
          <a:endParaRPr lang="en-US"/>
        </a:p>
      </dgm:t>
    </dgm:pt>
    <dgm:pt modelId="{38E8B035-69F8-4241-BACA-FE30CB5702A7}">
      <dgm:prSet/>
      <dgm:spPr/>
      <dgm:t>
        <a:bodyPr/>
        <a:lstStyle/>
        <a:p>
          <a:r>
            <a:rPr lang="en-US"/>
            <a:t>Investigate the possibility of a designated accessibility/usability reviewer. </a:t>
          </a:r>
        </a:p>
      </dgm:t>
    </dgm:pt>
    <dgm:pt modelId="{622CE709-174D-46B7-A8FB-09863E78E0CE}" type="parTrans" cxnId="{E5EB3428-167E-44F5-874E-7ED185B14A93}">
      <dgm:prSet/>
      <dgm:spPr/>
      <dgm:t>
        <a:bodyPr/>
        <a:lstStyle/>
        <a:p>
          <a:endParaRPr lang="en-US"/>
        </a:p>
      </dgm:t>
    </dgm:pt>
    <dgm:pt modelId="{1E57EDA8-88E4-4A3B-9996-E557831CD3C1}" type="sibTrans" cxnId="{E5EB3428-167E-44F5-874E-7ED185B14A93}">
      <dgm:prSet/>
      <dgm:spPr/>
      <dgm:t>
        <a:bodyPr/>
        <a:lstStyle/>
        <a:p>
          <a:endParaRPr lang="en-US"/>
        </a:p>
      </dgm:t>
    </dgm:pt>
    <dgm:pt modelId="{294B546F-20A2-46CC-A34A-53A7D548B6C3}">
      <dgm:prSet/>
      <dgm:spPr/>
      <dgm:t>
        <a:bodyPr/>
        <a:lstStyle/>
        <a:p>
          <a:r>
            <a:rPr lang="en-US"/>
            <a:t>Any student-created videos have captions enabled (and transcripts). </a:t>
          </a:r>
        </a:p>
      </dgm:t>
    </dgm:pt>
    <dgm:pt modelId="{719432DF-C40D-4425-B0C4-B23690D620A9}" type="parTrans" cxnId="{A7C713D5-1A20-428A-9C2C-A00D0049B10A}">
      <dgm:prSet/>
      <dgm:spPr/>
      <dgm:t>
        <a:bodyPr/>
        <a:lstStyle/>
        <a:p>
          <a:endParaRPr lang="en-US"/>
        </a:p>
      </dgm:t>
    </dgm:pt>
    <dgm:pt modelId="{7D7719D5-46FE-4CDB-81D2-DD41EB96AF8B}" type="sibTrans" cxnId="{A7C713D5-1A20-428A-9C2C-A00D0049B10A}">
      <dgm:prSet/>
      <dgm:spPr/>
      <dgm:t>
        <a:bodyPr/>
        <a:lstStyle/>
        <a:p>
          <a:endParaRPr lang="en-US"/>
        </a:p>
      </dgm:t>
    </dgm:pt>
    <dgm:pt modelId="{3EDB5E44-C7E3-475F-8C7F-87685E4CB5FE}">
      <dgm:prSet/>
      <dgm:spPr/>
      <dgm:t>
        <a:bodyPr/>
        <a:lstStyle/>
        <a:p>
          <a:r>
            <a:rPr lang="en-US"/>
            <a:t>Implement an accessibility review for student-facing content created outside of IDD. </a:t>
          </a:r>
        </a:p>
      </dgm:t>
    </dgm:pt>
    <dgm:pt modelId="{C429DA0D-2B27-431A-803D-486C2492B8F6}" type="parTrans" cxnId="{F17EA117-860A-489E-862E-577B91F2A381}">
      <dgm:prSet/>
      <dgm:spPr/>
      <dgm:t>
        <a:bodyPr/>
        <a:lstStyle/>
        <a:p>
          <a:endParaRPr lang="en-US"/>
        </a:p>
      </dgm:t>
    </dgm:pt>
    <dgm:pt modelId="{0D93F5EB-F8BC-4EAB-A156-A83232374253}" type="sibTrans" cxnId="{F17EA117-860A-489E-862E-577B91F2A381}">
      <dgm:prSet/>
      <dgm:spPr/>
      <dgm:t>
        <a:bodyPr/>
        <a:lstStyle/>
        <a:p>
          <a:endParaRPr lang="en-US"/>
        </a:p>
      </dgm:t>
    </dgm:pt>
    <dgm:pt modelId="{CF4AD983-3385-4044-B7DA-BFDB40E673BB}" type="pres">
      <dgm:prSet presAssocID="{84CD3213-D575-4507-9D25-2B4ED0A3ABA0}" presName="linearFlow" presStyleCnt="0">
        <dgm:presLayoutVars>
          <dgm:dir/>
          <dgm:animLvl val="lvl"/>
          <dgm:resizeHandles val="exact"/>
        </dgm:presLayoutVars>
      </dgm:prSet>
      <dgm:spPr/>
    </dgm:pt>
    <dgm:pt modelId="{E92C38B6-EC2D-4757-B140-4474E5500D39}" type="pres">
      <dgm:prSet presAssocID="{8D7119CE-AB92-4BF4-94EF-B22E9C376B66}" presName="composite" presStyleCnt="0"/>
      <dgm:spPr/>
    </dgm:pt>
    <dgm:pt modelId="{565E53BB-1ED5-43CF-B483-002E8B885D17}" type="pres">
      <dgm:prSet presAssocID="{8D7119CE-AB92-4BF4-94EF-B22E9C376B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55B2AD3-5F64-4132-B805-67F65945FEF9}" type="pres">
      <dgm:prSet presAssocID="{8D7119CE-AB92-4BF4-94EF-B22E9C376B66}" presName="parSh" presStyleLbl="node1" presStyleIdx="0" presStyleCnt="3"/>
      <dgm:spPr/>
    </dgm:pt>
    <dgm:pt modelId="{25D47865-749B-4BAA-B4BD-7F09E4AA25C2}" type="pres">
      <dgm:prSet presAssocID="{8D7119CE-AB92-4BF4-94EF-B22E9C376B66}" presName="desTx" presStyleLbl="fgAcc1" presStyleIdx="0" presStyleCnt="3">
        <dgm:presLayoutVars>
          <dgm:bulletEnabled val="1"/>
        </dgm:presLayoutVars>
      </dgm:prSet>
      <dgm:spPr/>
    </dgm:pt>
    <dgm:pt modelId="{DEC14F3C-2938-4AB9-94B1-AAB0BEDAF6BB}" type="pres">
      <dgm:prSet presAssocID="{7E633A8B-9F13-416D-AD59-F02913E5B7A5}" presName="sibTrans" presStyleLbl="sibTrans2D1" presStyleIdx="0" presStyleCnt="2"/>
      <dgm:spPr/>
    </dgm:pt>
    <dgm:pt modelId="{F1F31333-2DB1-4AA5-9409-60E4D2D514A3}" type="pres">
      <dgm:prSet presAssocID="{7E633A8B-9F13-416D-AD59-F02913E5B7A5}" presName="connTx" presStyleLbl="sibTrans2D1" presStyleIdx="0" presStyleCnt="2"/>
      <dgm:spPr/>
    </dgm:pt>
    <dgm:pt modelId="{6CEB5115-09A5-46B1-A202-4650E648B23E}" type="pres">
      <dgm:prSet presAssocID="{6D584350-D5C3-41EC-8DA3-1060B4BA3ABF}" presName="composite" presStyleCnt="0"/>
      <dgm:spPr/>
    </dgm:pt>
    <dgm:pt modelId="{2B6F1B0A-9F6C-4C26-B634-58448FE41C80}" type="pres">
      <dgm:prSet presAssocID="{6D584350-D5C3-41EC-8DA3-1060B4BA3A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619E127-07A4-46E7-B273-8A3A6D569185}" type="pres">
      <dgm:prSet presAssocID="{6D584350-D5C3-41EC-8DA3-1060B4BA3ABF}" presName="parSh" presStyleLbl="node1" presStyleIdx="1" presStyleCnt="3"/>
      <dgm:spPr/>
    </dgm:pt>
    <dgm:pt modelId="{3D32251C-A740-4242-A134-BE0E97D9167B}" type="pres">
      <dgm:prSet presAssocID="{6D584350-D5C3-41EC-8DA3-1060B4BA3ABF}" presName="desTx" presStyleLbl="fgAcc1" presStyleIdx="1" presStyleCnt="3">
        <dgm:presLayoutVars>
          <dgm:bulletEnabled val="1"/>
        </dgm:presLayoutVars>
      </dgm:prSet>
      <dgm:spPr/>
    </dgm:pt>
    <dgm:pt modelId="{0A35E4D5-8C4D-4B2A-A447-A98454760CA4}" type="pres">
      <dgm:prSet presAssocID="{108B8041-15DC-4AF6-A4A2-897425DAC68B}" presName="sibTrans" presStyleLbl="sibTrans2D1" presStyleIdx="1" presStyleCnt="2"/>
      <dgm:spPr/>
    </dgm:pt>
    <dgm:pt modelId="{5C74C226-ECE0-4F32-BE9B-57EE896712DD}" type="pres">
      <dgm:prSet presAssocID="{108B8041-15DC-4AF6-A4A2-897425DAC68B}" presName="connTx" presStyleLbl="sibTrans2D1" presStyleIdx="1" presStyleCnt="2"/>
      <dgm:spPr/>
    </dgm:pt>
    <dgm:pt modelId="{C97BC57F-FE8B-4E2E-A682-26C064EFE649}" type="pres">
      <dgm:prSet presAssocID="{7141FB4B-5EEB-4369-ABE3-421106F81968}" presName="composite" presStyleCnt="0"/>
      <dgm:spPr/>
    </dgm:pt>
    <dgm:pt modelId="{F3D63B90-FD2C-49E3-82F2-293B916B382E}" type="pres">
      <dgm:prSet presAssocID="{7141FB4B-5EEB-4369-ABE3-421106F8196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ABEEE6-DF8A-4EFE-B470-59D4B4C3F64E}" type="pres">
      <dgm:prSet presAssocID="{7141FB4B-5EEB-4369-ABE3-421106F81968}" presName="parSh" presStyleLbl="node1" presStyleIdx="2" presStyleCnt="3"/>
      <dgm:spPr/>
    </dgm:pt>
    <dgm:pt modelId="{6B90C635-1200-4B95-A787-D7F6BC7661EE}" type="pres">
      <dgm:prSet presAssocID="{7141FB4B-5EEB-4369-ABE3-421106F8196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B2B7C0D-B001-4187-94E3-F5FB74D1BF11}" srcId="{8D7119CE-AB92-4BF4-94EF-B22E9C376B66}" destId="{A106179A-6FC5-4928-958D-DA682771A14F}" srcOrd="2" destOrd="0" parTransId="{837D8C62-5915-4A4C-B3F3-76DFD9B7E515}" sibTransId="{B0A7D96F-2CFC-4DC1-960C-0901193108E4}"/>
    <dgm:cxn modelId="{EA464611-CFCB-40D9-900C-5195B858D805}" srcId="{6D584350-D5C3-41EC-8DA3-1060B4BA3ABF}" destId="{A8192B14-93F2-4EC8-8F95-8D3B5D530B02}" srcOrd="0" destOrd="0" parTransId="{30B05026-FF20-4491-AA7C-64C1AB2402C7}" sibTransId="{63275F67-D015-4262-9D23-3ACF7C5809B6}"/>
    <dgm:cxn modelId="{6AA16A17-AEA8-40DF-BA17-C8251BFC00D7}" type="presOf" srcId="{294B546F-20A2-46CC-A34A-53A7D548B6C3}" destId="{6B90C635-1200-4B95-A787-D7F6BC7661EE}" srcOrd="0" destOrd="1" presId="urn:microsoft.com/office/officeart/2005/8/layout/process3"/>
    <dgm:cxn modelId="{F17EA117-860A-489E-862E-577B91F2A381}" srcId="{7141FB4B-5EEB-4369-ABE3-421106F81968}" destId="{3EDB5E44-C7E3-475F-8C7F-87685E4CB5FE}" srcOrd="2" destOrd="0" parTransId="{C429DA0D-2B27-431A-803D-486C2492B8F6}" sibTransId="{0D93F5EB-F8BC-4EAB-A156-A83232374253}"/>
    <dgm:cxn modelId="{D60FD61E-5EDB-41BC-A984-0CB1D79C40A4}" srcId="{84CD3213-D575-4507-9D25-2B4ED0A3ABA0}" destId="{8D7119CE-AB92-4BF4-94EF-B22E9C376B66}" srcOrd="0" destOrd="0" parTransId="{D1292B62-0F4D-4918-B515-70F3DB38AA61}" sibTransId="{7E633A8B-9F13-416D-AD59-F02913E5B7A5}"/>
    <dgm:cxn modelId="{E5EB3428-167E-44F5-874E-7ED185B14A93}" srcId="{7141FB4B-5EEB-4369-ABE3-421106F81968}" destId="{38E8B035-69F8-4241-BACA-FE30CB5702A7}" srcOrd="0" destOrd="0" parTransId="{622CE709-174D-46B7-A8FB-09863E78E0CE}" sibTransId="{1E57EDA8-88E4-4A3B-9996-E557831CD3C1}"/>
    <dgm:cxn modelId="{1B8A132E-613F-42B5-8918-651F7D7B7DD9}" type="presOf" srcId="{8D7119CE-AB92-4BF4-94EF-B22E9C376B66}" destId="{655B2AD3-5F64-4132-B805-67F65945FEF9}" srcOrd="1" destOrd="0" presId="urn:microsoft.com/office/officeart/2005/8/layout/process3"/>
    <dgm:cxn modelId="{8FB7C934-F079-4218-AFC6-219C37DCF34E}" type="presOf" srcId="{7141FB4B-5EEB-4369-ABE3-421106F81968}" destId="{F3D63B90-FD2C-49E3-82F2-293B916B382E}" srcOrd="0" destOrd="0" presId="urn:microsoft.com/office/officeart/2005/8/layout/process3"/>
    <dgm:cxn modelId="{78442840-046B-4974-97F6-3FA8AC11DAD2}" type="presOf" srcId="{8D7119CE-AB92-4BF4-94EF-B22E9C376B66}" destId="{565E53BB-1ED5-43CF-B483-002E8B885D17}" srcOrd="0" destOrd="0" presId="urn:microsoft.com/office/officeart/2005/8/layout/process3"/>
    <dgm:cxn modelId="{5E8A3842-C312-4144-9036-5A416AFDFDC1}" srcId="{84CD3213-D575-4507-9D25-2B4ED0A3ABA0}" destId="{6D584350-D5C3-41EC-8DA3-1060B4BA3ABF}" srcOrd="1" destOrd="0" parTransId="{B90A12C7-7E63-49F9-924B-B72F8D054EFD}" sibTransId="{108B8041-15DC-4AF6-A4A2-897425DAC68B}"/>
    <dgm:cxn modelId="{A62CC644-30B0-4ABC-B71F-898B4F3050EE}" type="presOf" srcId="{6D584350-D5C3-41EC-8DA3-1060B4BA3ABF}" destId="{7619E127-07A4-46E7-B273-8A3A6D569185}" srcOrd="1" destOrd="0" presId="urn:microsoft.com/office/officeart/2005/8/layout/process3"/>
    <dgm:cxn modelId="{D0208E67-8AED-42B7-B8B7-AC708E6D8711}" type="presOf" srcId="{6D584350-D5C3-41EC-8DA3-1060B4BA3ABF}" destId="{2B6F1B0A-9F6C-4C26-B634-58448FE41C80}" srcOrd="0" destOrd="0" presId="urn:microsoft.com/office/officeart/2005/8/layout/process3"/>
    <dgm:cxn modelId="{14FE806F-04B0-472D-B8B7-A78627613FA8}" type="presOf" srcId="{3EDB5E44-C7E3-475F-8C7F-87685E4CB5FE}" destId="{6B90C635-1200-4B95-A787-D7F6BC7661EE}" srcOrd="0" destOrd="2" presId="urn:microsoft.com/office/officeart/2005/8/layout/process3"/>
    <dgm:cxn modelId="{785F8E52-3288-4374-8CA3-5A972D310D1F}" type="presOf" srcId="{38E8B035-69F8-4241-BACA-FE30CB5702A7}" destId="{6B90C635-1200-4B95-A787-D7F6BC7661EE}" srcOrd="0" destOrd="0" presId="urn:microsoft.com/office/officeart/2005/8/layout/process3"/>
    <dgm:cxn modelId="{BD121579-1E2A-419B-A832-7ACDABDFB2E0}" type="presOf" srcId="{FADB4928-128F-43C0-9EC1-A504FAE6CD06}" destId="{25D47865-749B-4BAA-B4BD-7F09E4AA25C2}" srcOrd="0" destOrd="0" presId="urn:microsoft.com/office/officeart/2005/8/layout/process3"/>
    <dgm:cxn modelId="{77C6E179-D73E-4419-B251-97B33F2EC1ED}" type="presOf" srcId="{C20EBC82-22BF-459C-9CF6-87ABB883C806}" destId="{25D47865-749B-4BAA-B4BD-7F09E4AA25C2}" srcOrd="0" destOrd="1" presId="urn:microsoft.com/office/officeart/2005/8/layout/process3"/>
    <dgm:cxn modelId="{8D9DC75A-DB2E-47CF-B402-CAD82E70D184}" type="presOf" srcId="{84CD3213-D575-4507-9D25-2B4ED0A3ABA0}" destId="{CF4AD983-3385-4044-B7DA-BFDB40E673BB}" srcOrd="0" destOrd="0" presId="urn:microsoft.com/office/officeart/2005/8/layout/process3"/>
    <dgm:cxn modelId="{083B007D-0FA2-4DB0-A8B4-25F2EABFEC99}" srcId="{8D7119CE-AB92-4BF4-94EF-B22E9C376B66}" destId="{C20EBC82-22BF-459C-9CF6-87ABB883C806}" srcOrd="1" destOrd="0" parTransId="{9DB9A1E9-92E3-4C10-86E8-C16D8A3A20B5}" sibTransId="{27B171EB-41E5-406F-97E0-01B393C8987F}"/>
    <dgm:cxn modelId="{F4CD2198-B2D7-414B-A529-55CC68399401}" type="presOf" srcId="{108B8041-15DC-4AF6-A4A2-897425DAC68B}" destId="{5C74C226-ECE0-4F32-BE9B-57EE896712DD}" srcOrd="1" destOrd="0" presId="urn:microsoft.com/office/officeart/2005/8/layout/process3"/>
    <dgm:cxn modelId="{F8FB7A99-0106-466E-A4F1-C47CF384DC69}" type="presOf" srcId="{108B8041-15DC-4AF6-A4A2-897425DAC68B}" destId="{0A35E4D5-8C4D-4B2A-A447-A98454760CA4}" srcOrd="0" destOrd="0" presId="urn:microsoft.com/office/officeart/2005/8/layout/process3"/>
    <dgm:cxn modelId="{EA40C79C-6DEF-49C1-84D5-8F2A4869F551}" type="presOf" srcId="{7E633A8B-9F13-416D-AD59-F02913E5B7A5}" destId="{DEC14F3C-2938-4AB9-94B1-AAB0BEDAF6BB}" srcOrd="0" destOrd="0" presId="urn:microsoft.com/office/officeart/2005/8/layout/process3"/>
    <dgm:cxn modelId="{32DE6FCE-44E8-406D-AE21-F00715026E21}" type="presOf" srcId="{7E633A8B-9F13-416D-AD59-F02913E5B7A5}" destId="{F1F31333-2DB1-4AA5-9409-60E4D2D514A3}" srcOrd="1" destOrd="0" presId="urn:microsoft.com/office/officeart/2005/8/layout/process3"/>
    <dgm:cxn modelId="{FCBC25CF-0D19-4D0E-8205-38CB794026D5}" type="presOf" srcId="{A8192B14-93F2-4EC8-8F95-8D3B5D530B02}" destId="{3D32251C-A740-4242-A134-BE0E97D9167B}" srcOrd="0" destOrd="0" presId="urn:microsoft.com/office/officeart/2005/8/layout/process3"/>
    <dgm:cxn modelId="{A7C713D5-1A20-428A-9C2C-A00D0049B10A}" srcId="{7141FB4B-5EEB-4369-ABE3-421106F81968}" destId="{294B546F-20A2-46CC-A34A-53A7D548B6C3}" srcOrd="1" destOrd="0" parTransId="{719432DF-C40D-4425-B0C4-B23690D620A9}" sibTransId="{7D7719D5-46FE-4CDB-81D2-DD41EB96AF8B}"/>
    <dgm:cxn modelId="{90E458DC-942E-4EC3-99DA-3E0752B8790E}" srcId="{8D7119CE-AB92-4BF4-94EF-B22E9C376B66}" destId="{FADB4928-128F-43C0-9EC1-A504FAE6CD06}" srcOrd="0" destOrd="0" parTransId="{8D004ECE-324E-48AA-B30C-F77415CA534E}" sibTransId="{E8443180-FF64-4676-96F9-1A2AA80EC5BC}"/>
    <dgm:cxn modelId="{ACD440E5-8A71-4DEB-B70D-41AB58E03349}" srcId="{84CD3213-D575-4507-9D25-2B4ED0A3ABA0}" destId="{7141FB4B-5EEB-4369-ABE3-421106F81968}" srcOrd="2" destOrd="0" parTransId="{10DFDDDE-C58F-4028-804A-543F356B581E}" sibTransId="{37F4E9BF-EF7A-4DFC-9388-05940545BEBD}"/>
    <dgm:cxn modelId="{5E6B19E6-9511-49B1-8EC2-158A5B03CCEC}" type="presOf" srcId="{A106179A-6FC5-4928-958D-DA682771A14F}" destId="{25D47865-749B-4BAA-B4BD-7F09E4AA25C2}" srcOrd="0" destOrd="2" presId="urn:microsoft.com/office/officeart/2005/8/layout/process3"/>
    <dgm:cxn modelId="{453EA6E6-442D-4D6B-BE88-E980037A918D}" type="presOf" srcId="{7141FB4B-5EEB-4369-ABE3-421106F81968}" destId="{8DABEEE6-DF8A-4EFE-B470-59D4B4C3F64E}" srcOrd="1" destOrd="0" presId="urn:microsoft.com/office/officeart/2005/8/layout/process3"/>
    <dgm:cxn modelId="{0B5ED6CA-E66A-4A12-A716-4E41CD85ECB1}" type="presParOf" srcId="{CF4AD983-3385-4044-B7DA-BFDB40E673BB}" destId="{E92C38B6-EC2D-4757-B140-4474E5500D39}" srcOrd="0" destOrd="0" presId="urn:microsoft.com/office/officeart/2005/8/layout/process3"/>
    <dgm:cxn modelId="{EF954EFB-7FF8-45E5-A022-18DBCF566B75}" type="presParOf" srcId="{E92C38B6-EC2D-4757-B140-4474E5500D39}" destId="{565E53BB-1ED5-43CF-B483-002E8B885D17}" srcOrd="0" destOrd="0" presId="urn:microsoft.com/office/officeart/2005/8/layout/process3"/>
    <dgm:cxn modelId="{2EBE60C5-E070-40F8-8694-538F2E703AE5}" type="presParOf" srcId="{E92C38B6-EC2D-4757-B140-4474E5500D39}" destId="{655B2AD3-5F64-4132-B805-67F65945FEF9}" srcOrd="1" destOrd="0" presId="urn:microsoft.com/office/officeart/2005/8/layout/process3"/>
    <dgm:cxn modelId="{4E29ACBA-821F-4926-B7D2-0D65FA82453C}" type="presParOf" srcId="{E92C38B6-EC2D-4757-B140-4474E5500D39}" destId="{25D47865-749B-4BAA-B4BD-7F09E4AA25C2}" srcOrd="2" destOrd="0" presId="urn:microsoft.com/office/officeart/2005/8/layout/process3"/>
    <dgm:cxn modelId="{00AD76FA-058B-4F8A-8E67-A24188C0F2A2}" type="presParOf" srcId="{CF4AD983-3385-4044-B7DA-BFDB40E673BB}" destId="{DEC14F3C-2938-4AB9-94B1-AAB0BEDAF6BB}" srcOrd="1" destOrd="0" presId="urn:microsoft.com/office/officeart/2005/8/layout/process3"/>
    <dgm:cxn modelId="{6E6A04B0-867D-407D-B978-8451408B4673}" type="presParOf" srcId="{DEC14F3C-2938-4AB9-94B1-AAB0BEDAF6BB}" destId="{F1F31333-2DB1-4AA5-9409-60E4D2D514A3}" srcOrd="0" destOrd="0" presId="urn:microsoft.com/office/officeart/2005/8/layout/process3"/>
    <dgm:cxn modelId="{C7F6D6B2-A034-4E96-B2F8-F3851F72B46A}" type="presParOf" srcId="{CF4AD983-3385-4044-B7DA-BFDB40E673BB}" destId="{6CEB5115-09A5-46B1-A202-4650E648B23E}" srcOrd="2" destOrd="0" presId="urn:microsoft.com/office/officeart/2005/8/layout/process3"/>
    <dgm:cxn modelId="{578D0B57-5F55-4422-9329-A06FB193A149}" type="presParOf" srcId="{6CEB5115-09A5-46B1-A202-4650E648B23E}" destId="{2B6F1B0A-9F6C-4C26-B634-58448FE41C80}" srcOrd="0" destOrd="0" presId="urn:microsoft.com/office/officeart/2005/8/layout/process3"/>
    <dgm:cxn modelId="{5BAF503C-063B-44B9-BB2C-73E6A1A58FA1}" type="presParOf" srcId="{6CEB5115-09A5-46B1-A202-4650E648B23E}" destId="{7619E127-07A4-46E7-B273-8A3A6D569185}" srcOrd="1" destOrd="0" presId="urn:microsoft.com/office/officeart/2005/8/layout/process3"/>
    <dgm:cxn modelId="{9AA0F698-146E-4826-B096-0CE3108723F6}" type="presParOf" srcId="{6CEB5115-09A5-46B1-A202-4650E648B23E}" destId="{3D32251C-A740-4242-A134-BE0E97D9167B}" srcOrd="2" destOrd="0" presId="urn:microsoft.com/office/officeart/2005/8/layout/process3"/>
    <dgm:cxn modelId="{C914C846-B8EA-4CE6-B159-AD5D49055876}" type="presParOf" srcId="{CF4AD983-3385-4044-B7DA-BFDB40E673BB}" destId="{0A35E4D5-8C4D-4B2A-A447-A98454760CA4}" srcOrd="3" destOrd="0" presId="urn:microsoft.com/office/officeart/2005/8/layout/process3"/>
    <dgm:cxn modelId="{136B77BC-127C-4037-9B16-733F4ACC4928}" type="presParOf" srcId="{0A35E4D5-8C4D-4B2A-A447-A98454760CA4}" destId="{5C74C226-ECE0-4F32-BE9B-57EE896712DD}" srcOrd="0" destOrd="0" presId="urn:microsoft.com/office/officeart/2005/8/layout/process3"/>
    <dgm:cxn modelId="{A1F41BBE-D1E1-4033-AD5C-2E59095D91A0}" type="presParOf" srcId="{CF4AD983-3385-4044-B7DA-BFDB40E673BB}" destId="{C97BC57F-FE8B-4E2E-A682-26C064EFE649}" srcOrd="4" destOrd="0" presId="urn:microsoft.com/office/officeart/2005/8/layout/process3"/>
    <dgm:cxn modelId="{0196082D-8001-48AE-A887-72BF3B052A8C}" type="presParOf" srcId="{C97BC57F-FE8B-4E2E-A682-26C064EFE649}" destId="{F3D63B90-FD2C-49E3-82F2-293B916B382E}" srcOrd="0" destOrd="0" presId="urn:microsoft.com/office/officeart/2005/8/layout/process3"/>
    <dgm:cxn modelId="{9230C7AC-394D-465F-9EAB-68554471B50F}" type="presParOf" srcId="{C97BC57F-FE8B-4E2E-A682-26C064EFE649}" destId="{8DABEEE6-DF8A-4EFE-B470-59D4B4C3F64E}" srcOrd="1" destOrd="0" presId="urn:microsoft.com/office/officeart/2005/8/layout/process3"/>
    <dgm:cxn modelId="{85AF2951-A57B-4E33-832A-6657843259AB}" type="presParOf" srcId="{C97BC57F-FE8B-4E2E-A682-26C064EFE649}" destId="{6B90C635-1200-4B95-A787-D7F6BC7661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53A7-8BD2-4BB4-88DC-BC8A0317682E}">
      <dsp:nvSpPr>
        <dsp:cNvPr id="0" name=""/>
        <dsp:cNvSpPr/>
      </dsp:nvSpPr>
      <dsp:spPr>
        <a:xfrm>
          <a:off x="0" y="531"/>
          <a:ext cx="109254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1189C-6C5E-47FC-B28F-A4EFF3606771}">
      <dsp:nvSpPr>
        <dsp:cNvPr id="0" name=""/>
        <dsp:cNvSpPr/>
      </dsp:nvSpPr>
      <dsp:spPr>
        <a:xfrm>
          <a:off x="0" y="531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8.1: Course navigation facilitates ease of use. 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31"/>
        <a:ext cx="10925432" cy="621640"/>
      </dsp:txXfrm>
    </dsp:sp>
    <dsp:sp modelId="{69E9BFDB-E7BF-444E-886C-A3E6D897FEBE}">
      <dsp:nvSpPr>
        <dsp:cNvPr id="0" name=""/>
        <dsp:cNvSpPr/>
      </dsp:nvSpPr>
      <dsp:spPr>
        <a:xfrm>
          <a:off x="0" y="622171"/>
          <a:ext cx="109254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F2E05-263E-45F4-AA52-438F19779994}">
      <dsp:nvSpPr>
        <dsp:cNvPr id="0" name=""/>
        <dsp:cNvSpPr/>
      </dsp:nvSpPr>
      <dsp:spPr>
        <a:xfrm>
          <a:off x="0" y="622171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8.2: The course design facilitates readability.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22171"/>
        <a:ext cx="10925432" cy="621640"/>
      </dsp:txXfrm>
    </dsp:sp>
    <dsp:sp modelId="{A8A13C0C-1C17-494A-BC9B-4B97DE75DA5F}">
      <dsp:nvSpPr>
        <dsp:cNvPr id="0" name=""/>
        <dsp:cNvSpPr/>
      </dsp:nvSpPr>
      <dsp:spPr>
        <a:xfrm>
          <a:off x="0" y="1243811"/>
          <a:ext cx="109254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4C320-446E-4BA9-B8BF-DC481148DE4C}">
      <dsp:nvSpPr>
        <dsp:cNvPr id="0" name=""/>
        <dsp:cNvSpPr/>
      </dsp:nvSpPr>
      <dsp:spPr>
        <a:xfrm>
          <a:off x="0" y="1243811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8.3: Text in the course is accessible.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43811"/>
        <a:ext cx="10925432" cy="621640"/>
      </dsp:txXfrm>
    </dsp:sp>
    <dsp:sp modelId="{20B30637-3387-42BD-BD62-6B5222C4A790}">
      <dsp:nvSpPr>
        <dsp:cNvPr id="0" name=""/>
        <dsp:cNvSpPr/>
      </dsp:nvSpPr>
      <dsp:spPr>
        <a:xfrm>
          <a:off x="0" y="1865451"/>
          <a:ext cx="109254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2CFD3-A4BC-4D2B-AC31-0BE7B5EF5D48}">
      <dsp:nvSpPr>
        <dsp:cNvPr id="0" name=""/>
        <dsp:cNvSpPr/>
      </dsp:nvSpPr>
      <dsp:spPr>
        <a:xfrm>
          <a:off x="0" y="1865451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8.4: Images in the course are accessible.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5451"/>
        <a:ext cx="10925432" cy="621640"/>
      </dsp:txXfrm>
    </dsp:sp>
    <dsp:sp modelId="{B9934095-440E-418A-87B8-F0EFF99F8421}">
      <dsp:nvSpPr>
        <dsp:cNvPr id="0" name=""/>
        <dsp:cNvSpPr/>
      </dsp:nvSpPr>
      <dsp:spPr>
        <a:xfrm>
          <a:off x="0" y="2487092"/>
          <a:ext cx="109254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708BD-74FC-4E7A-907D-9E00E7ACB0EA}">
      <dsp:nvSpPr>
        <dsp:cNvPr id="0" name=""/>
        <dsp:cNvSpPr/>
      </dsp:nvSpPr>
      <dsp:spPr>
        <a:xfrm>
          <a:off x="0" y="2487092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8.5: Video and audio content in the course is accessible.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87092"/>
        <a:ext cx="10925432" cy="621640"/>
      </dsp:txXfrm>
    </dsp:sp>
    <dsp:sp modelId="{8F36FD78-4E8C-4BCA-B867-D8EABD31BE09}">
      <dsp:nvSpPr>
        <dsp:cNvPr id="0" name=""/>
        <dsp:cNvSpPr/>
      </dsp:nvSpPr>
      <dsp:spPr>
        <a:xfrm>
          <a:off x="0" y="3108732"/>
          <a:ext cx="109254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10BB9-AF18-466A-8A39-209B3FB51F3E}">
      <dsp:nvSpPr>
        <dsp:cNvPr id="0" name=""/>
        <dsp:cNvSpPr/>
      </dsp:nvSpPr>
      <dsp:spPr>
        <a:xfrm>
          <a:off x="0" y="3108732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8.6: Multimedia in the course is easy to use.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08732"/>
        <a:ext cx="10925432" cy="621640"/>
      </dsp:txXfrm>
    </dsp:sp>
    <dsp:sp modelId="{84C35E13-6A07-4F37-B1AD-5E360804735F}">
      <dsp:nvSpPr>
        <dsp:cNvPr id="0" name=""/>
        <dsp:cNvSpPr/>
      </dsp:nvSpPr>
      <dsp:spPr>
        <a:xfrm>
          <a:off x="0" y="3730372"/>
          <a:ext cx="109254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EC9A9-BD17-474A-9E61-CCC3C98D301B}">
      <dsp:nvSpPr>
        <dsp:cNvPr id="0" name=""/>
        <dsp:cNvSpPr/>
      </dsp:nvSpPr>
      <dsp:spPr>
        <a:xfrm>
          <a:off x="0" y="3730372"/>
          <a:ext cx="10925432" cy="6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SRS 8.7: Vendor accessibility statements are provided for the technologies used in the course.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30372"/>
        <a:ext cx="10925432" cy="62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B15F9-68E0-47C2-9F9F-E58F0E1456BB}">
      <dsp:nvSpPr>
        <dsp:cNvPr id="0" name=""/>
        <dsp:cNvSpPr/>
      </dsp:nvSpPr>
      <dsp:spPr>
        <a:xfrm>
          <a:off x="3231" y="962948"/>
          <a:ext cx="2307171" cy="146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31A7A-3511-4AB8-880B-7117894A1215}">
      <dsp:nvSpPr>
        <dsp:cNvPr id="0" name=""/>
        <dsp:cNvSpPr/>
      </dsp:nvSpPr>
      <dsp:spPr>
        <a:xfrm>
          <a:off x="259583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Center for Teaching and Learning Excellence</a:t>
          </a:r>
        </a:p>
      </dsp:txBody>
      <dsp:txXfrm>
        <a:off x="302493" y="1249393"/>
        <a:ext cx="2221351" cy="1379233"/>
      </dsp:txXfrm>
    </dsp:sp>
    <dsp:sp modelId="{6968A2E7-9ED3-4C7A-B3E1-3DB72247BE13}">
      <dsp:nvSpPr>
        <dsp:cNvPr id="0" name=""/>
        <dsp:cNvSpPr/>
      </dsp:nvSpPr>
      <dsp:spPr>
        <a:xfrm>
          <a:off x="2823107" y="962948"/>
          <a:ext cx="2307171" cy="146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7DDD5-F759-44E1-A224-410EAFB65D4A}">
      <dsp:nvSpPr>
        <dsp:cNvPr id="0" name=""/>
        <dsp:cNvSpPr/>
      </dsp:nvSpPr>
      <dsp:spPr>
        <a:xfrm>
          <a:off x="3079459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Instructional Design and Development</a:t>
          </a:r>
        </a:p>
      </dsp:txBody>
      <dsp:txXfrm>
        <a:off x="3122369" y="1249393"/>
        <a:ext cx="2221351" cy="1379233"/>
      </dsp:txXfrm>
    </dsp:sp>
    <dsp:sp modelId="{2227753C-3F65-4F8B-9015-AB4969F522C9}">
      <dsp:nvSpPr>
        <dsp:cNvPr id="0" name=""/>
        <dsp:cNvSpPr/>
      </dsp:nvSpPr>
      <dsp:spPr>
        <a:xfrm>
          <a:off x="5642983" y="962948"/>
          <a:ext cx="2307171" cy="146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6B3A0-043A-4577-912A-4752907C0D8C}">
      <dsp:nvSpPr>
        <dsp:cNvPr id="0" name=""/>
        <dsp:cNvSpPr/>
      </dsp:nvSpPr>
      <dsp:spPr>
        <a:xfrm>
          <a:off x="5899336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Multimedia Services</a:t>
          </a:r>
        </a:p>
      </dsp:txBody>
      <dsp:txXfrm>
        <a:off x="5942246" y="1249393"/>
        <a:ext cx="2221351" cy="1379233"/>
      </dsp:txXfrm>
    </dsp:sp>
    <dsp:sp modelId="{67FC7561-EE5E-4769-8FD9-3FB9C8BDD716}">
      <dsp:nvSpPr>
        <dsp:cNvPr id="0" name=""/>
        <dsp:cNvSpPr/>
      </dsp:nvSpPr>
      <dsp:spPr>
        <a:xfrm>
          <a:off x="8462859" y="962948"/>
          <a:ext cx="2307171" cy="146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AA131-1961-44AB-B9CD-EAFC425A780A}">
      <dsp:nvSpPr>
        <dsp:cNvPr id="0" name=""/>
        <dsp:cNvSpPr/>
      </dsp:nvSpPr>
      <dsp:spPr>
        <a:xfrm>
          <a:off x="8719212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Learning Support &amp; Design</a:t>
          </a:r>
        </a:p>
      </dsp:txBody>
      <dsp:txXfrm>
        <a:off x="8762122" y="1249393"/>
        <a:ext cx="2221351" cy="1379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B2AD3-5F64-4132-B805-67F65945FEF9}">
      <dsp:nvSpPr>
        <dsp:cNvPr id="0" name=""/>
        <dsp:cNvSpPr/>
      </dsp:nvSpPr>
      <dsp:spPr>
        <a:xfrm>
          <a:off x="5650" y="318391"/>
          <a:ext cx="2569013" cy="1064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Short-Term Initiatives</a:t>
          </a:r>
          <a:r>
            <a:rPr lang="en-US" sz="1800" kern="1200"/>
            <a:t> (6 months) </a:t>
          </a:r>
        </a:p>
      </dsp:txBody>
      <dsp:txXfrm>
        <a:off x="5650" y="318391"/>
        <a:ext cx="2569013" cy="709352"/>
      </dsp:txXfrm>
    </dsp:sp>
    <dsp:sp modelId="{25D47865-749B-4BAA-B4BD-7F09E4AA25C2}">
      <dsp:nvSpPr>
        <dsp:cNvPr id="0" name=""/>
        <dsp:cNvSpPr/>
      </dsp:nvSpPr>
      <dsp:spPr>
        <a:xfrm>
          <a:off x="531833" y="1027744"/>
          <a:ext cx="2569013" cy="40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Create a one-</a:t>
          </a:r>
          <a:r>
            <a:rPr lang="en-US" sz="1800" kern="1200" err="1"/>
            <a:t>ish</a:t>
          </a:r>
          <a:r>
            <a:rPr lang="en-US" sz="1800" kern="1200"/>
            <a:t> pager on essential accessibility standards for student-facing content.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Create a checklist to determine accessibility/usability of tools. 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Perform user-testing on various courses for usability and accessibility. </a:t>
          </a:r>
        </a:p>
      </dsp:txBody>
      <dsp:txXfrm>
        <a:off x="607077" y="1102988"/>
        <a:ext cx="2418525" cy="3867112"/>
      </dsp:txXfrm>
    </dsp:sp>
    <dsp:sp modelId="{DEC14F3C-2938-4AB9-94B1-AAB0BEDAF6BB}">
      <dsp:nvSpPr>
        <dsp:cNvPr id="0" name=""/>
        <dsp:cNvSpPr/>
      </dsp:nvSpPr>
      <dsp:spPr>
        <a:xfrm>
          <a:off x="2964116" y="353262"/>
          <a:ext cx="825640" cy="63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64116" y="481184"/>
        <a:ext cx="633757" cy="383766"/>
      </dsp:txXfrm>
    </dsp:sp>
    <dsp:sp modelId="{7619E127-07A4-46E7-B273-8A3A6D569185}">
      <dsp:nvSpPr>
        <dsp:cNvPr id="0" name=""/>
        <dsp:cNvSpPr/>
      </dsp:nvSpPr>
      <dsp:spPr>
        <a:xfrm>
          <a:off x="4132476" y="318391"/>
          <a:ext cx="2569013" cy="1064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Medium-Term Initiatives </a:t>
          </a:r>
          <a:r>
            <a:rPr lang="en-US" sz="1800" kern="1200"/>
            <a:t>(1 year) </a:t>
          </a:r>
        </a:p>
      </dsp:txBody>
      <dsp:txXfrm>
        <a:off x="4132476" y="318391"/>
        <a:ext cx="2569013" cy="709352"/>
      </dsp:txXfrm>
    </dsp:sp>
    <dsp:sp modelId="{3D32251C-A740-4242-A134-BE0E97D9167B}">
      <dsp:nvSpPr>
        <dsp:cNvPr id="0" name=""/>
        <dsp:cNvSpPr/>
      </dsp:nvSpPr>
      <dsp:spPr>
        <a:xfrm>
          <a:off x="4658659" y="1027744"/>
          <a:ext cx="2569013" cy="40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Create an instructor-specific accessibility professional development(s). </a:t>
          </a:r>
        </a:p>
      </dsp:txBody>
      <dsp:txXfrm>
        <a:off x="4733903" y="1102988"/>
        <a:ext cx="2418525" cy="3867112"/>
      </dsp:txXfrm>
    </dsp:sp>
    <dsp:sp modelId="{0A35E4D5-8C4D-4B2A-A447-A98454760CA4}">
      <dsp:nvSpPr>
        <dsp:cNvPr id="0" name=""/>
        <dsp:cNvSpPr/>
      </dsp:nvSpPr>
      <dsp:spPr>
        <a:xfrm>
          <a:off x="7090943" y="353262"/>
          <a:ext cx="825640" cy="63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090943" y="481184"/>
        <a:ext cx="633757" cy="383766"/>
      </dsp:txXfrm>
    </dsp:sp>
    <dsp:sp modelId="{8DABEEE6-DF8A-4EFE-B470-59D4B4C3F64E}">
      <dsp:nvSpPr>
        <dsp:cNvPr id="0" name=""/>
        <dsp:cNvSpPr/>
      </dsp:nvSpPr>
      <dsp:spPr>
        <a:xfrm>
          <a:off x="8259302" y="318391"/>
          <a:ext cx="2569013" cy="1064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Long-Term Initiatives </a:t>
          </a:r>
          <a:r>
            <a:rPr lang="en-US" sz="1800" kern="1200"/>
            <a:t>(1+ years) </a:t>
          </a:r>
        </a:p>
      </dsp:txBody>
      <dsp:txXfrm>
        <a:off x="8259302" y="318391"/>
        <a:ext cx="2569013" cy="709352"/>
      </dsp:txXfrm>
    </dsp:sp>
    <dsp:sp modelId="{6B90C635-1200-4B95-A787-D7F6BC7661EE}">
      <dsp:nvSpPr>
        <dsp:cNvPr id="0" name=""/>
        <dsp:cNvSpPr/>
      </dsp:nvSpPr>
      <dsp:spPr>
        <a:xfrm>
          <a:off x="8785486" y="1027744"/>
          <a:ext cx="2569013" cy="40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Investigate the possibility of a designated accessibility/usability reviewer.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Any student-created videos have captions enabled (and transcripts).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Implement an accessibility review for student-facing content created outside of IDD. </a:t>
          </a:r>
        </a:p>
      </dsp:txBody>
      <dsp:txXfrm>
        <a:off x="8860730" y="1102988"/>
        <a:ext cx="2418525" cy="386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Sara/Stephanie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0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1D09-3ED0-7119-1443-943B92653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28ACC-D5BE-8E59-F57C-AA7975741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D796C-B149-FB9E-4269-AB5C9F685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BE07-0D8B-2766-3021-F35F6E989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Ombres sara.ombres@erau.edu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1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9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0A19-D344-0341-ADFD-57A3E377ED2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FE07-E262-8340-BC14-9BBFD105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2" r:id="rId5"/>
    <p:sldLayoutId id="2147483667" r:id="rId6"/>
    <p:sldLayoutId id="2147483671" r:id="rId7"/>
    <p:sldLayoutId id="2147483669" r:id="rId8"/>
    <p:sldLayoutId id="2147483672" r:id="rId9"/>
    <p:sldLayoutId id="2147483665" r:id="rId10"/>
    <p:sldLayoutId id="2147483655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adlet.com/saraombres/QM202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56C26-3BA9-714F-8BDF-76FE507DEF70}"/>
              </a:ext>
            </a:extLst>
          </p:cNvPr>
          <p:cNvSpPr txBox="1"/>
          <p:nvPr/>
        </p:nvSpPr>
        <p:spPr>
          <a:xfrm>
            <a:off x="523866" y="1968254"/>
            <a:ext cx="11171103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 spc="30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Accessibility +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4F298-2B59-4BD7-9A8C-B40A31EB6978}"/>
              </a:ext>
            </a:extLst>
          </p:cNvPr>
          <p:cNvSpPr txBox="1"/>
          <p:nvPr/>
        </p:nvSpPr>
        <p:spPr>
          <a:xfrm>
            <a:off x="698831" y="4576050"/>
            <a:ext cx="10510092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Sara Ombres &amp; Stephanie Lancaster </a:t>
            </a:r>
          </a:p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Senior Instructional Designers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0A2DD-4A12-BED2-6A67-ACDDC7A0151E}"/>
              </a:ext>
            </a:extLst>
          </p:cNvPr>
          <p:cNvSpPr txBox="1"/>
          <p:nvPr/>
        </p:nvSpPr>
        <p:spPr>
          <a:xfrm>
            <a:off x="926682" y="2692044"/>
            <a:ext cx="10342024" cy="46164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Can We Ensure Both?</a:t>
            </a:r>
            <a:endParaRPr 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2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3CBD7-75F3-11C3-74AF-F9BA88A6D77D}"/>
              </a:ext>
            </a:extLst>
          </p:cNvPr>
          <p:cNvSpPr txBox="1"/>
          <p:nvPr/>
        </p:nvSpPr>
        <p:spPr>
          <a:xfrm>
            <a:off x="637794" y="677247"/>
            <a:ext cx="10221990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are we doing?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1CB653-189D-281F-EC40-7BFEDCFB52BE}"/>
              </a:ext>
            </a:extLst>
          </p:cNvPr>
          <p:cNvSpPr/>
          <p:nvPr/>
        </p:nvSpPr>
        <p:spPr>
          <a:xfrm>
            <a:off x="938219" y="2342508"/>
            <a:ext cx="2311051" cy="22945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86E577-741E-2B61-6CC8-53438A0E0055}"/>
              </a:ext>
            </a:extLst>
          </p:cNvPr>
          <p:cNvSpPr/>
          <p:nvPr/>
        </p:nvSpPr>
        <p:spPr>
          <a:xfrm>
            <a:off x="3668508" y="2342508"/>
            <a:ext cx="2311051" cy="22945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1C439F-ACC6-D3AE-4F3B-AB7DC597767B}"/>
              </a:ext>
            </a:extLst>
          </p:cNvPr>
          <p:cNvSpPr/>
          <p:nvPr/>
        </p:nvSpPr>
        <p:spPr>
          <a:xfrm>
            <a:off x="6424624" y="2533911"/>
            <a:ext cx="2103120" cy="210312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0BC4A8-0F13-3F6A-49F7-761B967DE414}"/>
              </a:ext>
            </a:extLst>
          </p:cNvPr>
          <p:cNvSpPr/>
          <p:nvPr/>
        </p:nvSpPr>
        <p:spPr>
          <a:xfrm>
            <a:off x="9167818" y="2438209"/>
            <a:ext cx="2103120" cy="210312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Airplane with solid fill">
            <a:extLst>
              <a:ext uri="{FF2B5EF4-FFF2-40B4-BE49-F238E27FC236}">
                <a16:creationId xmlns:a16="http://schemas.microsoft.com/office/drawing/2014/main" id="{E1C60D99-FB8E-8E40-6228-5ED6B509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4381" y="4675910"/>
            <a:ext cx="435909" cy="4359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77D1D5-EDC1-6EB1-2A80-D9F7AD9746A0}"/>
              </a:ext>
            </a:extLst>
          </p:cNvPr>
          <p:cNvSpPr txBox="1"/>
          <p:nvPr/>
        </p:nvSpPr>
        <p:spPr>
          <a:xfrm>
            <a:off x="998165" y="2901306"/>
            <a:ext cx="2237767" cy="129263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Cross-department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573B0-4FBB-9AA7-993F-4A8D383C2299}"/>
              </a:ext>
            </a:extLst>
          </p:cNvPr>
          <p:cNvSpPr txBox="1"/>
          <p:nvPr/>
        </p:nvSpPr>
        <p:spPr>
          <a:xfrm>
            <a:off x="3680997" y="2962862"/>
            <a:ext cx="2311051" cy="89252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Meeting regularly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362BA-FCED-02CE-F05B-DDB4E02E38BB}"/>
              </a:ext>
            </a:extLst>
          </p:cNvPr>
          <p:cNvSpPr txBox="1"/>
          <p:nvPr/>
        </p:nvSpPr>
        <p:spPr>
          <a:xfrm>
            <a:off x="6378291" y="3075695"/>
            <a:ext cx="2283156" cy="89252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Identifying challenges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84D575-7D59-B525-1A49-9FD4CE531465}"/>
              </a:ext>
            </a:extLst>
          </p:cNvPr>
          <p:cNvSpPr txBox="1"/>
          <p:nvPr/>
        </p:nvSpPr>
        <p:spPr>
          <a:xfrm>
            <a:off x="9288631" y="3135838"/>
            <a:ext cx="2012152" cy="89252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Developing guidance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EC30FE4-CAD1-A38B-E9F0-A6F60C139B3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68339" y="3587810"/>
            <a:ext cx="324523" cy="1773920"/>
          </a:xfrm>
          <a:prstGeom prst="bentConnector4">
            <a:avLst>
              <a:gd name="adj1" fmla="val -70442"/>
              <a:gd name="adj2" fmla="val 82570"/>
            </a:avLst>
          </a:prstGeom>
          <a:ln w="25400">
            <a:solidFill>
              <a:srgbClr val="EFE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6F5AFFFA-CE39-22F1-C570-79CD9BD268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7558" y="2284510"/>
            <a:ext cx="197108" cy="985155"/>
          </a:xfrm>
          <a:prstGeom prst="bentConnector4">
            <a:avLst>
              <a:gd name="adj1" fmla="val -115977"/>
              <a:gd name="adj2" fmla="val 67177"/>
            </a:avLst>
          </a:prstGeom>
          <a:ln w="25400">
            <a:solidFill>
              <a:srgbClr val="EFE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Airplane with solid fill">
            <a:extLst>
              <a:ext uri="{FF2B5EF4-FFF2-40B4-BE49-F238E27FC236}">
                <a16:creationId xmlns:a16="http://schemas.microsoft.com/office/drawing/2014/main" id="{59472AB1-4D76-A4F3-8012-EF7BEDEB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546489" y="4094553"/>
            <a:ext cx="435909" cy="435909"/>
          </a:xfrm>
          <a:prstGeom prst="rect">
            <a:avLst/>
          </a:prstGeom>
        </p:spPr>
      </p:pic>
      <p:pic>
        <p:nvPicPr>
          <p:cNvPr id="17" name="Graphic 16" descr="Airplane with solid fill">
            <a:extLst>
              <a:ext uri="{FF2B5EF4-FFF2-40B4-BE49-F238E27FC236}">
                <a16:creationId xmlns:a16="http://schemas.microsoft.com/office/drawing/2014/main" id="{40F94753-679B-0B83-B19D-92842CED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76433" y="2657686"/>
            <a:ext cx="435909" cy="43590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4AB9F82-774E-7C16-59DD-C86582AA2965}"/>
              </a:ext>
            </a:extLst>
          </p:cNvPr>
          <p:cNvGrpSpPr/>
          <p:nvPr/>
        </p:nvGrpSpPr>
        <p:grpSpPr>
          <a:xfrm>
            <a:off x="8219748" y="4329036"/>
            <a:ext cx="2045113" cy="1257572"/>
            <a:chOff x="8219748" y="4329036"/>
            <a:chExt cx="2045113" cy="1257572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795350B3-018A-62A8-21D8-5D613AE95025}"/>
                </a:ext>
              </a:extLst>
            </p:cNvPr>
            <p:cNvCxnSpPr>
              <a:stCxn id="5" idx="5"/>
            </p:cNvCxnSpPr>
            <p:nvPr/>
          </p:nvCxnSpPr>
          <p:spPr>
            <a:xfrm rot="16200000" flipH="1">
              <a:off x="8613519" y="3935265"/>
              <a:ext cx="1257572" cy="2045113"/>
            </a:xfrm>
            <a:prstGeom prst="bentConnector2">
              <a:avLst/>
            </a:prstGeom>
            <a:ln w="25400">
              <a:solidFill>
                <a:srgbClr val="EFE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B09417-BCD3-9FCE-FF3F-7D023A689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2336" y="5007925"/>
              <a:ext cx="0" cy="577878"/>
            </a:xfrm>
            <a:prstGeom prst="line">
              <a:avLst/>
            </a:prstGeom>
            <a:ln w="25400">
              <a:solidFill>
                <a:srgbClr val="EFE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7758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49F5-BB10-50C8-C963-289FB6B3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BED9-FB39-FDD7-9C08-11A59F3AE4BE}"/>
              </a:ext>
            </a:extLst>
          </p:cNvPr>
          <p:cNvSpPr txBox="1">
            <a:spLocks/>
          </p:cNvSpPr>
          <p:nvPr/>
        </p:nvSpPr>
        <p:spPr>
          <a:xfrm>
            <a:off x="273163" y="747133"/>
            <a:ext cx="11360150" cy="149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  <a:p>
            <a:pPr>
              <a:lnSpc>
                <a:spcPct val="110000"/>
              </a:lnSpc>
            </a:pPr>
            <a:endParaRPr lang="en-US" sz="5400" b="1">
              <a:solidFill>
                <a:srgbClr val="FCC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E5DB64-4068-C3B7-AD56-BB2EF3E27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860967"/>
              </p:ext>
            </p:extLst>
          </p:nvPr>
        </p:nvGraphicFramePr>
        <p:xfrm>
          <a:off x="488725" y="184770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372741-4478-52F0-1322-8F1A5B8FCCF0}"/>
              </a:ext>
            </a:extLst>
          </p:cNvPr>
          <p:cNvCxnSpPr/>
          <p:nvPr/>
        </p:nvCxnSpPr>
        <p:spPr>
          <a:xfrm>
            <a:off x="1931542" y="4530903"/>
            <a:ext cx="0" cy="73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Airplane with solid fill">
            <a:extLst>
              <a:ext uri="{FF2B5EF4-FFF2-40B4-BE49-F238E27FC236}">
                <a16:creationId xmlns:a16="http://schemas.microsoft.com/office/drawing/2014/main" id="{26EF7490-EEC2-E757-66B8-1210C34BE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713587" y="5158462"/>
            <a:ext cx="435909" cy="43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169A3-3D96-29A5-D0FC-7BC3356F8E74}"/>
              </a:ext>
            </a:extLst>
          </p:cNvPr>
          <p:cNvSpPr/>
          <p:nvPr/>
        </p:nvSpPr>
        <p:spPr>
          <a:xfrm>
            <a:off x="777955" y="5596565"/>
            <a:ext cx="2307171" cy="435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/>
              <a:t>Two members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A07ED8-F563-84AC-A34F-8580975512CE}"/>
              </a:ext>
            </a:extLst>
          </p:cNvPr>
          <p:cNvCxnSpPr/>
          <p:nvPr/>
        </p:nvCxnSpPr>
        <p:spPr>
          <a:xfrm>
            <a:off x="4745900" y="4528709"/>
            <a:ext cx="0" cy="73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Airplane with solid fill">
            <a:extLst>
              <a:ext uri="{FF2B5EF4-FFF2-40B4-BE49-F238E27FC236}">
                <a16:creationId xmlns:a16="http://schemas.microsoft.com/office/drawing/2014/main" id="{7AC950EE-39CA-10F0-4ADF-F797C5D6A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527945" y="5156268"/>
            <a:ext cx="435909" cy="4359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944FB6-84DC-F79A-A4E4-662BC0FA97F6}"/>
              </a:ext>
            </a:extLst>
          </p:cNvPr>
          <p:cNvSpPr/>
          <p:nvPr/>
        </p:nvSpPr>
        <p:spPr>
          <a:xfrm>
            <a:off x="3592313" y="5594371"/>
            <a:ext cx="2307171" cy="435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en-US"/>
              <a:t>Four members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9025CA-A977-7E4E-A2DC-02F4CDBAA835}"/>
              </a:ext>
            </a:extLst>
          </p:cNvPr>
          <p:cNvCxnSpPr/>
          <p:nvPr/>
        </p:nvCxnSpPr>
        <p:spPr>
          <a:xfrm>
            <a:off x="7560258" y="4526516"/>
            <a:ext cx="0" cy="73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Airplane with solid fill">
            <a:extLst>
              <a:ext uri="{FF2B5EF4-FFF2-40B4-BE49-F238E27FC236}">
                <a16:creationId xmlns:a16="http://schemas.microsoft.com/office/drawing/2014/main" id="{022A33CB-E69D-9BF8-0309-CBFD6524A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7342303" y="5154075"/>
            <a:ext cx="435909" cy="43590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9E2A1-159F-A34C-F055-65C665E50A73}"/>
              </a:ext>
            </a:extLst>
          </p:cNvPr>
          <p:cNvSpPr/>
          <p:nvPr/>
        </p:nvSpPr>
        <p:spPr>
          <a:xfrm>
            <a:off x="6406671" y="5592178"/>
            <a:ext cx="2307171" cy="435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/>
              <a:t>One member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4C85C8-B388-6FF4-C74D-BDE43F5B8208}"/>
              </a:ext>
            </a:extLst>
          </p:cNvPr>
          <p:cNvCxnSpPr/>
          <p:nvPr/>
        </p:nvCxnSpPr>
        <p:spPr>
          <a:xfrm>
            <a:off x="10260463" y="4524323"/>
            <a:ext cx="0" cy="73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Airplane with solid fill">
            <a:extLst>
              <a:ext uri="{FF2B5EF4-FFF2-40B4-BE49-F238E27FC236}">
                <a16:creationId xmlns:a16="http://schemas.microsoft.com/office/drawing/2014/main" id="{9CF4AFE4-FAA1-DC7C-80AA-C9C73D37E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0042508" y="5151882"/>
            <a:ext cx="435909" cy="43590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D64267-B1CB-D647-09E6-ADCDFABABA30}"/>
              </a:ext>
            </a:extLst>
          </p:cNvPr>
          <p:cNvSpPr/>
          <p:nvPr/>
        </p:nvSpPr>
        <p:spPr>
          <a:xfrm>
            <a:off x="9106876" y="5589985"/>
            <a:ext cx="2307171" cy="435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/>
              <a:t>One member</a:t>
            </a:r>
          </a:p>
        </p:txBody>
      </p:sp>
    </p:spTree>
    <p:extLst>
      <p:ext uri="{BB962C8B-B14F-4D97-AF65-F5344CB8AC3E}">
        <p14:creationId xmlns:p14="http://schemas.microsoft.com/office/powerpoint/2010/main" val="97508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515D-3097-114C-9024-268FF682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F916988-84F9-2F36-5D27-142A947D8F13}"/>
              </a:ext>
            </a:extLst>
          </p:cNvPr>
          <p:cNvSpPr txBox="1">
            <a:spLocks/>
          </p:cNvSpPr>
          <p:nvPr/>
        </p:nvSpPr>
        <p:spPr>
          <a:xfrm>
            <a:off x="273163" y="1669707"/>
            <a:ext cx="10884297" cy="4709962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Establish formal and centralized accessibility and usability team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kern="1200">
                <a:effectLst/>
              </a:rPr>
              <a:t>Coordinate an organized approach </a:t>
            </a:r>
            <a:r>
              <a:rPr lang="en-US" sz="2000" kern="1200">
                <a:effectLst/>
              </a:rPr>
              <a:t>to accessibility resources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Clarify shared responsibilities and workflow within our division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Advise leadership in establishing a clear and formal accessibility policy regarding new technology and course production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Develop a strategy and clear priorities for accessibility efforts, trainings, outreach, and implementation (all four departments in AI)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kern="1200"/>
              <a:t>Assist and advise leadership</a:t>
            </a:r>
            <a:r>
              <a:rPr lang="en-US" sz="2000" kern="1200">
                <a:effectLst/>
              </a:rPr>
              <a:t>, internal colleagues, and faculty on accessibility issues as they arise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Develop a strategy and clear priorities on improving usability to create an engaging student experience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Provide internal trainings and resources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kern="1200">
                <a:effectLst/>
              </a:rPr>
              <a:t>Identify accessibility/usability issues on the ground </a:t>
            </a:r>
            <a:r>
              <a:rPr lang="en-US" sz="2000" kern="1200">
                <a:effectLst/>
              </a:rPr>
              <a:t>and on the horizon with support to address them 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1200">
                <a:effectLst/>
              </a:rPr>
              <a:t>Identify professional development opportunities (i.e., conferences, certifications, topic-specific trainings,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D6B44-CE9B-A043-A5F0-765758E1062A}"/>
              </a:ext>
            </a:extLst>
          </p:cNvPr>
          <p:cNvSpPr txBox="1">
            <a:spLocks/>
          </p:cNvSpPr>
          <p:nvPr/>
        </p:nvSpPr>
        <p:spPr>
          <a:xfrm>
            <a:off x="273163" y="747133"/>
            <a:ext cx="11360150" cy="149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Goals/Objectives</a:t>
            </a:r>
          </a:p>
          <a:p>
            <a:pPr>
              <a:lnSpc>
                <a:spcPct val="110000"/>
              </a:lnSpc>
            </a:pPr>
            <a:endParaRPr lang="en-US" sz="5400" b="1">
              <a:solidFill>
                <a:srgbClr val="FCC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0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F8A7-CF67-39A6-08DC-4898BF13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tle 1">
            <a:extLst>
              <a:ext uri="{FF2B5EF4-FFF2-40B4-BE49-F238E27FC236}">
                <a16:creationId xmlns:a16="http://schemas.microsoft.com/office/drawing/2014/main" id="{AF2DB194-A92B-A4A5-FC6C-9048B184C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02688"/>
              </p:ext>
            </p:extLst>
          </p:nvPr>
        </p:nvGraphicFramePr>
        <p:xfrm>
          <a:off x="273163" y="1379920"/>
          <a:ext cx="11360150" cy="53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190847-A515-3BE0-A2F5-9EC62D9E1438}"/>
              </a:ext>
            </a:extLst>
          </p:cNvPr>
          <p:cNvSpPr txBox="1">
            <a:spLocks/>
          </p:cNvSpPr>
          <p:nvPr/>
        </p:nvSpPr>
        <p:spPr>
          <a:xfrm>
            <a:off x="273163" y="747133"/>
            <a:ext cx="11360150" cy="1454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Initiatives</a:t>
            </a:r>
          </a:p>
          <a:p>
            <a:pPr>
              <a:lnSpc>
                <a:spcPct val="110000"/>
              </a:lnSpc>
            </a:pPr>
            <a:endParaRPr lang="en-US" sz="5400" b="1">
              <a:solidFill>
                <a:srgbClr val="FCC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6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078D3-3D68-8080-D5B4-E8F74E2C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15A8-A4B7-A94C-D420-307F77B8C66F}"/>
              </a:ext>
            </a:extLst>
          </p:cNvPr>
          <p:cNvSpPr txBox="1">
            <a:spLocks/>
          </p:cNvSpPr>
          <p:nvPr/>
        </p:nvSpPr>
        <p:spPr>
          <a:xfrm>
            <a:off x="273163" y="747133"/>
            <a:ext cx="11360150" cy="1454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Checklist</a:t>
            </a:r>
          </a:p>
          <a:p>
            <a:pPr>
              <a:lnSpc>
                <a:spcPct val="110000"/>
              </a:lnSpc>
            </a:pPr>
            <a:endParaRPr lang="en-US" sz="5400" b="1">
              <a:solidFill>
                <a:srgbClr val="FCC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CEC43-FDB4-C569-C06F-BD7B615DCB31}"/>
              </a:ext>
            </a:extLst>
          </p:cNvPr>
          <p:cNvSpPr txBox="1"/>
          <p:nvPr/>
        </p:nvSpPr>
        <p:spPr>
          <a:xfrm>
            <a:off x="273162" y="1651248"/>
            <a:ext cx="7583575" cy="437040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Quality Matters General Standard 8 (became the categories)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Our Instructional Design Production Guide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Our Instructional Design Style Guide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Our University Policy on Web Accessibility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Information Technology Web Accessibility Website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Information Technology Accessible Video/Audio Website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Instructional Media Best Practices Website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Canvas Accessibility Guidelines</a:t>
            </a:r>
          </a:p>
          <a:p>
            <a:pPr marL="342900" indent="-342900" algn="l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90925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" panose="02000000000000000000" pitchFamily="2" charset="0"/>
                <a:cs typeface="Calibri Light" panose="020F0302020204030204" pitchFamily="34" charset="0"/>
              </a:rPr>
              <a:t>Other Institutions’ Accessibility Pages</a:t>
            </a:r>
          </a:p>
          <a:p>
            <a:pPr marL="171450" indent="-171450" algn="l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90925" algn="l"/>
              </a:tabLst>
            </a:pPr>
            <a:endParaRPr lang="en-US" sz="2000" b="1" spc="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90925" algn="l"/>
              </a:tabLst>
            </a:pPr>
            <a:endParaRPr lang="en-US" b="1" spc="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 descr="Close up of checklist">
            <a:extLst>
              <a:ext uri="{FF2B5EF4-FFF2-40B4-BE49-F238E27FC236}">
                <a16:creationId xmlns:a16="http://schemas.microsoft.com/office/drawing/2014/main" id="{FA4E808C-FEFB-A943-B703-E69B1811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31" y="2201663"/>
            <a:ext cx="3475607" cy="23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18A3B0-A344-7943-BB4B-C208287D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38" y="1460827"/>
            <a:ext cx="2665523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en-US" sz="19900" b="1">
                <a:solidFill>
                  <a:srgbClr val="FCC1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C0EB81-6DB4-0541-960C-B6F3874B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6097536"/>
            <a:ext cx="2032000" cy="33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47047-512F-B0DA-39F3-43FECF37DD5B}"/>
              </a:ext>
            </a:extLst>
          </p:cNvPr>
          <p:cNvSpPr txBox="1"/>
          <p:nvPr/>
        </p:nvSpPr>
        <p:spPr>
          <a:xfrm>
            <a:off x="3331085" y="5397173"/>
            <a:ext cx="5697505" cy="58475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6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Sara Ombres – sara.ombres@erau.edu</a:t>
            </a:r>
            <a:br>
              <a:rPr lang="en-US" sz="16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6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Stephanie Lancaster – stephanie.lancaster@erau.edu </a:t>
            </a:r>
          </a:p>
        </p:txBody>
      </p:sp>
    </p:spTree>
    <p:extLst>
      <p:ext uri="{BB962C8B-B14F-4D97-AF65-F5344CB8AC3E}">
        <p14:creationId xmlns:p14="http://schemas.microsoft.com/office/powerpoint/2010/main" val="19688610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8C832-879E-0F90-922A-F59A0725467E}"/>
              </a:ext>
            </a:extLst>
          </p:cNvPr>
          <p:cNvSpPr txBox="1"/>
          <p:nvPr/>
        </p:nvSpPr>
        <p:spPr>
          <a:xfrm>
            <a:off x="1484166" y="3402137"/>
            <a:ext cx="9316014" cy="156963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 will not leave here with all the answers.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0B2512-8BF4-1EC5-21BB-B73C0922064C}"/>
              </a:ext>
            </a:extLst>
          </p:cNvPr>
          <p:cNvGrpSpPr/>
          <p:nvPr/>
        </p:nvGrpSpPr>
        <p:grpSpPr>
          <a:xfrm>
            <a:off x="925676" y="3213102"/>
            <a:ext cx="5936627" cy="2503531"/>
            <a:chOff x="605633" y="2884858"/>
            <a:chExt cx="5936627" cy="25035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7F946C-B63C-05D3-14AC-37AF0CC6C2A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5635" y="5385291"/>
              <a:ext cx="5936625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C8DEFE-FD38-D0CB-D971-6ADF607A17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5634" y="3874560"/>
              <a:ext cx="0" cy="1513829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348E50-C0C9-DF2F-AFAE-4E78A1374D0D}"/>
                </a:ext>
              </a:extLst>
            </p:cNvPr>
            <p:cNvCxnSpPr/>
            <p:nvPr/>
          </p:nvCxnSpPr>
          <p:spPr>
            <a:xfrm rot="10800000" flipH="1">
              <a:off x="605633" y="3884639"/>
              <a:ext cx="243260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915715-CEF3-9E8F-69BF-FE80A2CB0BEA}"/>
                </a:ext>
              </a:extLst>
            </p:cNvPr>
            <p:cNvCxnSpPr/>
            <p:nvPr/>
          </p:nvCxnSpPr>
          <p:spPr>
            <a:xfrm rot="10800000">
              <a:off x="844086" y="2884858"/>
              <a:ext cx="0" cy="1984374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D6732C-9825-1504-9D5F-B5994C4606E4}"/>
                </a:ext>
              </a:extLst>
            </p:cNvPr>
            <p:cNvCxnSpPr/>
            <p:nvPr/>
          </p:nvCxnSpPr>
          <p:spPr>
            <a:xfrm rot="10800000" flipH="1">
              <a:off x="844086" y="4869232"/>
              <a:ext cx="640080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2E498D-4B48-2802-A7F7-E12D8E8B87C4}"/>
                </a:ext>
              </a:extLst>
            </p:cNvPr>
            <p:cNvCxnSpPr/>
            <p:nvPr/>
          </p:nvCxnSpPr>
          <p:spPr>
            <a:xfrm rot="10800000" flipH="1">
              <a:off x="844086" y="2884858"/>
              <a:ext cx="640080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 descr="Warning with solid fill">
            <a:extLst>
              <a:ext uri="{FF2B5EF4-FFF2-40B4-BE49-F238E27FC236}">
                <a16:creationId xmlns:a16="http://schemas.microsoft.com/office/drawing/2014/main" id="{E81B6CA5-B9F4-4757-B29B-C6D45AB4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742" y="998038"/>
            <a:ext cx="1308410" cy="13084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43E9E6-D46D-8B53-4918-863038476221}"/>
              </a:ext>
            </a:extLst>
          </p:cNvPr>
          <p:cNvGrpSpPr/>
          <p:nvPr/>
        </p:nvGrpSpPr>
        <p:grpSpPr>
          <a:xfrm>
            <a:off x="5918149" y="2839123"/>
            <a:ext cx="5197261" cy="2503531"/>
            <a:chOff x="6389106" y="2884858"/>
            <a:chExt cx="5197261" cy="25035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4B1524-467C-D858-6EFB-7ED8641F801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106" y="2887956"/>
              <a:ext cx="5189631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C9374E-2960-5546-8F53-3D71E707BEFB}"/>
                </a:ext>
              </a:extLst>
            </p:cNvPr>
            <p:cNvCxnSpPr>
              <a:cxnSpLocks/>
            </p:cNvCxnSpPr>
            <p:nvPr/>
          </p:nvCxnSpPr>
          <p:spPr>
            <a:xfrm>
              <a:off x="11578738" y="2884858"/>
              <a:ext cx="0" cy="1513829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4C5E99-9E44-5508-70BE-E11C0F2109E9}"/>
                </a:ext>
              </a:extLst>
            </p:cNvPr>
            <p:cNvCxnSpPr/>
            <p:nvPr/>
          </p:nvCxnSpPr>
          <p:spPr>
            <a:xfrm>
              <a:off x="11358670" y="3404015"/>
              <a:ext cx="0" cy="1984374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F24E81-A59D-DD1B-4537-71F8AEE2B5F4}"/>
                </a:ext>
              </a:extLst>
            </p:cNvPr>
            <p:cNvCxnSpPr/>
            <p:nvPr/>
          </p:nvCxnSpPr>
          <p:spPr>
            <a:xfrm flipH="1">
              <a:off x="10729348" y="3404015"/>
              <a:ext cx="640080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F5F395-0EF9-CF8B-6BD3-1E7841E61EFD}"/>
                </a:ext>
              </a:extLst>
            </p:cNvPr>
            <p:cNvCxnSpPr/>
            <p:nvPr/>
          </p:nvCxnSpPr>
          <p:spPr>
            <a:xfrm flipH="1">
              <a:off x="10729348" y="5388389"/>
              <a:ext cx="640080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AA98A8-7C39-492D-9550-E997D934E028}"/>
                </a:ext>
              </a:extLst>
            </p:cNvPr>
            <p:cNvCxnSpPr>
              <a:cxnSpLocks/>
            </p:cNvCxnSpPr>
            <p:nvPr/>
          </p:nvCxnSpPr>
          <p:spPr>
            <a:xfrm>
              <a:off x="11366205" y="4396202"/>
              <a:ext cx="220162" cy="0"/>
            </a:xfrm>
            <a:prstGeom prst="line">
              <a:avLst/>
            </a:prstGeom>
            <a:ln w="19050">
              <a:solidFill>
                <a:srgbClr val="FCC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998DC3-863B-9B1B-AC0C-D93F376B3150}"/>
              </a:ext>
            </a:extLst>
          </p:cNvPr>
          <p:cNvSpPr txBox="1"/>
          <p:nvPr/>
        </p:nvSpPr>
        <p:spPr>
          <a:xfrm>
            <a:off x="4228152" y="1179520"/>
            <a:ext cx="5288692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2987847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5D55F-A7C8-4D24-A6FD-0FF8D7F7A9EB}"/>
              </a:ext>
            </a:extLst>
          </p:cNvPr>
          <p:cNvSpPr txBox="1"/>
          <p:nvPr/>
        </p:nvSpPr>
        <p:spPr>
          <a:xfrm>
            <a:off x="735181" y="666085"/>
            <a:ext cx="5562380" cy="70786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0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TO EXPECT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181A19-1884-60B4-5E5B-7C90FCA758DB}"/>
              </a:ext>
            </a:extLst>
          </p:cNvPr>
          <p:cNvGrpSpPr/>
          <p:nvPr/>
        </p:nvGrpSpPr>
        <p:grpSpPr>
          <a:xfrm>
            <a:off x="351287" y="2343945"/>
            <a:ext cx="6330167" cy="3745396"/>
            <a:chOff x="351287" y="2343945"/>
            <a:chExt cx="6330167" cy="37453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0738FF-5D2E-0DC7-FAB8-53A59256B1C9}"/>
                </a:ext>
              </a:extLst>
            </p:cNvPr>
            <p:cNvSpPr txBox="1"/>
            <p:nvPr/>
          </p:nvSpPr>
          <p:spPr>
            <a:xfrm>
              <a:off x="665731" y="2343945"/>
              <a:ext cx="3372465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l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3200" b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OBJECTIVES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FC5594-E572-8C50-8451-AC6CCE1933C2}"/>
                </a:ext>
              </a:extLst>
            </p:cNvPr>
            <p:cNvSpPr txBox="1"/>
            <p:nvPr/>
          </p:nvSpPr>
          <p:spPr>
            <a:xfrm>
              <a:off x="351287" y="3042377"/>
              <a:ext cx="6330167" cy="3046964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Participants will be able to identify some of the most pressing challenges with accessibility and innovation in online education. </a:t>
              </a:r>
            </a:p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Participants will be able to discuss possible ways to ensure accessibility while pursuing innovation.</a:t>
              </a:r>
            </a:p>
            <a:p>
              <a:pPr marL="342900" marR="0" lvl="0"/>
              <a:endParaRPr lang="en-US" sz="1200" b="1">
                <a:latin typeface="Helvetica" pitchFamily="2" charset="0"/>
                <a:cs typeface="Arial" panose="020B0604020202020204" pitchFamily="34" charset="0"/>
              </a:endParaRPr>
            </a:p>
            <a:p>
              <a:pPr algn="l" fontAlgn="auto">
                <a:spcAft>
                  <a:spcPts val="0"/>
                </a:spcAft>
                <a:tabLst>
                  <a:tab pos="3590925" algn="l"/>
                </a:tabLst>
              </a:pPr>
              <a:endParaRPr lang="en-US" sz="1200" b="1" spc="6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E74053-AEDD-0CC6-188B-B888E7E50ADB}"/>
              </a:ext>
            </a:extLst>
          </p:cNvPr>
          <p:cNvGrpSpPr/>
          <p:nvPr/>
        </p:nvGrpSpPr>
        <p:grpSpPr>
          <a:xfrm>
            <a:off x="7241476" y="771096"/>
            <a:ext cx="4428606" cy="3814937"/>
            <a:chOff x="7241476" y="771096"/>
            <a:chExt cx="4428606" cy="38149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883AE5-6669-CDC7-42DB-7DD7FBF9ED71}"/>
                </a:ext>
              </a:extLst>
            </p:cNvPr>
            <p:cNvSpPr txBox="1"/>
            <p:nvPr/>
          </p:nvSpPr>
          <p:spPr>
            <a:xfrm>
              <a:off x="7241476" y="771096"/>
              <a:ext cx="3372465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3200" b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AGENDA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AED862-272F-F1A4-5A3E-0926AA2B5D81}"/>
                </a:ext>
              </a:extLst>
            </p:cNvPr>
            <p:cNvSpPr txBox="1"/>
            <p:nvPr/>
          </p:nvSpPr>
          <p:spPr>
            <a:xfrm>
              <a:off x="7382451" y="1354403"/>
              <a:ext cx="4287631" cy="323163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effectLst/>
                  <a:latin typeface="Helvetica" pitchFamily="2" charset="0"/>
                  <a:cs typeface="Arial" panose="020B0604020202020204" pitchFamily="34" charset="0"/>
                </a:rPr>
                <a:t>Current Challenges with </a:t>
              </a:r>
              <a:r>
                <a:rPr lang="en-US" sz="2400" b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Accessibility/Innovation</a:t>
              </a:r>
              <a:endParaRPr lang="en-US" sz="2400" b="1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endParaRPr>
            </a:p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effectLst/>
                  <a:latin typeface="Helvetica" pitchFamily="2" charset="0"/>
                  <a:cs typeface="Arial" panose="020B0604020202020204" pitchFamily="34" charset="0"/>
                </a:rPr>
                <a:t>Activity: Problems and Solutions</a:t>
              </a:r>
            </a:p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Discussion: Sharing Ideas</a:t>
              </a:r>
            </a:p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effectLst/>
                  <a:latin typeface="Helvetica" pitchFamily="2" charset="0"/>
                  <a:cs typeface="Arial" panose="020B0604020202020204" pitchFamily="34" charset="0"/>
                </a:rPr>
                <a:t>Our Accessibility Team</a:t>
              </a:r>
            </a:p>
            <a:p>
              <a:pPr marL="514350" marR="0" lvl="0" indent="-171450">
                <a:buFont typeface="Arial" panose="020B0604020202020204" pitchFamily="34" charset="0"/>
                <a:buChar char="•"/>
              </a:pPr>
              <a:r>
                <a:rPr lang="en-US" sz="2400" b="1">
                  <a:solidFill>
                    <a:schemeClr val="bg1"/>
                  </a:solidFill>
                  <a:effectLst/>
                  <a:latin typeface="Helvetica" pitchFamily="2" charset="0"/>
                  <a:cs typeface="Arial" panose="020B0604020202020204" pitchFamily="34" charset="0"/>
                </a:rPr>
                <a:t>Next Steps &amp; Questions</a:t>
              </a:r>
              <a:endParaRPr lang="en-US" sz="1200" b="1">
                <a:latin typeface="Helvetica" pitchFamily="2" charset="0"/>
                <a:cs typeface="Arial" panose="020B0604020202020204" pitchFamily="34" charset="0"/>
              </a:endParaRPr>
            </a:p>
            <a:p>
              <a:pPr algn="l" fontAlgn="auto">
                <a:spcAft>
                  <a:spcPts val="0"/>
                </a:spcAft>
                <a:tabLst>
                  <a:tab pos="3590925" algn="l"/>
                </a:tabLst>
              </a:pPr>
              <a:endParaRPr lang="en-US" sz="1200" b="1" spc="6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EDD0F6-AB36-8E5C-7625-6DD51D90C657}"/>
              </a:ext>
            </a:extLst>
          </p:cNvPr>
          <p:cNvGrpSpPr/>
          <p:nvPr/>
        </p:nvGrpSpPr>
        <p:grpSpPr>
          <a:xfrm>
            <a:off x="1621177" y="1422285"/>
            <a:ext cx="507843" cy="959278"/>
            <a:chOff x="1621177" y="1422285"/>
            <a:chExt cx="507843" cy="95927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11ECAF-7DD5-E516-C89A-A8B64950B78F}"/>
                </a:ext>
              </a:extLst>
            </p:cNvPr>
            <p:cNvCxnSpPr/>
            <p:nvPr/>
          </p:nvCxnSpPr>
          <p:spPr>
            <a:xfrm>
              <a:off x="1875099" y="1422285"/>
              <a:ext cx="0" cy="75375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 descr="Airplane with solid fill">
              <a:extLst>
                <a:ext uri="{FF2B5EF4-FFF2-40B4-BE49-F238E27FC236}">
                  <a16:creationId xmlns:a16="http://schemas.microsoft.com/office/drawing/2014/main" id="{3496E0E2-4239-D411-30B1-D97AD7C3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621177" y="1873720"/>
              <a:ext cx="507843" cy="50784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D1AB20-5821-DFF7-BCEF-7A48E9B77912}"/>
              </a:ext>
            </a:extLst>
          </p:cNvPr>
          <p:cNvGrpSpPr/>
          <p:nvPr/>
        </p:nvGrpSpPr>
        <p:grpSpPr>
          <a:xfrm>
            <a:off x="5512411" y="809549"/>
            <a:ext cx="2377883" cy="507843"/>
            <a:chOff x="5512411" y="809549"/>
            <a:chExt cx="2377883" cy="5078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FD2698-89C3-F9F2-703B-AEED7EC5D389}"/>
                </a:ext>
              </a:extLst>
            </p:cNvPr>
            <p:cNvCxnSpPr>
              <a:cxnSpLocks/>
            </p:cNvCxnSpPr>
            <p:nvPr/>
          </p:nvCxnSpPr>
          <p:spPr>
            <a:xfrm>
              <a:off x="5512411" y="1063471"/>
              <a:ext cx="197640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 descr="Airplane with solid fill">
              <a:extLst>
                <a:ext uri="{FF2B5EF4-FFF2-40B4-BE49-F238E27FC236}">
                  <a16:creationId xmlns:a16="http://schemas.microsoft.com/office/drawing/2014/main" id="{59F1C6F8-46EA-1AF1-4616-8A8AFA9DE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7382451" y="809549"/>
              <a:ext cx="507843" cy="50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75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02C15-C489-4EB5-9424-079F8210DD2E}"/>
              </a:ext>
            </a:extLst>
          </p:cNvPr>
          <p:cNvSpPr txBox="1"/>
          <p:nvPr/>
        </p:nvSpPr>
        <p:spPr>
          <a:xfrm>
            <a:off x="836675" y="585394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590925" algn="l"/>
              </a:tabLst>
            </a:pPr>
            <a:r>
              <a:rPr lang="en-US" sz="5200" b="1" kern="1200">
                <a:solidFill>
                  <a:srgbClr val="00509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GS 8: Accessibility and Usability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36AD7B3-10A8-6C36-DC03-46679E630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072052"/>
              </p:ext>
            </p:extLst>
          </p:nvPr>
        </p:nvGraphicFramePr>
        <p:xfrm>
          <a:off x="631758" y="1920062"/>
          <a:ext cx="10925433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3769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7811C8D0-131C-8E62-1E4D-18222CFEDF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FCC100">
              <a:alpha val="90000"/>
            </a:srgbClr>
          </a:solidFill>
          <a:ln>
            <a:solidFill>
              <a:srgbClr val="FC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D5282-9F0A-F9F2-7FEE-4BCCCE0EA549}"/>
              </a:ext>
            </a:extLst>
          </p:cNvPr>
          <p:cNvSpPr txBox="1"/>
          <p:nvPr/>
        </p:nvSpPr>
        <p:spPr>
          <a:xfrm>
            <a:off x="3113903" y="1006507"/>
            <a:ext cx="7434041" cy="107719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32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Fully accessible and usable to ALL learners.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67711-A8DC-02AA-E037-500923512EB6}"/>
              </a:ext>
            </a:extLst>
          </p:cNvPr>
          <p:cNvSpPr txBox="1"/>
          <p:nvPr/>
        </p:nvSpPr>
        <p:spPr>
          <a:xfrm>
            <a:off x="1613322" y="4842471"/>
            <a:ext cx="7962193" cy="107719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32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Minimum Accessibility Requirements 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32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Text, images, multimedia are accessible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4D0821-E200-4253-A9DE-520192459D88}"/>
              </a:ext>
            </a:extLst>
          </p:cNvPr>
          <p:cNvCxnSpPr/>
          <p:nvPr/>
        </p:nvCxnSpPr>
        <p:spPr>
          <a:xfrm>
            <a:off x="205483" y="6041204"/>
            <a:ext cx="9370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02B5A804-9B4A-4755-8491-509959761B5F}"/>
              </a:ext>
            </a:extLst>
          </p:cNvPr>
          <p:cNvSpPr/>
          <p:nvPr/>
        </p:nvSpPr>
        <p:spPr>
          <a:xfrm>
            <a:off x="385421" y="4655629"/>
            <a:ext cx="842481" cy="1299996"/>
          </a:xfrm>
          <a:prstGeom prst="downArrow">
            <a:avLst/>
          </a:prstGeom>
          <a:solidFill>
            <a:srgbClr val="00509A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CDCEE18-A13C-4E76-B0BC-F24EE2CDF520}"/>
              </a:ext>
            </a:extLst>
          </p:cNvPr>
          <p:cNvSpPr/>
          <p:nvPr/>
        </p:nvSpPr>
        <p:spPr>
          <a:xfrm rot="10800000">
            <a:off x="10705437" y="895106"/>
            <a:ext cx="842481" cy="1299996"/>
          </a:xfrm>
          <a:prstGeom prst="downArrow">
            <a:avLst/>
          </a:prstGeom>
          <a:solidFill>
            <a:srgbClr val="00509A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84875-48F3-492A-8AAF-5C10242BE482}"/>
              </a:ext>
            </a:extLst>
          </p:cNvPr>
          <p:cNvCxnSpPr/>
          <p:nvPr/>
        </p:nvCxnSpPr>
        <p:spPr>
          <a:xfrm>
            <a:off x="2587375" y="721558"/>
            <a:ext cx="9370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696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47BE1-E227-ABD4-4FB8-0A699AD77EE9}"/>
              </a:ext>
            </a:extLst>
          </p:cNvPr>
          <p:cNvCxnSpPr>
            <a:cxnSpLocks/>
          </p:cNvCxnSpPr>
          <p:nvPr/>
        </p:nvCxnSpPr>
        <p:spPr>
          <a:xfrm>
            <a:off x="3166892" y="3489770"/>
            <a:ext cx="4192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33CBD7-75F3-11C3-74AF-F9BA88A6D77D}"/>
              </a:ext>
            </a:extLst>
          </p:cNvPr>
          <p:cNvSpPr txBox="1"/>
          <p:nvPr/>
        </p:nvSpPr>
        <p:spPr>
          <a:xfrm>
            <a:off x="637794" y="677247"/>
            <a:ext cx="10221990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are we being asked to do?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1CB653-189D-281F-EC40-7BFEDCFB52BE}"/>
              </a:ext>
            </a:extLst>
          </p:cNvPr>
          <p:cNvSpPr/>
          <p:nvPr/>
        </p:nvSpPr>
        <p:spPr>
          <a:xfrm>
            <a:off x="855841" y="2342508"/>
            <a:ext cx="2311051" cy="22945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86E577-741E-2B61-6CC8-53438A0E0055}"/>
              </a:ext>
            </a:extLst>
          </p:cNvPr>
          <p:cNvSpPr/>
          <p:nvPr/>
        </p:nvSpPr>
        <p:spPr>
          <a:xfrm>
            <a:off x="3586130" y="2342508"/>
            <a:ext cx="2311051" cy="22945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39E6C5-ECC9-2168-709C-B4F31DEDD43D}"/>
              </a:ext>
            </a:extLst>
          </p:cNvPr>
          <p:cNvCxnSpPr>
            <a:cxnSpLocks/>
          </p:cNvCxnSpPr>
          <p:nvPr/>
        </p:nvCxnSpPr>
        <p:spPr>
          <a:xfrm>
            <a:off x="8639067" y="3523687"/>
            <a:ext cx="2034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672488-27A8-8E43-26D7-AC838912BCF5}"/>
              </a:ext>
            </a:extLst>
          </p:cNvPr>
          <p:cNvCxnSpPr>
            <a:cxnSpLocks/>
          </p:cNvCxnSpPr>
          <p:nvPr/>
        </p:nvCxnSpPr>
        <p:spPr>
          <a:xfrm>
            <a:off x="5909670" y="3489770"/>
            <a:ext cx="4450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Airplane with solid fill">
            <a:extLst>
              <a:ext uri="{FF2B5EF4-FFF2-40B4-BE49-F238E27FC236}">
                <a16:creationId xmlns:a16="http://schemas.microsoft.com/office/drawing/2014/main" id="{E1C60D99-FB8E-8E40-6228-5ED6B509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686337" y="3305732"/>
            <a:ext cx="435909" cy="4359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1C439F-ACC6-D3AE-4F3B-AB7DC597767B}"/>
              </a:ext>
            </a:extLst>
          </p:cNvPr>
          <p:cNvSpPr/>
          <p:nvPr/>
        </p:nvSpPr>
        <p:spPr>
          <a:xfrm>
            <a:off x="6352543" y="2338263"/>
            <a:ext cx="2278174" cy="2298768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7D1D5-EDC1-6EB1-2A80-D9F7AD9746A0}"/>
              </a:ext>
            </a:extLst>
          </p:cNvPr>
          <p:cNvSpPr txBox="1"/>
          <p:nvPr/>
        </p:nvSpPr>
        <p:spPr>
          <a:xfrm>
            <a:off x="915787" y="2901306"/>
            <a:ext cx="2237767" cy="89252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 innovative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573B0-4FBB-9AA7-993F-4A8D383C2299}"/>
              </a:ext>
            </a:extLst>
          </p:cNvPr>
          <p:cNvSpPr txBox="1"/>
          <p:nvPr/>
        </p:nvSpPr>
        <p:spPr>
          <a:xfrm>
            <a:off x="3598619" y="2962862"/>
            <a:ext cx="2311051" cy="89252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Elevate discussions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362BA-FCED-02CE-F05B-DDB4E02E38BB}"/>
              </a:ext>
            </a:extLst>
          </p:cNvPr>
          <p:cNvSpPr txBox="1"/>
          <p:nvPr/>
        </p:nvSpPr>
        <p:spPr>
          <a:xfrm>
            <a:off x="6398886" y="3074283"/>
            <a:ext cx="2283156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Authentic assessments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D3FA5-2956-697F-7B1F-7259F6C386EB}"/>
              </a:ext>
            </a:extLst>
          </p:cNvPr>
          <p:cNvSpPr/>
          <p:nvPr/>
        </p:nvSpPr>
        <p:spPr>
          <a:xfrm>
            <a:off x="9122516" y="2379452"/>
            <a:ext cx="2278174" cy="2298768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84D575-7D59-B525-1A49-9FD4CE531465}"/>
              </a:ext>
            </a:extLst>
          </p:cNvPr>
          <p:cNvSpPr txBox="1"/>
          <p:nvPr/>
        </p:nvSpPr>
        <p:spPr>
          <a:xfrm>
            <a:off x="9248489" y="2896236"/>
            <a:ext cx="2012152" cy="129263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600" b="1">
                <a:solidFill>
                  <a:srgbClr val="1F64A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Humanize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36882516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F146B-64BD-E52D-D15D-5651ECC8BE03}"/>
              </a:ext>
            </a:extLst>
          </p:cNvPr>
          <p:cNvSpPr txBox="1"/>
          <p:nvPr/>
        </p:nvSpPr>
        <p:spPr>
          <a:xfrm>
            <a:off x="637794" y="677247"/>
            <a:ext cx="7324678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SOME CHALLENGES…</a:t>
            </a:r>
          </a:p>
        </p:txBody>
      </p:sp>
      <p:pic>
        <p:nvPicPr>
          <p:cNvPr id="7" name="Graphic 6" descr="Ui Ux with solid fill">
            <a:extLst>
              <a:ext uri="{FF2B5EF4-FFF2-40B4-BE49-F238E27FC236}">
                <a16:creationId xmlns:a16="http://schemas.microsoft.com/office/drawing/2014/main" id="{0D03E8DB-C37D-D91D-593F-DB6F687E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399" y="2054519"/>
            <a:ext cx="914400" cy="914400"/>
          </a:xfrm>
          <a:prstGeom prst="rect">
            <a:avLst/>
          </a:prstGeom>
        </p:spPr>
      </p:pic>
      <p:pic>
        <p:nvPicPr>
          <p:cNvPr id="9" name="Graphic 8" descr="Scribble with solid fill">
            <a:extLst>
              <a:ext uri="{FF2B5EF4-FFF2-40B4-BE49-F238E27FC236}">
                <a16:creationId xmlns:a16="http://schemas.microsoft.com/office/drawing/2014/main" id="{5585D196-E58E-C282-0CEF-B7F70F616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1451" y="2096575"/>
            <a:ext cx="914400" cy="914400"/>
          </a:xfrm>
          <a:prstGeom prst="rect">
            <a:avLst/>
          </a:prstGeom>
        </p:spPr>
      </p:pic>
      <p:pic>
        <p:nvPicPr>
          <p:cNvPr id="11" name="Graphic 10" descr="Group brainstorm with solid fill">
            <a:extLst>
              <a:ext uri="{FF2B5EF4-FFF2-40B4-BE49-F238E27FC236}">
                <a16:creationId xmlns:a16="http://schemas.microsoft.com/office/drawing/2014/main" id="{30C0DD29-87B3-379A-0CB6-FE954A8DD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553471" y="362039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56D6BB-DEDF-61E3-9518-FCE8A4EC23BD}"/>
              </a:ext>
            </a:extLst>
          </p:cNvPr>
          <p:cNvSpPr txBox="1"/>
          <p:nvPr/>
        </p:nvSpPr>
        <p:spPr>
          <a:xfrm>
            <a:off x="550791" y="2919598"/>
            <a:ext cx="2187616" cy="156963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Student/</a:t>
            </a:r>
          </a:p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Instructor- Created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D1C66-12B3-4F7A-062C-FA51B9C19B9E}"/>
              </a:ext>
            </a:extLst>
          </p:cNvPr>
          <p:cNvSpPr txBox="1"/>
          <p:nvPr/>
        </p:nvSpPr>
        <p:spPr>
          <a:xfrm>
            <a:off x="2582152" y="4646011"/>
            <a:ext cx="2118167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err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GenAI</a:t>
            </a:r>
            <a:endParaRPr lang="en-US" sz="2400" b="1">
              <a:solidFill>
                <a:srgbClr val="00509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endParaRPr lang="en-US" sz="2400" b="1">
              <a:solidFill>
                <a:srgbClr val="00509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08C8C-E46F-0420-4951-90B723447A05}"/>
              </a:ext>
            </a:extLst>
          </p:cNvPr>
          <p:cNvSpPr txBox="1"/>
          <p:nvPr/>
        </p:nvSpPr>
        <p:spPr>
          <a:xfrm>
            <a:off x="4694843" y="2961654"/>
            <a:ext cx="2256745" cy="120030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Show-Your-Work 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4987E-7D23-8C5E-5890-482F17D5934F}"/>
              </a:ext>
            </a:extLst>
          </p:cNvPr>
          <p:cNvSpPr txBox="1"/>
          <p:nvPr/>
        </p:nvSpPr>
        <p:spPr>
          <a:xfrm>
            <a:off x="6783754" y="4511649"/>
            <a:ext cx="2453833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 Project Issues</a:t>
            </a:r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AD4FD728-C1A3-4B18-B035-BD6043DCA6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12110" y="224879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1FD2A1-828B-4668-98B5-3255B7EB6F26}"/>
              </a:ext>
            </a:extLst>
          </p:cNvPr>
          <p:cNvSpPr txBox="1"/>
          <p:nvPr/>
        </p:nvSpPr>
        <p:spPr>
          <a:xfrm>
            <a:off x="9342393" y="3140049"/>
            <a:ext cx="2453833" cy="193896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Content Not Applicable to ESL and/or International Students</a:t>
            </a:r>
          </a:p>
        </p:txBody>
      </p:sp>
      <p:pic>
        <p:nvPicPr>
          <p:cNvPr id="4" name="Graphic 3" descr="Artificial Intelligence with solid fill">
            <a:extLst>
              <a:ext uri="{FF2B5EF4-FFF2-40B4-BE49-F238E27FC236}">
                <a16:creationId xmlns:a16="http://schemas.microsoft.com/office/drawing/2014/main" id="{9050B6AF-9E83-F892-CC78-01CB99CCD5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32370" y="37316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4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8C832-879E-0F90-922A-F59A0725467E}"/>
              </a:ext>
            </a:extLst>
          </p:cNvPr>
          <p:cNvSpPr txBox="1"/>
          <p:nvPr/>
        </p:nvSpPr>
        <p:spPr>
          <a:xfrm>
            <a:off x="1708600" y="2469386"/>
            <a:ext cx="9316014" cy="230830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800" b="1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can be challenging to ensure accessibility while seeking innovation.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4B1524-467C-D858-6EFB-7ED8641F8019}"/>
              </a:ext>
            </a:extLst>
          </p:cNvPr>
          <p:cNvCxnSpPr>
            <a:cxnSpLocks/>
          </p:cNvCxnSpPr>
          <p:nvPr/>
        </p:nvCxnSpPr>
        <p:spPr>
          <a:xfrm>
            <a:off x="6154325" y="1998264"/>
            <a:ext cx="5189631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C9374E-2960-5546-8F53-3D71E707BEFB}"/>
              </a:ext>
            </a:extLst>
          </p:cNvPr>
          <p:cNvCxnSpPr>
            <a:cxnSpLocks/>
          </p:cNvCxnSpPr>
          <p:nvPr/>
        </p:nvCxnSpPr>
        <p:spPr>
          <a:xfrm>
            <a:off x="11343957" y="1995166"/>
            <a:ext cx="0" cy="1513829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2CCAB6-39AA-34BF-A721-34000AF44B0E}"/>
              </a:ext>
            </a:extLst>
          </p:cNvPr>
          <p:cNvCxnSpPr/>
          <p:nvPr/>
        </p:nvCxnSpPr>
        <p:spPr>
          <a:xfrm flipH="1">
            <a:off x="11134647" y="3508995"/>
            <a:ext cx="212651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4C5E99-9E44-5508-70BE-E11C0F2109E9}"/>
              </a:ext>
            </a:extLst>
          </p:cNvPr>
          <p:cNvCxnSpPr/>
          <p:nvPr/>
        </p:nvCxnSpPr>
        <p:spPr>
          <a:xfrm>
            <a:off x="11123889" y="2514323"/>
            <a:ext cx="0" cy="1984374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F24E81-A59D-DD1B-4537-71F8AEE2B5F4}"/>
              </a:ext>
            </a:extLst>
          </p:cNvPr>
          <p:cNvCxnSpPr/>
          <p:nvPr/>
        </p:nvCxnSpPr>
        <p:spPr>
          <a:xfrm flipH="1">
            <a:off x="10494567" y="2514323"/>
            <a:ext cx="640080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F5F395-0EF9-CF8B-6BD3-1E7841E61EFD}"/>
              </a:ext>
            </a:extLst>
          </p:cNvPr>
          <p:cNvCxnSpPr/>
          <p:nvPr/>
        </p:nvCxnSpPr>
        <p:spPr>
          <a:xfrm flipH="1">
            <a:off x="10494567" y="4498697"/>
            <a:ext cx="640080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F946C-B63C-05D3-14AC-37AF0CC6C2A7}"/>
              </a:ext>
            </a:extLst>
          </p:cNvPr>
          <p:cNvCxnSpPr>
            <a:cxnSpLocks/>
          </p:cNvCxnSpPr>
          <p:nvPr/>
        </p:nvCxnSpPr>
        <p:spPr>
          <a:xfrm rot="10800000">
            <a:off x="753919" y="5113438"/>
            <a:ext cx="5936625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C8DEFE-FD38-D0CB-D971-6ADF607A1742}"/>
              </a:ext>
            </a:extLst>
          </p:cNvPr>
          <p:cNvCxnSpPr>
            <a:cxnSpLocks/>
          </p:cNvCxnSpPr>
          <p:nvPr/>
        </p:nvCxnSpPr>
        <p:spPr>
          <a:xfrm rot="10800000">
            <a:off x="753918" y="3602707"/>
            <a:ext cx="0" cy="1513829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348E50-C0C9-DF2F-AFAE-4E78A1374D0D}"/>
              </a:ext>
            </a:extLst>
          </p:cNvPr>
          <p:cNvCxnSpPr/>
          <p:nvPr/>
        </p:nvCxnSpPr>
        <p:spPr>
          <a:xfrm rot="10800000" flipH="1">
            <a:off x="753917" y="3612786"/>
            <a:ext cx="243260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915715-CEF3-9E8F-69BF-FE80A2CB0BEA}"/>
              </a:ext>
            </a:extLst>
          </p:cNvPr>
          <p:cNvCxnSpPr>
            <a:cxnSpLocks/>
          </p:cNvCxnSpPr>
          <p:nvPr/>
        </p:nvCxnSpPr>
        <p:spPr>
          <a:xfrm flipH="1" flipV="1">
            <a:off x="987942" y="2511226"/>
            <a:ext cx="24757" cy="2251672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D6732C-9825-1504-9D5F-B5994C4606E4}"/>
              </a:ext>
            </a:extLst>
          </p:cNvPr>
          <p:cNvCxnSpPr/>
          <p:nvPr/>
        </p:nvCxnSpPr>
        <p:spPr>
          <a:xfrm rot="10800000" flipH="1">
            <a:off x="1004727" y="4765995"/>
            <a:ext cx="640080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2E498D-4B48-2802-A7F7-E12D8E8B87C4}"/>
              </a:ext>
            </a:extLst>
          </p:cNvPr>
          <p:cNvCxnSpPr/>
          <p:nvPr/>
        </p:nvCxnSpPr>
        <p:spPr>
          <a:xfrm rot="10800000" flipH="1">
            <a:off x="980013" y="2514323"/>
            <a:ext cx="640080" cy="0"/>
          </a:xfrm>
          <a:prstGeom prst="line">
            <a:avLst/>
          </a:prstGeom>
          <a:ln w="19050">
            <a:solidFill>
              <a:srgbClr val="FC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399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390F8-B14A-E1D2-E46A-3C14384F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669513-43F8-C5BF-FF35-32015A67BDAE}"/>
              </a:ext>
            </a:extLst>
          </p:cNvPr>
          <p:cNvSpPr txBox="1">
            <a:spLocks/>
          </p:cNvSpPr>
          <p:nvPr/>
        </p:nvSpPr>
        <p:spPr>
          <a:xfrm>
            <a:off x="237652" y="181525"/>
            <a:ext cx="11360150" cy="53637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>
                <a:solidFill>
                  <a:srgbClr val="FC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tasks:</a:t>
            </a:r>
          </a:p>
          <a:p>
            <a:pPr marL="857250" indent="-8572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>
                <a:solidFill>
                  <a:srgbClr val="005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your own challenges – add to the Padlet</a:t>
            </a:r>
          </a:p>
          <a:p>
            <a:pPr marL="857250" indent="-8572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>
                <a:solidFill>
                  <a:srgbClr val="005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comments with suggestions to any challenges on there</a:t>
            </a:r>
          </a:p>
          <a:p>
            <a:pPr marL="857250" indent="-8572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>
                <a:solidFill>
                  <a:srgbClr val="005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share a suggestion or 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DE9E6-FA48-4D41-BAE2-C304B2F512D5}"/>
              </a:ext>
            </a:extLst>
          </p:cNvPr>
          <p:cNvSpPr txBox="1"/>
          <p:nvPr/>
        </p:nvSpPr>
        <p:spPr>
          <a:xfrm>
            <a:off x="732410" y="5545261"/>
            <a:ext cx="10370634" cy="70786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000" b="1" spc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padlet.com/saraombres/QM2024</a:t>
            </a:r>
            <a:endParaRPr lang="en-US" sz="4000" b="1" spc="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9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09A">
            <a:alpha val="9000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ity-Powerpoint-Template" id="{C1CA8081-72B0-7E47-8F1A-3B4B4F2B8510}" vid="{44005B44-2E72-3F49-AD1D-8E77F42A5E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3922047D9374AB3AFC11FA2DE977A" ma:contentTypeVersion="11" ma:contentTypeDescription="Create a new document." ma:contentTypeScope="" ma:versionID="90fa5e24ca0d9108796c9e23d597dadb">
  <xsd:schema xmlns:xsd="http://www.w3.org/2001/XMLSchema" xmlns:xs="http://www.w3.org/2001/XMLSchema" xmlns:p="http://schemas.microsoft.com/office/2006/metadata/properties" xmlns:ns2="45342ef3-ba0f-463e-9c7f-1b3da3e6a14e" xmlns:ns3="0122f3b4-4c3c-43dd-ae96-d450c33d31b9" targetNamespace="http://schemas.microsoft.com/office/2006/metadata/properties" ma:root="true" ma:fieldsID="851c17082ba7c52e35ba3c96c2c06e96" ns2:_="" ns3:_="">
    <xsd:import namespace="45342ef3-ba0f-463e-9c7f-1b3da3e6a14e"/>
    <xsd:import namespace="0122f3b4-4c3c-43dd-ae96-d450c33d3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42ef3-ba0f-463e-9c7f-1b3da3e6a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4ee6b6e-1dad-49a7-85d1-bf6bd7112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2f3b4-4c3c-43dd-ae96-d450c33d31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f64ceec-ab11-465c-82f6-9b1b5d8b8953}" ma:internalName="TaxCatchAll" ma:showField="CatchAllData" ma:web="0122f3b4-4c3c-43dd-ae96-d450c33d3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22f3b4-4c3c-43dd-ae96-d450c33d31b9" xsi:nil="true"/>
    <lcf76f155ced4ddcb4097134ff3c332f xmlns="45342ef3-ba0f-463e-9c7f-1b3da3e6a14e">
      <Terms xmlns="http://schemas.microsoft.com/office/infopath/2007/PartnerControls"/>
    </lcf76f155ced4ddcb4097134ff3c332f>
    <SharedWithUsers xmlns="0122f3b4-4c3c-43dd-ae96-d450c33d31b9">
      <UserInfo>
        <DisplayName>Jiloty, Meredi B.</DisplayName>
        <AccountId>19</AccountId>
        <AccountType/>
      </UserInfo>
      <UserInfo>
        <DisplayName>Marion Jr., Jim W.</DisplayName>
        <AccountId>20</AccountId>
        <AccountType/>
      </UserInfo>
      <UserInfo>
        <DisplayName>Glassman, Aaron M.</DisplayName>
        <AccountId>21</AccountId>
        <AccountType/>
      </UserInfo>
      <UserInfo>
        <DisplayName>Novak, James Michael</DisplayName>
        <AccountId>22</AccountId>
        <AccountType/>
      </UserInfo>
      <UserInfo>
        <DisplayName>Rozar-Bergmann, Heather M.</DisplayName>
        <AccountId>23</AccountId>
        <AccountType/>
      </UserInfo>
      <UserInfo>
        <DisplayName>Solti, Jim P.</DisplayName>
        <AccountId>24</AccountId>
        <AccountType/>
      </UserInfo>
      <UserInfo>
        <DisplayName>Goon, Dean</DisplayName>
        <AccountId>25</AccountId>
        <AccountType/>
      </UserInfo>
      <UserInfo>
        <DisplayName>Patel, Jack</DisplayName>
        <AccountId>26</AccountId>
        <AccountType/>
      </UserInfo>
      <UserInfo>
        <DisplayName>Sharma, Maneesh K.</DisplayName>
        <AccountId>27</AccountId>
        <AccountType/>
      </UserInfo>
      <UserInfo>
        <DisplayName>Petrescu, Maria</DisplayName>
        <AccountId>28</AccountId>
        <AccountType/>
      </UserInfo>
      <UserInfo>
        <DisplayName>Douglas, Stephanie K.</DisplayName>
        <AccountId>29</AccountId>
        <AccountType/>
      </UserInfo>
      <UserInfo>
        <DisplayName>Button, Dixie K.</DisplayName>
        <AccountId>30</AccountId>
        <AccountType/>
      </UserInfo>
      <UserInfo>
        <DisplayName>Haley, Gordon R.</DisplayName>
        <AccountId>31</AccountId>
        <AccountType/>
      </UserInfo>
      <UserInfo>
        <DisplayName>Watkins, Daryl V.</DisplayName>
        <AccountId>32</AccountId>
        <AccountType/>
      </UserInfo>
      <UserInfo>
        <DisplayName>Earnhardt, Matthew P.</DisplayName>
        <AccountId>13</AccountId>
        <AccountType/>
      </UserInfo>
      <UserInfo>
        <DisplayName>Todrick, Michelle A.</DisplayName>
        <AccountId>14</AccountId>
        <AccountType/>
      </UserInfo>
      <UserInfo>
        <DisplayName>Vigness, Rachel M</DisplayName>
        <AccountId>17</AccountId>
        <AccountType/>
      </UserInfo>
      <UserInfo>
        <DisplayName>Graham, Jules</DisplayName>
        <AccountId>9</AccountId>
        <AccountType/>
      </UserInfo>
      <UserInfo>
        <DisplayName>Choler, Darci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5939B-666A-4B24-A209-C2012052492F}">
  <ds:schemaRefs>
    <ds:schemaRef ds:uri="0122f3b4-4c3c-43dd-ae96-d450c33d31b9"/>
    <ds:schemaRef ds:uri="45342ef3-ba0f-463e-9c7f-1b3da3e6a1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0A8C37-5927-46AA-9C81-6FE423D3814D}">
  <ds:schemaRefs>
    <ds:schemaRef ds:uri="0122f3b4-4c3c-43dd-ae96-d450c33d31b9"/>
    <ds:schemaRef ds:uri="45342ef3-ba0f-463e-9c7f-1b3da3e6a1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revision>1</cp:revision>
  <dcterms:created xsi:type="dcterms:W3CDTF">2021-04-05T14:03:31Z</dcterms:created>
  <dcterms:modified xsi:type="dcterms:W3CDTF">2024-04-25T18:18:02Z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0x010100F673922047D9374AB3AFC11FA2DE977A</vt:lpwstr>
  </property>
  <property fmtid="{D5CDD505-2E9C-101B-9397-08002B2CF9AE}" pid="3" name="MediaServiceImageTags">
    <vt:lpwstr/>
  </property>
</Properties>
</file>