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259" r:id="rId2"/>
    <p:sldId id="269" r:id="rId3"/>
    <p:sldId id="256" r:id="rId4"/>
    <p:sldId id="257" r:id="rId5"/>
    <p:sldId id="261" r:id="rId6"/>
    <p:sldId id="262" r:id="rId7"/>
    <p:sldId id="263" r:id="rId8"/>
    <p:sldId id="258" r:id="rId9"/>
    <p:sldId id="265" r:id="rId10"/>
    <p:sldId id="260" r:id="rId11"/>
    <p:sldId id="266" r:id="rId12"/>
    <p:sldId id="264" r:id="rId13"/>
    <p:sldId id="267" r:id="rId14"/>
    <p:sldId id="270" r:id="rId15"/>
    <p:sldId id="268" r:id="rId16"/>
  </p:sldIdLst>
  <p:sldSz cx="9144000" cy="5143500" type="screen16x9"/>
  <p:notesSz cx="7010400" cy="9236075"/>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EEC3C"/>
    <a:srgbClr val="D68B1C"/>
    <a:srgbClr val="FE9202"/>
    <a:srgbClr val="1D3A00"/>
    <a:srgbClr val="6C1A00"/>
    <a:srgbClr val="003296"/>
    <a:srgbClr val="E39A39"/>
    <a:srgbClr val="FFC901"/>
    <a:srgbClr val="FE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82" y="101"/>
      </p:cViewPr>
      <p:guideLst>
        <p:guide orient="horz" pos="1620"/>
        <p:guide pos="2880"/>
      </p:guideLst>
    </p:cSldViewPr>
  </p:slideViewPr>
  <p:notesTextViewPr>
    <p:cViewPr>
      <p:scale>
        <a:sx n="3" d="2"/>
        <a:sy n="3" d="2"/>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2C665-DBDF-485D-9468-F229D0CB7D9B}" type="doc">
      <dgm:prSet loTypeId="urn:microsoft.com/office/officeart/2005/8/layout/funnel1" loCatId="process" qsTypeId="urn:microsoft.com/office/officeart/2005/8/quickstyle/simple5" qsCatId="simple" csTypeId="urn:microsoft.com/office/officeart/2005/8/colors/colorful1" csCatId="colorful" phldr="1"/>
      <dgm:spPr/>
      <dgm:t>
        <a:bodyPr/>
        <a:lstStyle/>
        <a:p>
          <a:endParaRPr lang="en-US"/>
        </a:p>
      </dgm:t>
    </dgm:pt>
    <dgm:pt modelId="{36F19F58-5169-4B3A-BA3E-E53E1B7D6811}">
      <dgm:prSet custT="1"/>
      <dgm:spPr/>
      <dgm:t>
        <a:bodyPr/>
        <a:lstStyle/>
        <a:p>
          <a:pPr rtl="0"/>
          <a:r>
            <a:rPr lang="en-US" sz="1400" dirty="0" smtClean="0"/>
            <a:t>Creative Commons &amp; Textbook</a:t>
          </a:r>
          <a:endParaRPr lang="en-US" sz="1400" dirty="0"/>
        </a:p>
      </dgm:t>
    </dgm:pt>
    <dgm:pt modelId="{73ECFE23-F435-4E7D-AEEC-4FD17842DBDD}" type="parTrans" cxnId="{DB734A93-7F04-489E-8931-CDA7BEFA188A}">
      <dgm:prSet/>
      <dgm:spPr/>
      <dgm:t>
        <a:bodyPr/>
        <a:lstStyle/>
        <a:p>
          <a:endParaRPr lang="en-US"/>
        </a:p>
      </dgm:t>
    </dgm:pt>
    <dgm:pt modelId="{6D889980-08EC-4CCA-A350-B7E849757C08}" type="sibTrans" cxnId="{DB734A93-7F04-489E-8931-CDA7BEFA188A}">
      <dgm:prSet/>
      <dgm:spPr/>
      <dgm:t>
        <a:bodyPr/>
        <a:lstStyle/>
        <a:p>
          <a:endParaRPr lang="en-US"/>
        </a:p>
      </dgm:t>
    </dgm:pt>
    <dgm:pt modelId="{724CB53F-4447-4AD1-BCCF-B8CC62A194CB}">
      <dgm:prSet/>
      <dgm:spPr>
        <a:solidFill>
          <a:srgbClr val="00B050"/>
        </a:solidFill>
      </dgm:spPr>
      <dgm:t>
        <a:bodyPr/>
        <a:lstStyle/>
        <a:p>
          <a:pPr rtl="0"/>
          <a:r>
            <a:rPr lang="en-US" dirty="0" smtClean="0"/>
            <a:t>Peer Reviewed Articles</a:t>
          </a:r>
          <a:endParaRPr lang="en-US" dirty="0"/>
        </a:p>
      </dgm:t>
    </dgm:pt>
    <dgm:pt modelId="{5AFEAD42-06EA-4096-B2F0-A772B8ECBAA2}" type="parTrans" cxnId="{95F60617-AB4E-4023-85B9-5E9E6CACD1AA}">
      <dgm:prSet/>
      <dgm:spPr/>
      <dgm:t>
        <a:bodyPr/>
        <a:lstStyle/>
        <a:p>
          <a:endParaRPr lang="en-US"/>
        </a:p>
      </dgm:t>
    </dgm:pt>
    <dgm:pt modelId="{CCCC864E-1DD6-4D2A-891A-D3BBE553299B}" type="sibTrans" cxnId="{95F60617-AB4E-4023-85B9-5E9E6CACD1AA}">
      <dgm:prSet/>
      <dgm:spPr/>
      <dgm:t>
        <a:bodyPr/>
        <a:lstStyle/>
        <a:p>
          <a:endParaRPr lang="en-US"/>
        </a:p>
      </dgm:t>
    </dgm:pt>
    <dgm:pt modelId="{E181421B-63EA-46B5-BE8E-D7E0815C161A}">
      <dgm:prSet/>
      <dgm:spPr/>
      <dgm:t>
        <a:bodyPr/>
        <a:lstStyle/>
        <a:p>
          <a:pPr rtl="0"/>
          <a:r>
            <a:rPr lang="en-US" smtClean="0"/>
            <a:t>Videos from Online Instructors</a:t>
          </a:r>
          <a:endParaRPr lang="en-US"/>
        </a:p>
      </dgm:t>
    </dgm:pt>
    <dgm:pt modelId="{B2156AB2-97C9-45C2-85C0-6ED314C4E515}" type="parTrans" cxnId="{0DC21030-953F-47B9-97A3-1F11A4AC84D6}">
      <dgm:prSet/>
      <dgm:spPr/>
      <dgm:t>
        <a:bodyPr/>
        <a:lstStyle/>
        <a:p>
          <a:endParaRPr lang="en-US"/>
        </a:p>
      </dgm:t>
    </dgm:pt>
    <dgm:pt modelId="{F4A03E37-AD9E-402F-85DE-0961E29C77A8}" type="sibTrans" cxnId="{0DC21030-953F-47B9-97A3-1F11A4AC84D6}">
      <dgm:prSet/>
      <dgm:spPr/>
      <dgm:t>
        <a:bodyPr/>
        <a:lstStyle/>
        <a:p>
          <a:endParaRPr lang="en-US"/>
        </a:p>
      </dgm:t>
    </dgm:pt>
    <dgm:pt modelId="{D3DF3531-21EC-4D0E-9EF6-CEA9D21CDBA1}">
      <dgm:prSet custT="1"/>
      <dgm:spPr/>
      <dgm:t>
        <a:bodyPr/>
        <a:lstStyle/>
        <a:p>
          <a:pPr rtl="0"/>
          <a:endParaRPr lang="en-US" sz="4000" dirty="0"/>
        </a:p>
      </dgm:t>
    </dgm:pt>
    <dgm:pt modelId="{004704A3-4096-40A3-AAD1-F4CC8BC9ED05}" type="parTrans" cxnId="{B1B10B35-F985-41D9-A2E6-A63539E78324}">
      <dgm:prSet/>
      <dgm:spPr/>
      <dgm:t>
        <a:bodyPr/>
        <a:lstStyle/>
        <a:p>
          <a:endParaRPr lang="en-US"/>
        </a:p>
      </dgm:t>
    </dgm:pt>
    <dgm:pt modelId="{D977A7AC-5DC3-4300-80D3-A7AB4BEA2036}" type="sibTrans" cxnId="{B1B10B35-F985-41D9-A2E6-A63539E78324}">
      <dgm:prSet/>
      <dgm:spPr/>
      <dgm:t>
        <a:bodyPr/>
        <a:lstStyle/>
        <a:p>
          <a:endParaRPr lang="en-US"/>
        </a:p>
      </dgm:t>
    </dgm:pt>
    <dgm:pt modelId="{7ECBCB21-69E7-45D0-8404-6A13B92928BD}" type="pres">
      <dgm:prSet presAssocID="{9792C665-DBDF-485D-9468-F229D0CB7D9B}" presName="Name0" presStyleCnt="0">
        <dgm:presLayoutVars>
          <dgm:chMax val="4"/>
          <dgm:resizeHandles val="exact"/>
        </dgm:presLayoutVars>
      </dgm:prSet>
      <dgm:spPr/>
      <dgm:t>
        <a:bodyPr/>
        <a:lstStyle/>
        <a:p>
          <a:endParaRPr lang="en-US"/>
        </a:p>
      </dgm:t>
    </dgm:pt>
    <dgm:pt modelId="{3D132DF3-0795-4306-9DDC-AAB8D17300A6}" type="pres">
      <dgm:prSet presAssocID="{9792C665-DBDF-485D-9468-F229D0CB7D9B}" presName="ellipse" presStyleLbl="trBgShp" presStyleIdx="0" presStyleCnt="1"/>
      <dgm:spPr/>
    </dgm:pt>
    <dgm:pt modelId="{ED0307AA-6A3E-4086-B900-ED562432E142}" type="pres">
      <dgm:prSet presAssocID="{9792C665-DBDF-485D-9468-F229D0CB7D9B}" presName="arrow1" presStyleLbl="fgShp" presStyleIdx="0" presStyleCnt="1" custScaleX="83478" custScaleY="160869" custLinFactNeighborX="27826" custLinFactNeighborY="48647"/>
      <dgm:spPr/>
    </dgm:pt>
    <dgm:pt modelId="{794BF05D-E636-448A-B5AD-B779750C87B3}" type="pres">
      <dgm:prSet presAssocID="{9792C665-DBDF-485D-9468-F229D0CB7D9B}" presName="rectangle" presStyleLbl="revTx" presStyleIdx="0" presStyleCnt="1" custScaleY="125653" custLinFactNeighborX="725" custLinFactNeighborY="16539">
        <dgm:presLayoutVars>
          <dgm:bulletEnabled val="1"/>
        </dgm:presLayoutVars>
      </dgm:prSet>
      <dgm:spPr/>
      <dgm:t>
        <a:bodyPr/>
        <a:lstStyle/>
        <a:p>
          <a:endParaRPr lang="en-US"/>
        </a:p>
      </dgm:t>
    </dgm:pt>
    <dgm:pt modelId="{42F1E6CE-515C-47F3-A0F2-DD1C6396BC18}" type="pres">
      <dgm:prSet presAssocID="{724CB53F-4447-4AD1-BCCF-B8CC62A194CB}" presName="item1" presStyleLbl="node1" presStyleIdx="0" presStyleCnt="3" custScaleX="108144" custScaleY="116551">
        <dgm:presLayoutVars>
          <dgm:bulletEnabled val="1"/>
        </dgm:presLayoutVars>
      </dgm:prSet>
      <dgm:spPr/>
      <dgm:t>
        <a:bodyPr/>
        <a:lstStyle/>
        <a:p>
          <a:endParaRPr lang="en-US"/>
        </a:p>
      </dgm:t>
    </dgm:pt>
    <dgm:pt modelId="{183DFA90-F660-42A4-BDDD-8365F2BCEFDE}" type="pres">
      <dgm:prSet presAssocID="{E181421B-63EA-46B5-BE8E-D7E0815C161A}" presName="item2" presStyleLbl="node1" presStyleIdx="1" presStyleCnt="3" custScaleX="121505" custScaleY="123226">
        <dgm:presLayoutVars>
          <dgm:bulletEnabled val="1"/>
        </dgm:presLayoutVars>
      </dgm:prSet>
      <dgm:spPr/>
      <dgm:t>
        <a:bodyPr/>
        <a:lstStyle/>
        <a:p>
          <a:endParaRPr lang="en-US"/>
        </a:p>
      </dgm:t>
    </dgm:pt>
    <dgm:pt modelId="{E1CE6D42-88DF-4984-98A8-FF95A8E3266A}" type="pres">
      <dgm:prSet presAssocID="{D3DF3531-21EC-4D0E-9EF6-CEA9D21CDBA1}" presName="item3" presStyleLbl="node1" presStyleIdx="2" presStyleCnt="3" custScaleX="132832" custScaleY="114234">
        <dgm:presLayoutVars>
          <dgm:bulletEnabled val="1"/>
        </dgm:presLayoutVars>
      </dgm:prSet>
      <dgm:spPr/>
      <dgm:t>
        <a:bodyPr/>
        <a:lstStyle/>
        <a:p>
          <a:endParaRPr lang="en-US"/>
        </a:p>
      </dgm:t>
    </dgm:pt>
    <dgm:pt modelId="{5D44B937-2ECA-46A4-9F98-B8B62FF59A03}" type="pres">
      <dgm:prSet presAssocID="{9792C665-DBDF-485D-9468-F229D0CB7D9B}" presName="funnel" presStyleLbl="trAlignAcc1" presStyleIdx="0" presStyleCnt="1" custScaleX="119728" custScaleY="128669" custLinFactNeighborX="2721" custLinFactNeighborY="-4430"/>
      <dgm:spPr/>
    </dgm:pt>
  </dgm:ptLst>
  <dgm:cxnLst>
    <dgm:cxn modelId="{DC995283-5209-42E6-9761-F541CD4B23FF}" type="presOf" srcId="{9792C665-DBDF-485D-9468-F229D0CB7D9B}" destId="{7ECBCB21-69E7-45D0-8404-6A13B92928BD}" srcOrd="0" destOrd="0" presId="urn:microsoft.com/office/officeart/2005/8/layout/funnel1"/>
    <dgm:cxn modelId="{3437607E-5F20-49E4-8747-63FA5C6B90F9}" type="presOf" srcId="{E181421B-63EA-46B5-BE8E-D7E0815C161A}" destId="{42F1E6CE-515C-47F3-A0F2-DD1C6396BC18}" srcOrd="0" destOrd="0" presId="urn:microsoft.com/office/officeart/2005/8/layout/funnel1"/>
    <dgm:cxn modelId="{0DC21030-953F-47B9-97A3-1F11A4AC84D6}" srcId="{9792C665-DBDF-485D-9468-F229D0CB7D9B}" destId="{E181421B-63EA-46B5-BE8E-D7E0815C161A}" srcOrd="2" destOrd="0" parTransId="{B2156AB2-97C9-45C2-85C0-6ED314C4E515}" sibTransId="{F4A03E37-AD9E-402F-85DE-0961E29C77A8}"/>
    <dgm:cxn modelId="{D576FD09-9FC6-4B65-AC17-EB7EC437BF21}" type="presOf" srcId="{D3DF3531-21EC-4D0E-9EF6-CEA9D21CDBA1}" destId="{794BF05D-E636-448A-B5AD-B779750C87B3}" srcOrd="0" destOrd="0" presId="urn:microsoft.com/office/officeart/2005/8/layout/funnel1"/>
    <dgm:cxn modelId="{DB734A93-7F04-489E-8931-CDA7BEFA188A}" srcId="{9792C665-DBDF-485D-9468-F229D0CB7D9B}" destId="{36F19F58-5169-4B3A-BA3E-E53E1B7D6811}" srcOrd="0" destOrd="0" parTransId="{73ECFE23-F435-4E7D-AEEC-4FD17842DBDD}" sibTransId="{6D889980-08EC-4CCA-A350-B7E849757C08}"/>
    <dgm:cxn modelId="{FCD3EDC2-06F6-49CD-8A7E-7240DBA64E28}" type="presOf" srcId="{724CB53F-4447-4AD1-BCCF-B8CC62A194CB}" destId="{183DFA90-F660-42A4-BDDD-8365F2BCEFDE}" srcOrd="0" destOrd="0" presId="urn:microsoft.com/office/officeart/2005/8/layout/funnel1"/>
    <dgm:cxn modelId="{95F60617-AB4E-4023-85B9-5E9E6CACD1AA}" srcId="{9792C665-DBDF-485D-9468-F229D0CB7D9B}" destId="{724CB53F-4447-4AD1-BCCF-B8CC62A194CB}" srcOrd="1" destOrd="0" parTransId="{5AFEAD42-06EA-4096-B2F0-A772B8ECBAA2}" sibTransId="{CCCC864E-1DD6-4D2A-891A-D3BBE553299B}"/>
    <dgm:cxn modelId="{B1B10B35-F985-41D9-A2E6-A63539E78324}" srcId="{9792C665-DBDF-485D-9468-F229D0CB7D9B}" destId="{D3DF3531-21EC-4D0E-9EF6-CEA9D21CDBA1}" srcOrd="3" destOrd="0" parTransId="{004704A3-4096-40A3-AAD1-F4CC8BC9ED05}" sibTransId="{D977A7AC-5DC3-4300-80D3-A7AB4BEA2036}"/>
    <dgm:cxn modelId="{75F2E8FA-C4F1-488B-916D-AD5E30FB51EC}" type="presOf" srcId="{36F19F58-5169-4B3A-BA3E-E53E1B7D6811}" destId="{E1CE6D42-88DF-4984-98A8-FF95A8E3266A}" srcOrd="0" destOrd="0" presId="urn:microsoft.com/office/officeart/2005/8/layout/funnel1"/>
    <dgm:cxn modelId="{BB607D80-1A35-47C3-8D19-928D85D0F04D}" type="presParOf" srcId="{7ECBCB21-69E7-45D0-8404-6A13B92928BD}" destId="{3D132DF3-0795-4306-9DDC-AAB8D17300A6}" srcOrd="0" destOrd="0" presId="urn:microsoft.com/office/officeart/2005/8/layout/funnel1"/>
    <dgm:cxn modelId="{92115C76-3306-4B10-BC99-E31C73BF368F}" type="presParOf" srcId="{7ECBCB21-69E7-45D0-8404-6A13B92928BD}" destId="{ED0307AA-6A3E-4086-B900-ED562432E142}" srcOrd="1" destOrd="0" presId="urn:microsoft.com/office/officeart/2005/8/layout/funnel1"/>
    <dgm:cxn modelId="{8AADFB1B-F5BF-41DC-927B-A65BF673AC16}" type="presParOf" srcId="{7ECBCB21-69E7-45D0-8404-6A13B92928BD}" destId="{794BF05D-E636-448A-B5AD-B779750C87B3}" srcOrd="2" destOrd="0" presId="urn:microsoft.com/office/officeart/2005/8/layout/funnel1"/>
    <dgm:cxn modelId="{1338B524-1517-49C9-A535-064FE79A39B8}" type="presParOf" srcId="{7ECBCB21-69E7-45D0-8404-6A13B92928BD}" destId="{42F1E6CE-515C-47F3-A0F2-DD1C6396BC18}" srcOrd="3" destOrd="0" presId="urn:microsoft.com/office/officeart/2005/8/layout/funnel1"/>
    <dgm:cxn modelId="{538AE89C-CE4D-45C3-8DAA-D639B4A10AD0}" type="presParOf" srcId="{7ECBCB21-69E7-45D0-8404-6A13B92928BD}" destId="{183DFA90-F660-42A4-BDDD-8365F2BCEFDE}" srcOrd="4" destOrd="0" presId="urn:microsoft.com/office/officeart/2005/8/layout/funnel1"/>
    <dgm:cxn modelId="{9EFF073D-1A5C-4A8E-AA87-70BD7E01A7A1}" type="presParOf" srcId="{7ECBCB21-69E7-45D0-8404-6A13B92928BD}" destId="{E1CE6D42-88DF-4984-98A8-FF95A8E3266A}" srcOrd="5" destOrd="0" presId="urn:microsoft.com/office/officeart/2005/8/layout/funnel1"/>
    <dgm:cxn modelId="{6840ED77-5F8F-4E87-B64B-C00318BADFB4}" type="presParOf" srcId="{7ECBCB21-69E7-45D0-8404-6A13B92928BD}" destId="{5D44B937-2ECA-46A4-9F98-B8B62FF59A0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72358E-3923-4A9F-9777-0EDB3B941DD8}"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US"/>
        </a:p>
      </dgm:t>
    </dgm:pt>
    <dgm:pt modelId="{D2025E40-7EAF-4026-BE35-54564933CC4B}">
      <dgm:prSet/>
      <dgm:spPr/>
      <dgm:t>
        <a:bodyPr/>
        <a:lstStyle/>
        <a:p>
          <a:pPr rtl="0"/>
          <a:r>
            <a:rPr lang="en-US" dirty="0" smtClean="0"/>
            <a:t>Five modules</a:t>
          </a:r>
          <a:endParaRPr lang="en-US" dirty="0"/>
        </a:p>
      </dgm:t>
    </dgm:pt>
    <dgm:pt modelId="{FFF5BEC1-8EA5-443D-9C41-145B8B01D671}" type="parTrans" cxnId="{5D0A5FFD-FDE3-4CFB-9D2C-97E3EDDD45F7}">
      <dgm:prSet/>
      <dgm:spPr/>
      <dgm:t>
        <a:bodyPr/>
        <a:lstStyle/>
        <a:p>
          <a:endParaRPr lang="en-US"/>
        </a:p>
      </dgm:t>
    </dgm:pt>
    <dgm:pt modelId="{DF422363-9126-4FCF-A4A9-73A4072E4D99}" type="sibTrans" cxnId="{5D0A5FFD-FDE3-4CFB-9D2C-97E3EDDD45F7}">
      <dgm:prSet/>
      <dgm:spPr/>
      <dgm:t>
        <a:bodyPr/>
        <a:lstStyle/>
        <a:p>
          <a:endParaRPr lang="en-US"/>
        </a:p>
      </dgm:t>
    </dgm:pt>
    <dgm:pt modelId="{E8F95D8E-2FA5-4DAE-894B-03C9C00BDFFF}">
      <dgm:prSet custT="1"/>
      <dgm:spPr>
        <a:solidFill>
          <a:srgbClr val="00B050"/>
        </a:solidFill>
      </dgm:spPr>
      <dgm:t>
        <a:bodyPr/>
        <a:lstStyle/>
        <a:p>
          <a:pPr rtl="0"/>
          <a:r>
            <a:rPr lang="en-US" sz="1800" dirty="0" smtClean="0">
              <a:solidFill>
                <a:schemeClr val="bg1"/>
              </a:solidFill>
            </a:rPr>
            <a:t>Orientation</a:t>
          </a:r>
          <a:endParaRPr lang="en-US" sz="1800" dirty="0">
            <a:solidFill>
              <a:schemeClr val="bg1"/>
            </a:solidFill>
          </a:endParaRPr>
        </a:p>
      </dgm:t>
    </dgm:pt>
    <dgm:pt modelId="{E361C2CE-CB7B-49FB-87A9-376651B01FD6}" type="parTrans" cxnId="{CCE409C0-F0A0-4247-9510-CD37A535FFFC}">
      <dgm:prSet/>
      <dgm:spPr/>
      <dgm:t>
        <a:bodyPr/>
        <a:lstStyle/>
        <a:p>
          <a:endParaRPr lang="en-US"/>
        </a:p>
      </dgm:t>
    </dgm:pt>
    <dgm:pt modelId="{606609C7-E2DD-47F1-AAC1-BFB0B254F926}" type="sibTrans" cxnId="{CCE409C0-F0A0-4247-9510-CD37A535FFFC}">
      <dgm:prSet/>
      <dgm:spPr/>
      <dgm:t>
        <a:bodyPr/>
        <a:lstStyle/>
        <a:p>
          <a:endParaRPr lang="en-US"/>
        </a:p>
      </dgm:t>
    </dgm:pt>
    <dgm:pt modelId="{B3741A3B-3691-41A9-AF7E-F95564DF0263}">
      <dgm:prSet custT="1"/>
      <dgm:spPr>
        <a:solidFill>
          <a:srgbClr val="00B050"/>
        </a:solidFill>
      </dgm:spPr>
      <dgm:t>
        <a:bodyPr/>
        <a:lstStyle/>
        <a:p>
          <a:pPr rtl="0"/>
          <a:r>
            <a:rPr lang="en-US" sz="1800" dirty="0" smtClean="0">
              <a:solidFill>
                <a:schemeClr val="bg1"/>
              </a:solidFill>
            </a:rPr>
            <a:t>Technology Skills</a:t>
          </a:r>
          <a:endParaRPr lang="en-US" sz="1800" dirty="0">
            <a:solidFill>
              <a:schemeClr val="bg1"/>
            </a:solidFill>
          </a:endParaRPr>
        </a:p>
      </dgm:t>
    </dgm:pt>
    <dgm:pt modelId="{B4FC6600-7F69-4CDF-99FC-723A11796356}" type="parTrans" cxnId="{CD746C79-8275-4CE9-BFF3-65A02E85C2F8}">
      <dgm:prSet/>
      <dgm:spPr/>
      <dgm:t>
        <a:bodyPr/>
        <a:lstStyle/>
        <a:p>
          <a:endParaRPr lang="en-US"/>
        </a:p>
      </dgm:t>
    </dgm:pt>
    <dgm:pt modelId="{EC8BF168-2648-4B54-896F-C878E01D1131}" type="sibTrans" cxnId="{CD746C79-8275-4CE9-BFF3-65A02E85C2F8}">
      <dgm:prSet/>
      <dgm:spPr/>
      <dgm:t>
        <a:bodyPr/>
        <a:lstStyle/>
        <a:p>
          <a:endParaRPr lang="en-US"/>
        </a:p>
      </dgm:t>
    </dgm:pt>
    <dgm:pt modelId="{1CB791AC-9495-4300-A6D4-9A6A3D1A5F7E}">
      <dgm:prSet custT="1"/>
      <dgm:spPr>
        <a:solidFill>
          <a:srgbClr val="00B050"/>
        </a:solidFill>
      </dgm:spPr>
      <dgm:t>
        <a:bodyPr/>
        <a:lstStyle/>
        <a:p>
          <a:pPr rtl="0"/>
          <a:r>
            <a:rPr lang="en-US" sz="1800" dirty="0" smtClean="0">
              <a:solidFill>
                <a:schemeClr val="bg1"/>
              </a:solidFill>
            </a:rPr>
            <a:t>Online</a:t>
          </a:r>
          <a:r>
            <a:rPr lang="en-US" sz="1800" dirty="0" smtClean="0">
              <a:solidFill>
                <a:schemeClr val="tx1"/>
              </a:solidFill>
            </a:rPr>
            <a:t> </a:t>
          </a:r>
          <a:r>
            <a:rPr lang="en-US" sz="1800" dirty="0" smtClean="0">
              <a:solidFill>
                <a:schemeClr val="bg1"/>
              </a:solidFill>
            </a:rPr>
            <a:t>Pedagogy</a:t>
          </a:r>
          <a:endParaRPr lang="en-US" sz="1800" dirty="0">
            <a:solidFill>
              <a:schemeClr val="bg1"/>
            </a:solidFill>
          </a:endParaRPr>
        </a:p>
      </dgm:t>
    </dgm:pt>
    <dgm:pt modelId="{0D5EBA2D-99EF-4E09-B9D6-40A5C06E2B0F}" type="parTrans" cxnId="{2BCD0665-13A6-4967-ABF4-A580C3D91D5D}">
      <dgm:prSet/>
      <dgm:spPr/>
      <dgm:t>
        <a:bodyPr/>
        <a:lstStyle/>
        <a:p>
          <a:endParaRPr lang="en-US"/>
        </a:p>
      </dgm:t>
    </dgm:pt>
    <dgm:pt modelId="{1A49FCB5-2FFE-4C50-A92E-DF0BE8DCB519}" type="sibTrans" cxnId="{2BCD0665-13A6-4967-ABF4-A580C3D91D5D}">
      <dgm:prSet/>
      <dgm:spPr/>
      <dgm:t>
        <a:bodyPr/>
        <a:lstStyle/>
        <a:p>
          <a:endParaRPr lang="en-US"/>
        </a:p>
      </dgm:t>
    </dgm:pt>
    <dgm:pt modelId="{3A05CE71-9992-408A-AD19-7B74B9FB188A}">
      <dgm:prSet custT="1"/>
      <dgm:spPr>
        <a:solidFill>
          <a:srgbClr val="00B050"/>
        </a:solidFill>
      </dgm:spPr>
      <dgm:t>
        <a:bodyPr/>
        <a:lstStyle/>
        <a:p>
          <a:pPr rtl="0"/>
          <a:r>
            <a:rPr lang="en-US" sz="1800" dirty="0" smtClean="0">
              <a:solidFill>
                <a:schemeClr val="bg1"/>
              </a:solidFill>
            </a:rPr>
            <a:t>Instructor Presence &amp; Student Engagement</a:t>
          </a:r>
          <a:endParaRPr lang="en-US" sz="1800" dirty="0">
            <a:solidFill>
              <a:schemeClr val="bg1"/>
            </a:solidFill>
          </a:endParaRPr>
        </a:p>
      </dgm:t>
    </dgm:pt>
    <dgm:pt modelId="{33EC35B4-0AFC-483A-8C38-3AFB8C6799D1}" type="parTrans" cxnId="{E73A17F9-7B96-472E-A199-C8EECEC901FD}">
      <dgm:prSet/>
      <dgm:spPr/>
      <dgm:t>
        <a:bodyPr/>
        <a:lstStyle/>
        <a:p>
          <a:endParaRPr lang="en-US"/>
        </a:p>
      </dgm:t>
    </dgm:pt>
    <dgm:pt modelId="{17A69657-C807-44A8-9992-3ACBD528CCFA}" type="sibTrans" cxnId="{E73A17F9-7B96-472E-A199-C8EECEC901FD}">
      <dgm:prSet/>
      <dgm:spPr/>
      <dgm:t>
        <a:bodyPr/>
        <a:lstStyle/>
        <a:p>
          <a:endParaRPr lang="en-US"/>
        </a:p>
      </dgm:t>
    </dgm:pt>
    <dgm:pt modelId="{A8F10B75-02C4-4F38-91B9-22B2C4B0FAB1}">
      <dgm:prSet custT="1"/>
      <dgm:spPr>
        <a:solidFill>
          <a:srgbClr val="00B050"/>
        </a:solidFill>
      </dgm:spPr>
      <dgm:t>
        <a:bodyPr/>
        <a:lstStyle/>
        <a:p>
          <a:pPr rtl="0"/>
          <a:r>
            <a:rPr lang="en-US" sz="1800" dirty="0" smtClean="0">
              <a:solidFill>
                <a:schemeClr val="bg1"/>
              </a:solidFill>
            </a:rPr>
            <a:t>Quality Matters &amp; Best Practices</a:t>
          </a:r>
          <a:endParaRPr lang="en-US" sz="1800" dirty="0">
            <a:solidFill>
              <a:schemeClr val="bg1"/>
            </a:solidFill>
          </a:endParaRPr>
        </a:p>
      </dgm:t>
    </dgm:pt>
    <dgm:pt modelId="{AB20CAAB-90A7-4BA1-A628-8DD97079BF4D}" type="parTrans" cxnId="{3A2F4226-C0CF-4EB0-B0EB-D4ED32A95260}">
      <dgm:prSet/>
      <dgm:spPr/>
      <dgm:t>
        <a:bodyPr/>
        <a:lstStyle/>
        <a:p>
          <a:endParaRPr lang="en-US"/>
        </a:p>
      </dgm:t>
    </dgm:pt>
    <dgm:pt modelId="{87F17521-47D9-44B4-B268-2DD8C7AE67FA}" type="sibTrans" cxnId="{3A2F4226-C0CF-4EB0-B0EB-D4ED32A95260}">
      <dgm:prSet/>
      <dgm:spPr/>
      <dgm:t>
        <a:bodyPr/>
        <a:lstStyle/>
        <a:p>
          <a:endParaRPr lang="en-US"/>
        </a:p>
      </dgm:t>
    </dgm:pt>
    <dgm:pt modelId="{8B4A5F28-A80E-43DA-B354-578B534960E2}" type="pres">
      <dgm:prSet presAssocID="{9B72358E-3923-4A9F-9777-0EDB3B941DD8}" presName="Name0" presStyleCnt="0">
        <dgm:presLayoutVars>
          <dgm:chPref val="1"/>
          <dgm:dir/>
          <dgm:animOne val="branch"/>
          <dgm:animLvl val="lvl"/>
          <dgm:resizeHandles val="exact"/>
        </dgm:presLayoutVars>
      </dgm:prSet>
      <dgm:spPr/>
      <dgm:t>
        <a:bodyPr/>
        <a:lstStyle/>
        <a:p>
          <a:endParaRPr lang="en-US"/>
        </a:p>
      </dgm:t>
    </dgm:pt>
    <dgm:pt modelId="{7B938FD3-C8D4-4321-8717-FA37C1B1D458}" type="pres">
      <dgm:prSet presAssocID="{D2025E40-7EAF-4026-BE35-54564933CC4B}" presName="root1" presStyleCnt="0"/>
      <dgm:spPr/>
    </dgm:pt>
    <dgm:pt modelId="{A8BAA7B3-CAEA-4EE6-A0C8-44530F0E548A}" type="pres">
      <dgm:prSet presAssocID="{D2025E40-7EAF-4026-BE35-54564933CC4B}" presName="LevelOneTextNode" presStyleLbl="node0" presStyleIdx="0" presStyleCnt="1" custAng="5400000" custScaleX="92276" custScaleY="84622" custLinFactX="-100000" custLinFactNeighborX="-168813" custLinFactNeighborY="-4075">
        <dgm:presLayoutVars>
          <dgm:chPref val="3"/>
        </dgm:presLayoutVars>
      </dgm:prSet>
      <dgm:spPr/>
      <dgm:t>
        <a:bodyPr/>
        <a:lstStyle/>
        <a:p>
          <a:endParaRPr lang="en-US"/>
        </a:p>
      </dgm:t>
    </dgm:pt>
    <dgm:pt modelId="{05B9C8BC-A389-4216-9EBD-781A6542AE2E}" type="pres">
      <dgm:prSet presAssocID="{D2025E40-7EAF-4026-BE35-54564933CC4B}" presName="level2hierChild" presStyleCnt="0"/>
      <dgm:spPr/>
    </dgm:pt>
    <dgm:pt modelId="{4AA3EAE4-BBCD-41AF-9B77-441E26EE327D}" type="pres">
      <dgm:prSet presAssocID="{E361C2CE-CB7B-49FB-87A9-376651B01FD6}" presName="conn2-1" presStyleLbl="parChTrans1D2" presStyleIdx="0" presStyleCnt="5"/>
      <dgm:spPr/>
      <dgm:t>
        <a:bodyPr/>
        <a:lstStyle/>
        <a:p>
          <a:endParaRPr lang="en-US"/>
        </a:p>
      </dgm:t>
    </dgm:pt>
    <dgm:pt modelId="{6493D117-EFA2-4752-9FDD-12207F3F9DCC}" type="pres">
      <dgm:prSet presAssocID="{E361C2CE-CB7B-49FB-87A9-376651B01FD6}" presName="connTx" presStyleLbl="parChTrans1D2" presStyleIdx="0" presStyleCnt="5"/>
      <dgm:spPr/>
      <dgm:t>
        <a:bodyPr/>
        <a:lstStyle/>
        <a:p>
          <a:endParaRPr lang="en-US"/>
        </a:p>
      </dgm:t>
    </dgm:pt>
    <dgm:pt modelId="{24D0346D-C1F8-48DB-B23B-A68B281952E3}" type="pres">
      <dgm:prSet presAssocID="{E8F95D8E-2FA5-4DAE-894B-03C9C00BDFFF}" presName="root2" presStyleCnt="0"/>
      <dgm:spPr/>
    </dgm:pt>
    <dgm:pt modelId="{CFAA30F6-D55B-41A5-BA2C-D8C3DECC3138}" type="pres">
      <dgm:prSet presAssocID="{E8F95D8E-2FA5-4DAE-894B-03C9C00BDFFF}" presName="LevelTwoTextNode" presStyleLbl="node2" presStyleIdx="0" presStyleCnt="5" custScaleX="152499" custLinFactNeighborX="-16" custLinFactNeighborY="-82">
        <dgm:presLayoutVars>
          <dgm:chPref val="3"/>
        </dgm:presLayoutVars>
      </dgm:prSet>
      <dgm:spPr/>
      <dgm:t>
        <a:bodyPr/>
        <a:lstStyle/>
        <a:p>
          <a:endParaRPr lang="en-US"/>
        </a:p>
      </dgm:t>
    </dgm:pt>
    <dgm:pt modelId="{C8DC2235-467F-4C0B-A53C-83B663750748}" type="pres">
      <dgm:prSet presAssocID="{E8F95D8E-2FA5-4DAE-894B-03C9C00BDFFF}" presName="level3hierChild" presStyleCnt="0"/>
      <dgm:spPr/>
    </dgm:pt>
    <dgm:pt modelId="{2381C0AB-E9A3-459D-B480-2FC26B33BE38}" type="pres">
      <dgm:prSet presAssocID="{B4FC6600-7F69-4CDF-99FC-723A11796356}" presName="conn2-1" presStyleLbl="parChTrans1D2" presStyleIdx="1" presStyleCnt="5"/>
      <dgm:spPr/>
      <dgm:t>
        <a:bodyPr/>
        <a:lstStyle/>
        <a:p>
          <a:endParaRPr lang="en-US"/>
        </a:p>
      </dgm:t>
    </dgm:pt>
    <dgm:pt modelId="{357F9E87-009B-435B-B5B8-5D7BF61E3488}" type="pres">
      <dgm:prSet presAssocID="{B4FC6600-7F69-4CDF-99FC-723A11796356}" presName="connTx" presStyleLbl="parChTrans1D2" presStyleIdx="1" presStyleCnt="5"/>
      <dgm:spPr/>
      <dgm:t>
        <a:bodyPr/>
        <a:lstStyle/>
        <a:p>
          <a:endParaRPr lang="en-US"/>
        </a:p>
      </dgm:t>
    </dgm:pt>
    <dgm:pt modelId="{772ECCF0-46B1-41B0-942D-7AB3961BD057}" type="pres">
      <dgm:prSet presAssocID="{B3741A3B-3691-41A9-AF7E-F95564DF0263}" presName="root2" presStyleCnt="0"/>
      <dgm:spPr/>
    </dgm:pt>
    <dgm:pt modelId="{8B9CFBD0-12DD-445A-AA25-40F70BB729E7}" type="pres">
      <dgm:prSet presAssocID="{B3741A3B-3691-41A9-AF7E-F95564DF0263}" presName="LevelTwoTextNode" presStyleLbl="node2" presStyleIdx="1" presStyleCnt="5" custScaleX="152499">
        <dgm:presLayoutVars>
          <dgm:chPref val="3"/>
        </dgm:presLayoutVars>
      </dgm:prSet>
      <dgm:spPr/>
      <dgm:t>
        <a:bodyPr/>
        <a:lstStyle/>
        <a:p>
          <a:endParaRPr lang="en-US"/>
        </a:p>
      </dgm:t>
    </dgm:pt>
    <dgm:pt modelId="{9A60B02B-D05A-4DE3-992A-288C7825AB2F}" type="pres">
      <dgm:prSet presAssocID="{B3741A3B-3691-41A9-AF7E-F95564DF0263}" presName="level3hierChild" presStyleCnt="0"/>
      <dgm:spPr/>
    </dgm:pt>
    <dgm:pt modelId="{5C53DB52-5775-4917-BB00-B2DF31971348}" type="pres">
      <dgm:prSet presAssocID="{0D5EBA2D-99EF-4E09-B9D6-40A5C06E2B0F}" presName="conn2-1" presStyleLbl="parChTrans1D2" presStyleIdx="2" presStyleCnt="5"/>
      <dgm:spPr/>
      <dgm:t>
        <a:bodyPr/>
        <a:lstStyle/>
        <a:p>
          <a:endParaRPr lang="en-US"/>
        </a:p>
      </dgm:t>
    </dgm:pt>
    <dgm:pt modelId="{325CCEBE-0382-4A9A-AE2C-F9C6F6DB0DAC}" type="pres">
      <dgm:prSet presAssocID="{0D5EBA2D-99EF-4E09-B9D6-40A5C06E2B0F}" presName="connTx" presStyleLbl="parChTrans1D2" presStyleIdx="2" presStyleCnt="5"/>
      <dgm:spPr/>
      <dgm:t>
        <a:bodyPr/>
        <a:lstStyle/>
        <a:p>
          <a:endParaRPr lang="en-US"/>
        </a:p>
      </dgm:t>
    </dgm:pt>
    <dgm:pt modelId="{ECBA2FC7-3B9E-4DA6-9FE8-D85205F6A246}" type="pres">
      <dgm:prSet presAssocID="{1CB791AC-9495-4300-A6D4-9A6A3D1A5F7E}" presName="root2" presStyleCnt="0"/>
      <dgm:spPr/>
    </dgm:pt>
    <dgm:pt modelId="{EBDBF539-8E19-42BF-AD41-8806C6C3099B}" type="pres">
      <dgm:prSet presAssocID="{1CB791AC-9495-4300-A6D4-9A6A3D1A5F7E}" presName="LevelTwoTextNode" presStyleLbl="node2" presStyleIdx="2" presStyleCnt="5" custScaleX="152499">
        <dgm:presLayoutVars>
          <dgm:chPref val="3"/>
        </dgm:presLayoutVars>
      </dgm:prSet>
      <dgm:spPr/>
      <dgm:t>
        <a:bodyPr/>
        <a:lstStyle/>
        <a:p>
          <a:endParaRPr lang="en-US"/>
        </a:p>
      </dgm:t>
    </dgm:pt>
    <dgm:pt modelId="{CB143F0A-D9A4-458B-9DA1-3B7CBB039CD8}" type="pres">
      <dgm:prSet presAssocID="{1CB791AC-9495-4300-A6D4-9A6A3D1A5F7E}" presName="level3hierChild" presStyleCnt="0"/>
      <dgm:spPr/>
    </dgm:pt>
    <dgm:pt modelId="{BB8A38B2-C4D2-4A53-8245-E67B683B6E83}" type="pres">
      <dgm:prSet presAssocID="{33EC35B4-0AFC-483A-8C38-3AFB8C6799D1}" presName="conn2-1" presStyleLbl="parChTrans1D2" presStyleIdx="3" presStyleCnt="5"/>
      <dgm:spPr/>
      <dgm:t>
        <a:bodyPr/>
        <a:lstStyle/>
        <a:p>
          <a:endParaRPr lang="en-US"/>
        </a:p>
      </dgm:t>
    </dgm:pt>
    <dgm:pt modelId="{DE9CF555-C1EC-45FE-8EA6-783B0656C2D6}" type="pres">
      <dgm:prSet presAssocID="{33EC35B4-0AFC-483A-8C38-3AFB8C6799D1}" presName="connTx" presStyleLbl="parChTrans1D2" presStyleIdx="3" presStyleCnt="5"/>
      <dgm:spPr/>
      <dgm:t>
        <a:bodyPr/>
        <a:lstStyle/>
        <a:p>
          <a:endParaRPr lang="en-US"/>
        </a:p>
      </dgm:t>
    </dgm:pt>
    <dgm:pt modelId="{5F26B99D-514F-4A80-A6BE-5B2FA9592B4D}" type="pres">
      <dgm:prSet presAssocID="{3A05CE71-9992-408A-AD19-7B74B9FB188A}" presName="root2" presStyleCnt="0"/>
      <dgm:spPr/>
    </dgm:pt>
    <dgm:pt modelId="{9F30BF79-33C1-447C-A472-5BE81EEF9DE7}" type="pres">
      <dgm:prSet presAssocID="{3A05CE71-9992-408A-AD19-7B74B9FB188A}" presName="LevelTwoTextNode" presStyleLbl="node2" presStyleIdx="3" presStyleCnt="5" custScaleX="152270">
        <dgm:presLayoutVars>
          <dgm:chPref val="3"/>
        </dgm:presLayoutVars>
      </dgm:prSet>
      <dgm:spPr/>
      <dgm:t>
        <a:bodyPr/>
        <a:lstStyle/>
        <a:p>
          <a:endParaRPr lang="en-US"/>
        </a:p>
      </dgm:t>
    </dgm:pt>
    <dgm:pt modelId="{DFF3971A-4B02-4202-994C-04092F72C4B9}" type="pres">
      <dgm:prSet presAssocID="{3A05CE71-9992-408A-AD19-7B74B9FB188A}" presName="level3hierChild" presStyleCnt="0"/>
      <dgm:spPr/>
    </dgm:pt>
    <dgm:pt modelId="{75BD79E1-2109-42E4-8184-CD09811022F1}" type="pres">
      <dgm:prSet presAssocID="{AB20CAAB-90A7-4BA1-A628-8DD97079BF4D}" presName="conn2-1" presStyleLbl="parChTrans1D2" presStyleIdx="4" presStyleCnt="5"/>
      <dgm:spPr/>
      <dgm:t>
        <a:bodyPr/>
        <a:lstStyle/>
        <a:p>
          <a:endParaRPr lang="en-US"/>
        </a:p>
      </dgm:t>
    </dgm:pt>
    <dgm:pt modelId="{BDAB6FF0-D8FC-410E-BF09-5B8601D6B092}" type="pres">
      <dgm:prSet presAssocID="{AB20CAAB-90A7-4BA1-A628-8DD97079BF4D}" presName="connTx" presStyleLbl="parChTrans1D2" presStyleIdx="4" presStyleCnt="5"/>
      <dgm:spPr/>
      <dgm:t>
        <a:bodyPr/>
        <a:lstStyle/>
        <a:p>
          <a:endParaRPr lang="en-US"/>
        </a:p>
      </dgm:t>
    </dgm:pt>
    <dgm:pt modelId="{7BD76F4B-6E86-4308-AACB-67DD7176AC34}" type="pres">
      <dgm:prSet presAssocID="{A8F10B75-02C4-4F38-91B9-22B2C4B0FAB1}" presName="root2" presStyleCnt="0"/>
      <dgm:spPr/>
    </dgm:pt>
    <dgm:pt modelId="{23C6B938-3FA1-40D0-9A1B-27DAA1E4C261}" type="pres">
      <dgm:prSet presAssocID="{A8F10B75-02C4-4F38-91B9-22B2C4B0FAB1}" presName="LevelTwoTextNode" presStyleLbl="node2" presStyleIdx="4" presStyleCnt="5" custScaleX="152499">
        <dgm:presLayoutVars>
          <dgm:chPref val="3"/>
        </dgm:presLayoutVars>
      </dgm:prSet>
      <dgm:spPr/>
      <dgm:t>
        <a:bodyPr/>
        <a:lstStyle/>
        <a:p>
          <a:endParaRPr lang="en-US"/>
        </a:p>
      </dgm:t>
    </dgm:pt>
    <dgm:pt modelId="{B75C2F70-C77A-4BD8-836A-D49825E25BA6}" type="pres">
      <dgm:prSet presAssocID="{A8F10B75-02C4-4F38-91B9-22B2C4B0FAB1}" presName="level3hierChild" presStyleCnt="0"/>
      <dgm:spPr/>
    </dgm:pt>
  </dgm:ptLst>
  <dgm:cxnLst>
    <dgm:cxn modelId="{84D12D9A-F039-4BCF-A036-0D66758D1846}" type="presOf" srcId="{AB20CAAB-90A7-4BA1-A628-8DD97079BF4D}" destId="{BDAB6FF0-D8FC-410E-BF09-5B8601D6B092}" srcOrd="1" destOrd="0" presId="urn:microsoft.com/office/officeart/2008/layout/HorizontalMultiLevelHierarchy"/>
    <dgm:cxn modelId="{0B122D13-57A4-4E08-90C3-0ED9BA53CD8C}" type="presOf" srcId="{E361C2CE-CB7B-49FB-87A9-376651B01FD6}" destId="{4AA3EAE4-BBCD-41AF-9B77-441E26EE327D}" srcOrd="0" destOrd="0" presId="urn:microsoft.com/office/officeart/2008/layout/HorizontalMultiLevelHierarchy"/>
    <dgm:cxn modelId="{5709D72E-B002-4345-BE93-38AD840AE3A6}" type="presOf" srcId="{B3741A3B-3691-41A9-AF7E-F95564DF0263}" destId="{8B9CFBD0-12DD-445A-AA25-40F70BB729E7}" srcOrd="0" destOrd="0" presId="urn:microsoft.com/office/officeart/2008/layout/HorizontalMultiLevelHierarchy"/>
    <dgm:cxn modelId="{210ADBF1-B4CA-486D-A1CC-7FF6226C3842}" type="presOf" srcId="{A8F10B75-02C4-4F38-91B9-22B2C4B0FAB1}" destId="{23C6B938-3FA1-40D0-9A1B-27DAA1E4C261}" srcOrd="0" destOrd="0" presId="urn:microsoft.com/office/officeart/2008/layout/HorizontalMultiLevelHierarchy"/>
    <dgm:cxn modelId="{3E380FEC-3DD1-4283-AEA9-0ED68D7A7F55}" type="presOf" srcId="{B4FC6600-7F69-4CDF-99FC-723A11796356}" destId="{357F9E87-009B-435B-B5B8-5D7BF61E3488}" srcOrd="1" destOrd="0" presId="urn:microsoft.com/office/officeart/2008/layout/HorizontalMultiLevelHierarchy"/>
    <dgm:cxn modelId="{CCE409C0-F0A0-4247-9510-CD37A535FFFC}" srcId="{D2025E40-7EAF-4026-BE35-54564933CC4B}" destId="{E8F95D8E-2FA5-4DAE-894B-03C9C00BDFFF}" srcOrd="0" destOrd="0" parTransId="{E361C2CE-CB7B-49FB-87A9-376651B01FD6}" sibTransId="{606609C7-E2DD-47F1-AAC1-BFB0B254F926}"/>
    <dgm:cxn modelId="{1AC3AEB8-7359-4FB8-87E7-6A74725C15A6}" type="presOf" srcId="{33EC35B4-0AFC-483A-8C38-3AFB8C6799D1}" destId="{DE9CF555-C1EC-45FE-8EA6-783B0656C2D6}" srcOrd="1" destOrd="0" presId="urn:microsoft.com/office/officeart/2008/layout/HorizontalMultiLevelHierarchy"/>
    <dgm:cxn modelId="{CD746C79-8275-4CE9-BFF3-65A02E85C2F8}" srcId="{D2025E40-7EAF-4026-BE35-54564933CC4B}" destId="{B3741A3B-3691-41A9-AF7E-F95564DF0263}" srcOrd="1" destOrd="0" parTransId="{B4FC6600-7F69-4CDF-99FC-723A11796356}" sibTransId="{EC8BF168-2648-4B54-896F-C878E01D1131}"/>
    <dgm:cxn modelId="{5D0A5FFD-FDE3-4CFB-9D2C-97E3EDDD45F7}" srcId="{9B72358E-3923-4A9F-9777-0EDB3B941DD8}" destId="{D2025E40-7EAF-4026-BE35-54564933CC4B}" srcOrd="0" destOrd="0" parTransId="{FFF5BEC1-8EA5-443D-9C41-145B8B01D671}" sibTransId="{DF422363-9126-4FCF-A4A9-73A4072E4D99}"/>
    <dgm:cxn modelId="{6342BD1B-B5E1-4EC3-903B-358E2E0B3303}" type="presOf" srcId="{D2025E40-7EAF-4026-BE35-54564933CC4B}" destId="{A8BAA7B3-CAEA-4EE6-A0C8-44530F0E548A}" srcOrd="0" destOrd="0" presId="urn:microsoft.com/office/officeart/2008/layout/HorizontalMultiLevelHierarchy"/>
    <dgm:cxn modelId="{27655396-26EF-4AAC-B758-467837339881}" type="presOf" srcId="{0D5EBA2D-99EF-4E09-B9D6-40A5C06E2B0F}" destId="{325CCEBE-0382-4A9A-AE2C-F9C6F6DB0DAC}" srcOrd="1" destOrd="0" presId="urn:microsoft.com/office/officeart/2008/layout/HorizontalMultiLevelHierarchy"/>
    <dgm:cxn modelId="{350BB28D-D014-43FB-B730-8A14C264BE95}" type="presOf" srcId="{3A05CE71-9992-408A-AD19-7B74B9FB188A}" destId="{9F30BF79-33C1-447C-A472-5BE81EEF9DE7}" srcOrd="0" destOrd="0" presId="urn:microsoft.com/office/officeart/2008/layout/HorizontalMultiLevelHierarchy"/>
    <dgm:cxn modelId="{E73A17F9-7B96-472E-A199-C8EECEC901FD}" srcId="{D2025E40-7EAF-4026-BE35-54564933CC4B}" destId="{3A05CE71-9992-408A-AD19-7B74B9FB188A}" srcOrd="3" destOrd="0" parTransId="{33EC35B4-0AFC-483A-8C38-3AFB8C6799D1}" sibTransId="{17A69657-C807-44A8-9992-3ACBD528CCFA}"/>
    <dgm:cxn modelId="{750A585F-DD29-4900-9DD6-2C68091B19D8}" type="presOf" srcId="{33EC35B4-0AFC-483A-8C38-3AFB8C6799D1}" destId="{BB8A38B2-C4D2-4A53-8245-E67B683B6E83}" srcOrd="0" destOrd="0" presId="urn:microsoft.com/office/officeart/2008/layout/HorizontalMultiLevelHierarchy"/>
    <dgm:cxn modelId="{444EA72E-72CB-4C1F-8D39-59E70D207E76}" type="presOf" srcId="{0D5EBA2D-99EF-4E09-B9D6-40A5C06E2B0F}" destId="{5C53DB52-5775-4917-BB00-B2DF31971348}" srcOrd="0" destOrd="0" presId="urn:microsoft.com/office/officeart/2008/layout/HorizontalMultiLevelHierarchy"/>
    <dgm:cxn modelId="{F02D0D82-6034-443C-B952-0B55454CEB2C}" type="presOf" srcId="{B4FC6600-7F69-4CDF-99FC-723A11796356}" destId="{2381C0AB-E9A3-459D-B480-2FC26B33BE38}" srcOrd="0" destOrd="0" presId="urn:microsoft.com/office/officeart/2008/layout/HorizontalMultiLevelHierarchy"/>
    <dgm:cxn modelId="{1F8D7E95-312E-4DDE-B973-8DAB838AF3B7}" type="presOf" srcId="{9B72358E-3923-4A9F-9777-0EDB3B941DD8}" destId="{8B4A5F28-A80E-43DA-B354-578B534960E2}" srcOrd="0" destOrd="0" presId="urn:microsoft.com/office/officeart/2008/layout/HorizontalMultiLevelHierarchy"/>
    <dgm:cxn modelId="{2BCD0665-13A6-4967-ABF4-A580C3D91D5D}" srcId="{D2025E40-7EAF-4026-BE35-54564933CC4B}" destId="{1CB791AC-9495-4300-A6D4-9A6A3D1A5F7E}" srcOrd="2" destOrd="0" parTransId="{0D5EBA2D-99EF-4E09-B9D6-40A5C06E2B0F}" sibTransId="{1A49FCB5-2FFE-4C50-A92E-DF0BE8DCB519}"/>
    <dgm:cxn modelId="{141E588A-B330-44C2-AB98-7F40BBB29B21}" type="presOf" srcId="{1CB791AC-9495-4300-A6D4-9A6A3D1A5F7E}" destId="{EBDBF539-8E19-42BF-AD41-8806C6C3099B}" srcOrd="0" destOrd="0" presId="urn:microsoft.com/office/officeart/2008/layout/HorizontalMultiLevelHierarchy"/>
    <dgm:cxn modelId="{3A2F4226-C0CF-4EB0-B0EB-D4ED32A95260}" srcId="{D2025E40-7EAF-4026-BE35-54564933CC4B}" destId="{A8F10B75-02C4-4F38-91B9-22B2C4B0FAB1}" srcOrd="4" destOrd="0" parTransId="{AB20CAAB-90A7-4BA1-A628-8DD97079BF4D}" sibTransId="{87F17521-47D9-44B4-B268-2DD8C7AE67FA}"/>
    <dgm:cxn modelId="{5F229DC4-BA3A-49F5-9393-356147F809C1}" type="presOf" srcId="{E8F95D8E-2FA5-4DAE-894B-03C9C00BDFFF}" destId="{CFAA30F6-D55B-41A5-BA2C-D8C3DECC3138}" srcOrd="0" destOrd="0" presId="urn:microsoft.com/office/officeart/2008/layout/HorizontalMultiLevelHierarchy"/>
    <dgm:cxn modelId="{F6834457-7F27-43C1-B6D1-3544CD45392C}" type="presOf" srcId="{AB20CAAB-90A7-4BA1-A628-8DD97079BF4D}" destId="{75BD79E1-2109-42E4-8184-CD09811022F1}" srcOrd="0" destOrd="0" presId="urn:microsoft.com/office/officeart/2008/layout/HorizontalMultiLevelHierarchy"/>
    <dgm:cxn modelId="{ECF09650-0657-45AB-9001-199C4842799A}" type="presOf" srcId="{E361C2CE-CB7B-49FB-87A9-376651B01FD6}" destId="{6493D117-EFA2-4752-9FDD-12207F3F9DCC}" srcOrd="1" destOrd="0" presId="urn:microsoft.com/office/officeart/2008/layout/HorizontalMultiLevelHierarchy"/>
    <dgm:cxn modelId="{E85A6380-7E4D-471E-8343-D8EEDF72411D}" type="presParOf" srcId="{8B4A5F28-A80E-43DA-B354-578B534960E2}" destId="{7B938FD3-C8D4-4321-8717-FA37C1B1D458}" srcOrd="0" destOrd="0" presId="urn:microsoft.com/office/officeart/2008/layout/HorizontalMultiLevelHierarchy"/>
    <dgm:cxn modelId="{75BA0C7D-5889-4061-9C00-F59576B59279}" type="presParOf" srcId="{7B938FD3-C8D4-4321-8717-FA37C1B1D458}" destId="{A8BAA7B3-CAEA-4EE6-A0C8-44530F0E548A}" srcOrd="0" destOrd="0" presId="urn:microsoft.com/office/officeart/2008/layout/HorizontalMultiLevelHierarchy"/>
    <dgm:cxn modelId="{0E332223-CFF5-4849-8FD4-625C4207B4DC}" type="presParOf" srcId="{7B938FD3-C8D4-4321-8717-FA37C1B1D458}" destId="{05B9C8BC-A389-4216-9EBD-781A6542AE2E}" srcOrd="1" destOrd="0" presId="urn:microsoft.com/office/officeart/2008/layout/HorizontalMultiLevelHierarchy"/>
    <dgm:cxn modelId="{07711FFD-769C-46BB-84AA-E7008DA8CB17}" type="presParOf" srcId="{05B9C8BC-A389-4216-9EBD-781A6542AE2E}" destId="{4AA3EAE4-BBCD-41AF-9B77-441E26EE327D}" srcOrd="0" destOrd="0" presId="urn:microsoft.com/office/officeart/2008/layout/HorizontalMultiLevelHierarchy"/>
    <dgm:cxn modelId="{7944B104-C766-4174-BE80-498F8A5721A2}" type="presParOf" srcId="{4AA3EAE4-BBCD-41AF-9B77-441E26EE327D}" destId="{6493D117-EFA2-4752-9FDD-12207F3F9DCC}" srcOrd="0" destOrd="0" presId="urn:microsoft.com/office/officeart/2008/layout/HorizontalMultiLevelHierarchy"/>
    <dgm:cxn modelId="{44B9F63B-1CE0-4A64-A01C-E31E2C8D3518}" type="presParOf" srcId="{05B9C8BC-A389-4216-9EBD-781A6542AE2E}" destId="{24D0346D-C1F8-48DB-B23B-A68B281952E3}" srcOrd="1" destOrd="0" presId="urn:microsoft.com/office/officeart/2008/layout/HorizontalMultiLevelHierarchy"/>
    <dgm:cxn modelId="{05B7C57E-4937-4F0E-B791-5300362DBC71}" type="presParOf" srcId="{24D0346D-C1F8-48DB-B23B-A68B281952E3}" destId="{CFAA30F6-D55B-41A5-BA2C-D8C3DECC3138}" srcOrd="0" destOrd="0" presId="urn:microsoft.com/office/officeart/2008/layout/HorizontalMultiLevelHierarchy"/>
    <dgm:cxn modelId="{7D8AA6F0-44ED-4ED3-9F65-2B74546A742E}" type="presParOf" srcId="{24D0346D-C1F8-48DB-B23B-A68B281952E3}" destId="{C8DC2235-467F-4C0B-A53C-83B663750748}" srcOrd="1" destOrd="0" presId="urn:microsoft.com/office/officeart/2008/layout/HorizontalMultiLevelHierarchy"/>
    <dgm:cxn modelId="{106E46ED-32DB-480A-AF5A-06953020DD6C}" type="presParOf" srcId="{05B9C8BC-A389-4216-9EBD-781A6542AE2E}" destId="{2381C0AB-E9A3-459D-B480-2FC26B33BE38}" srcOrd="2" destOrd="0" presId="urn:microsoft.com/office/officeart/2008/layout/HorizontalMultiLevelHierarchy"/>
    <dgm:cxn modelId="{CCC5A31C-EFE0-4933-9D01-6B3D1E26C84D}" type="presParOf" srcId="{2381C0AB-E9A3-459D-B480-2FC26B33BE38}" destId="{357F9E87-009B-435B-B5B8-5D7BF61E3488}" srcOrd="0" destOrd="0" presId="urn:microsoft.com/office/officeart/2008/layout/HorizontalMultiLevelHierarchy"/>
    <dgm:cxn modelId="{4A8F50FF-D991-4118-B5EA-F56073B32D81}" type="presParOf" srcId="{05B9C8BC-A389-4216-9EBD-781A6542AE2E}" destId="{772ECCF0-46B1-41B0-942D-7AB3961BD057}" srcOrd="3" destOrd="0" presId="urn:microsoft.com/office/officeart/2008/layout/HorizontalMultiLevelHierarchy"/>
    <dgm:cxn modelId="{0B048C20-3F8B-499B-AF1C-337D55CC78FC}" type="presParOf" srcId="{772ECCF0-46B1-41B0-942D-7AB3961BD057}" destId="{8B9CFBD0-12DD-445A-AA25-40F70BB729E7}" srcOrd="0" destOrd="0" presId="urn:microsoft.com/office/officeart/2008/layout/HorizontalMultiLevelHierarchy"/>
    <dgm:cxn modelId="{0E982E6C-5B5C-4F6B-905B-3875D970EE01}" type="presParOf" srcId="{772ECCF0-46B1-41B0-942D-7AB3961BD057}" destId="{9A60B02B-D05A-4DE3-992A-288C7825AB2F}" srcOrd="1" destOrd="0" presId="urn:microsoft.com/office/officeart/2008/layout/HorizontalMultiLevelHierarchy"/>
    <dgm:cxn modelId="{EFA9DC07-FA06-4D07-8E7A-1944334F60FF}" type="presParOf" srcId="{05B9C8BC-A389-4216-9EBD-781A6542AE2E}" destId="{5C53DB52-5775-4917-BB00-B2DF31971348}" srcOrd="4" destOrd="0" presId="urn:microsoft.com/office/officeart/2008/layout/HorizontalMultiLevelHierarchy"/>
    <dgm:cxn modelId="{4457387F-58B2-4E3A-AD33-E6643AE078A5}" type="presParOf" srcId="{5C53DB52-5775-4917-BB00-B2DF31971348}" destId="{325CCEBE-0382-4A9A-AE2C-F9C6F6DB0DAC}" srcOrd="0" destOrd="0" presId="urn:microsoft.com/office/officeart/2008/layout/HorizontalMultiLevelHierarchy"/>
    <dgm:cxn modelId="{65E7C6CE-3B8E-4E98-AF9C-72C429CDC421}" type="presParOf" srcId="{05B9C8BC-A389-4216-9EBD-781A6542AE2E}" destId="{ECBA2FC7-3B9E-4DA6-9FE8-D85205F6A246}" srcOrd="5" destOrd="0" presId="urn:microsoft.com/office/officeart/2008/layout/HorizontalMultiLevelHierarchy"/>
    <dgm:cxn modelId="{65982732-1084-4484-A91A-79C466F6858D}" type="presParOf" srcId="{ECBA2FC7-3B9E-4DA6-9FE8-D85205F6A246}" destId="{EBDBF539-8E19-42BF-AD41-8806C6C3099B}" srcOrd="0" destOrd="0" presId="urn:microsoft.com/office/officeart/2008/layout/HorizontalMultiLevelHierarchy"/>
    <dgm:cxn modelId="{A1354329-6F46-4D1E-A0A8-FEBA947A8A5A}" type="presParOf" srcId="{ECBA2FC7-3B9E-4DA6-9FE8-D85205F6A246}" destId="{CB143F0A-D9A4-458B-9DA1-3B7CBB039CD8}" srcOrd="1" destOrd="0" presId="urn:microsoft.com/office/officeart/2008/layout/HorizontalMultiLevelHierarchy"/>
    <dgm:cxn modelId="{72DF458F-5B57-49E1-B518-427CCBBD45F4}" type="presParOf" srcId="{05B9C8BC-A389-4216-9EBD-781A6542AE2E}" destId="{BB8A38B2-C4D2-4A53-8245-E67B683B6E83}" srcOrd="6" destOrd="0" presId="urn:microsoft.com/office/officeart/2008/layout/HorizontalMultiLevelHierarchy"/>
    <dgm:cxn modelId="{538F9174-4F2A-4CA5-963D-B0317B61CEE2}" type="presParOf" srcId="{BB8A38B2-C4D2-4A53-8245-E67B683B6E83}" destId="{DE9CF555-C1EC-45FE-8EA6-783B0656C2D6}" srcOrd="0" destOrd="0" presId="urn:microsoft.com/office/officeart/2008/layout/HorizontalMultiLevelHierarchy"/>
    <dgm:cxn modelId="{03C513C3-7EAA-4AB0-A031-788C6450625F}" type="presParOf" srcId="{05B9C8BC-A389-4216-9EBD-781A6542AE2E}" destId="{5F26B99D-514F-4A80-A6BE-5B2FA9592B4D}" srcOrd="7" destOrd="0" presId="urn:microsoft.com/office/officeart/2008/layout/HorizontalMultiLevelHierarchy"/>
    <dgm:cxn modelId="{EB81CE21-60FF-436A-AC1A-2D52D0F79CBE}" type="presParOf" srcId="{5F26B99D-514F-4A80-A6BE-5B2FA9592B4D}" destId="{9F30BF79-33C1-447C-A472-5BE81EEF9DE7}" srcOrd="0" destOrd="0" presId="urn:microsoft.com/office/officeart/2008/layout/HorizontalMultiLevelHierarchy"/>
    <dgm:cxn modelId="{CFEA85C7-BE25-4D50-B41F-ADB1809501D8}" type="presParOf" srcId="{5F26B99D-514F-4A80-A6BE-5B2FA9592B4D}" destId="{DFF3971A-4B02-4202-994C-04092F72C4B9}" srcOrd="1" destOrd="0" presId="urn:microsoft.com/office/officeart/2008/layout/HorizontalMultiLevelHierarchy"/>
    <dgm:cxn modelId="{8808E2E3-CDF7-4C5A-8836-AF20A935956E}" type="presParOf" srcId="{05B9C8BC-A389-4216-9EBD-781A6542AE2E}" destId="{75BD79E1-2109-42E4-8184-CD09811022F1}" srcOrd="8" destOrd="0" presId="urn:microsoft.com/office/officeart/2008/layout/HorizontalMultiLevelHierarchy"/>
    <dgm:cxn modelId="{F8911F78-91EF-40CC-9A22-9FDF069B141D}" type="presParOf" srcId="{75BD79E1-2109-42E4-8184-CD09811022F1}" destId="{BDAB6FF0-D8FC-410E-BF09-5B8601D6B092}" srcOrd="0" destOrd="0" presId="urn:microsoft.com/office/officeart/2008/layout/HorizontalMultiLevelHierarchy"/>
    <dgm:cxn modelId="{7CF430C6-77A0-4CB3-B04D-2CD57FF6BAD8}" type="presParOf" srcId="{05B9C8BC-A389-4216-9EBD-781A6542AE2E}" destId="{7BD76F4B-6E86-4308-AACB-67DD7176AC34}" srcOrd="9" destOrd="0" presId="urn:microsoft.com/office/officeart/2008/layout/HorizontalMultiLevelHierarchy"/>
    <dgm:cxn modelId="{C64CE6B5-FCAC-4C09-B9AC-D4729B2487C2}" type="presParOf" srcId="{7BD76F4B-6E86-4308-AACB-67DD7176AC34}" destId="{23C6B938-3FA1-40D0-9A1B-27DAA1E4C261}" srcOrd="0" destOrd="0" presId="urn:microsoft.com/office/officeart/2008/layout/HorizontalMultiLevelHierarchy"/>
    <dgm:cxn modelId="{22AFCD47-DC1F-4BF1-9E1F-6CB174C16EA1}" type="presParOf" srcId="{7BD76F4B-6E86-4308-AACB-67DD7176AC34}" destId="{B75C2F70-C77A-4BD8-836A-D49825E25BA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65B699-1DDE-4586-94E6-5EF4904677F0}"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8DA7D822-B59F-4B6C-B958-3B3FAD2CF8C9}">
      <dgm:prSet/>
      <dgm:spPr/>
      <dgm:t>
        <a:bodyPr/>
        <a:lstStyle/>
        <a:p>
          <a:pPr rtl="0"/>
          <a:r>
            <a:rPr lang="en-US" smtClean="0"/>
            <a:t>COLT is turned into a “Blueprint” course in Canvas to share with other departments</a:t>
          </a:r>
          <a:endParaRPr lang="en-US"/>
        </a:p>
      </dgm:t>
    </dgm:pt>
    <dgm:pt modelId="{CB2F635C-546B-4BD4-ABB7-4C1FAE259A2C}" type="parTrans" cxnId="{43651A22-E11D-4758-8805-AD9658D38FE0}">
      <dgm:prSet/>
      <dgm:spPr/>
      <dgm:t>
        <a:bodyPr/>
        <a:lstStyle/>
        <a:p>
          <a:endParaRPr lang="en-US"/>
        </a:p>
      </dgm:t>
    </dgm:pt>
    <dgm:pt modelId="{E5989646-C4A6-4C57-A5DE-C87F9797997F}" type="sibTrans" cxnId="{43651A22-E11D-4758-8805-AD9658D38FE0}">
      <dgm:prSet/>
      <dgm:spPr/>
      <dgm:t>
        <a:bodyPr/>
        <a:lstStyle/>
        <a:p>
          <a:endParaRPr lang="en-US"/>
        </a:p>
      </dgm:t>
    </dgm:pt>
    <dgm:pt modelId="{DE0F9245-8938-404B-88AF-8EDCF3D4F510}">
      <dgm:prSet/>
      <dgm:spPr/>
      <dgm:t>
        <a:bodyPr/>
        <a:lstStyle/>
        <a:p>
          <a:pPr rtl="0"/>
          <a:r>
            <a:rPr lang="en-US" dirty="0" smtClean="0"/>
            <a:t>COLT is adopted by Salisbury University for all adjunct and full-time instructors</a:t>
          </a:r>
          <a:endParaRPr lang="en-US" dirty="0"/>
        </a:p>
      </dgm:t>
    </dgm:pt>
    <dgm:pt modelId="{FFC59604-93E5-4C01-A83F-6B0DFC7ED2E8}" type="parTrans" cxnId="{8CCC1122-2AA1-4AFE-9D5B-9175CD51D2A6}">
      <dgm:prSet/>
      <dgm:spPr/>
      <dgm:t>
        <a:bodyPr/>
        <a:lstStyle/>
        <a:p>
          <a:endParaRPr lang="en-US"/>
        </a:p>
      </dgm:t>
    </dgm:pt>
    <dgm:pt modelId="{A806297D-66F6-4794-9E04-3DBC8E653CC3}" type="sibTrans" cxnId="{8CCC1122-2AA1-4AFE-9D5B-9175CD51D2A6}">
      <dgm:prSet/>
      <dgm:spPr/>
      <dgm:t>
        <a:bodyPr/>
        <a:lstStyle/>
        <a:p>
          <a:endParaRPr lang="en-US"/>
        </a:p>
      </dgm:t>
    </dgm:pt>
    <dgm:pt modelId="{DFA1BE11-FD99-41E6-B488-C17A829B1E09}">
      <dgm:prSet/>
      <dgm:spPr/>
      <dgm:t>
        <a:bodyPr/>
        <a:lstStyle/>
        <a:p>
          <a:pPr rtl="0"/>
          <a:r>
            <a:rPr lang="en-US" smtClean="0"/>
            <a:t>The Social Work Department now requires all adjuncts to complete COLT to teach any courses</a:t>
          </a:r>
          <a:endParaRPr lang="en-US"/>
        </a:p>
      </dgm:t>
    </dgm:pt>
    <dgm:pt modelId="{85724C44-FA68-4EA2-93C6-4973CF061640}" type="parTrans" cxnId="{CF91BDC6-CB3C-40AF-92B1-6E2F8D44D4DB}">
      <dgm:prSet/>
      <dgm:spPr/>
      <dgm:t>
        <a:bodyPr/>
        <a:lstStyle/>
        <a:p>
          <a:endParaRPr lang="en-US"/>
        </a:p>
      </dgm:t>
    </dgm:pt>
    <dgm:pt modelId="{208F980C-8AB7-4E1E-A809-AD5FFCA1169E}" type="sibTrans" cxnId="{CF91BDC6-CB3C-40AF-92B1-6E2F8D44D4DB}">
      <dgm:prSet/>
      <dgm:spPr/>
      <dgm:t>
        <a:bodyPr/>
        <a:lstStyle/>
        <a:p>
          <a:endParaRPr lang="en-US"/>
        </a:p>
      </dgm:t>
    </dgm:pt>
    <dgm:pt modelId="{AD32BA55-E255-4A06-959D-8F6F44C7DC5B}">
      <dgm:prSet/>
      <dgm:spPr/>
      <dgm:t>
        <a:bodyPr/>
        <a:lstStyle/>
        <a:p>
          <a:pPr rtl="0"/>
          <a:r>
            <a:rPr lang="en-US" smtClean="0"/>
            <a:t>A new module will be added to COLT for Satellite Distance Education</a:t>
          </a:r>
          <a:endParaRPr lang="en-US"/>
        </a:p>
      </dgm:t>
    </dgm:pt>
    <dgm:pt modelId="{F49CBD39-50F0-43E5-9A7A-EEEC4241DFA8}" type="parTrans" cxnId="{21DB1FB4-0862-49A2-9222-886B6E4A4D3A}">
      <dgm:prSet/>
      <dgm:spPr/>
      <dgm:t>
        <a:bodyPr/>
        <a:lstStyle/>
        <a:p>
          <a:endParaRPr lang="en-US"/>
        </a:p>
      </dgm:t>
    </dgm:pt>
    <dgm:pt modelId="{17329298-7CF9-4D05-9BB3-ABC4B415A756}" type="sibTrans" cxnId="{21DB1FB4-0862-49A2-9222-886B6E4A4D3A}">
      <dgm:prSet/>
      <dgm:spPr/>
      <dgm:t>
        <a:bodyPr/>
        <a:lstStyle/>
        <a:p>
          <a:endParaRPr lang="en-US"/>
        </a:p>
      </dgm:t>
    </dgm:pt>
    <dgm:pt modelId="{5740B0AC-68F7-40EE-8942-E71777866993}" type="pres">
      <dgm:prSet presAssocID="{5365B699-1DDE-4586-94E6-5EF4904677F0}" presName="linearFlow" presStyleCnt="0">
        <dgm:presLayoutVars>
          <dgm:dir/>
          <dgm:resizeHandles val="exact"/>
        </dgm:presLayoutVars>
      </dgm:prSet>
      <dgm:spPr/>
      <dgm:t>
        <a:bodyPr/>
        <a:lstStyle/>
        <a:p>
          <a:endParaRPr lang="en-US"/>
        </a:p>
      </dgm:t>
    </dgm:pt>
    <dgm:pt modelId="{24433BE4-0154-40C1-B97F-954A1BE4B988}" type="pres">
      <dgm:prSet presAssocID="{8DA7D822-B59F-4B6C-B958-3B3FAD2CF8C9}" presName="composite" presStyleCnt="0"/>
      <dgm:spPr/>
    </dgm:pt>
    <dgm:pt modelId="{BF441AB0-CCC5-48A5-B832-B5C7014E6F38}" type="pres">
      <dgm:prSet presAssocID="{8DA7D822-B59F-4B6C-B958-3B3FAD2CF8C9}" presName="imgShp" presStyleLbl="fgImgPlace1" presStyleIdx="0" presStyleCnt="4" custLinFactNeighborX="-5058" custLinFactNeighborY="-102"/>
      <dgm:spPr>
        <a:prstGeom prst="rightArrow">
          <a:avLst/>
        </a:prstGeom>
        <a:blipFill rotWithShape="1">
          <a:blip xmlns:r="http://schemas.openxmlformats.org/officeDocument/2006/relationships" r:embed="rId1"/>
          <a:stretch>
            <a:fillRect/>
          </a:stretch>
        </a:blipFill>
      </dgm:spPr>
      <dgm:t>
        <a:bodyPr/>
        <a:lstStyle/>
        <a:p>
          <a:endParaRPr lang="en-US"/>
        </a:p>
      </dgm:t>
    </dgm:pt>
    <dgm:pt modelId="{0B10AAE4-9C18-46D2-8C04-FDA9F4507E21}" type="pres">
      <dgm:prSet presAssocID="{8DA7D822-B59F-4B6C-B958-3B3FAD2CF8C9}" presName="txShp" presStyleLbl="node1" presStyleIdx="0" presStyleCnt="4">
        <dgm:presLayoutVars>
          <dgm:bulletEnabled val="1"/>
        </dgm:presLayoutVars>
      </dgm:prSet>
      <dgm:spPr/>
      <dgm:t>
        <a:bodyPr/>
        <a:lstStyle/>
        <a:p>
          <a:endParaRPr lang="en-US"/>
        </a:p>
      </dgm:t>
    </dgm:pt>
    <dgm:pt modelId="{9253D0BF-DF1A-479A-8891-F5764419085B}" type="pres">
      <dgm:prSet presAssocID="{E5989646-C4A6-4C57-A5DE-C87F9797997F}" presName="spacing" presStyleCnt="0"/>
      <dgm:spPr/>
    </dgm:pt>
    <dgm:pt modelId="{6CEC4EE6-A993-4C1A-B19D-6F8FFBD25EB4}" type="pres">
      <dgm:prSet presAssocID="{DE0F9245-8938-404B-88AF-8EDCF3D4F510}" presName="composite" presStyleCnt="0"/>
      <dgm:spPr/>
    </dgm:pt>
    <dgm:pt modelId="{D6CDADA3-4E24-46A0-973A-BC36E0BF2D0F}" type="pres">
      <dgm:prSet presAssocID="{DE0F9245-8938-404B-88AF-8EDCF3D4F510}" presName="imgShp" presStyleLbl="fgImgPlace1" presStyleIdx="1" presStyleCnt="4"/>
      <dgm:spPr>
        <a:prstGeom prst="rightArrow">
          <a:avLst/>
        </a:prstGeom>
        <a:blipFill rotWithShape="1">
          <a:blip xmlns:r="http://schemas.openxmlformats.org/officeDocument/2006/relationships" r:embed="rId1"/>
          <a:stretch>
            <a:fillRect/>
          </a:stretch>
        </a:blipFill>
      </dgm:spPr>
      <dgm:t>
        <a:bodyPr/>
        <a:lstStyle/>
        <a:p>
          <a:endParaRPr lang="en-US"/>
        </a:p>
      </dgm:t>
    </dgm:pt>
    <dgm:pt modelId="{EB4CE4A6-CBD6-475B-B07D-B395CEBAEDF3}" type="pres">
      <dgm:prSet presAssocID="{DE0F9245-8938-404B-88AF-8EDCF3D4F510}" presName="txShp" presStyleLbl="node1" presStyleIdx="1" presStyleCnt="4">
        <dgm:presLayoutVars>
          <dgm:bulletEnabled val="1"/>
        </dgm:presLayoutVars>
      </dgm:prSet>
      <dgm:spPr/>
      <dgm:t>
        <a:bodyPr/>
        <a:lstStyle/>
        <a:p>
          <a:endParaRPr lang="en-US"/>
        </a:p>
      </dgm:t>
    </dgm:pt>
    <dgm:pt modelId="{02DA7E5D-F152-4BE9-9157-DE08CD6A105E}" type="pres">
      <dgm:prSet presAssocID="{A806297D-66F6-4794-9E04-3DBC8E653CC3}" presName="spacing" presStyleCnt="0"/>
      <dgm:spPr/>
    </dgm:pt>
    <dgm:pt modelId="{CDE5338D-EDAB-4F40-B175-353F819BA30A}" type="pres">
      <dgm:prSet presAssocID="{DFA1BE11-FD99-41E6-B488-C17A829B1E09}" presName="composite" presStyleCnt="0"/>
      <dgm:spPr/>
    </dgm:pt>
    <dgm:pt modelId="{3A1BE3C4-B394-4056-9950-6B4564B21CB6}" type="pres">
      <dgm:prSet presAssocID="{DFA1BE11-FD99-41E6-B488-C17A829B1E09}" presName="imgShp" presStyleLbl="fgImgPlace1" presStyleIdx="2" presStyleCnt="4"/>
      <dgm:spPr>
        <a:prstGeom prst="rightArrow">
          <a:avLst/>
        </a:prstGeom>
        <a:blipFill rotWithShape="1">
          <a:blip xmlns:r="http://schemas.openxmlformats.org/officeDocument/2006/relationships" r:embed="rId2"/>
          <a:stretch>
            <a:fillRect/>
          </a:stretch>
        </a:blipFill>
      </dgm:spPr>
      <dgm:t>
        <a:bodyPr/>
        <a:lstStyle/>
        <a:p>
          <a:endParaRPr lang="en-US"/>
        </a:p>
      </dgm:t>
    </dgm:pt>
    <dgm:pt modelId="{B8338C24-A756-43BD-ACD9-0E900C103E23}" type="pres">
      <dgm:prSet presAssocID="{DFA1BE11-FD99-41E6-B488-C17A829B1E09}" presName="txShp" presStyleLbl="node1" presStyleIdx="2" presStyleCnt="4">
        <dgm:presLayoutVars>
          <dgm:bulletEnabled val="1"/>
        </dgm:presLayoutVars>
      </dgm:prSet>
      <dgm:spPr/>
      <dgm:t>
        <a:bodyPr/>
        <a:lstStyle/>
        <a:p>
          <a:endParaRPr lang="en-US"/>
        </a:p>
      </dgm:t>
    </dgm:pt>
    <dgm:pt modelId="{97911A18-5EB0-433D-81DD-D7904A8EE1AD}" type="pres">
      <dgm:prSet presAssocID="{208F980C-8AB7-4E1E-A809-AD5FFCA1169E}" presName="spacing" presStyleCnt="0"/>
      <dgm:spPr/>
    </dgm:pt>
    <dgm:pt modelId="{A21CACFC-96DA-4752-9351-B05EDAB2F858}" type="pres">
      <dgm:prSet presAssocID="{AD32BA55-E255-4A06-959D-8F6F44C7DC5B}" presName="composite" presStyleCnt="0"/>
      <dgm:spPr/>
    </dgm:pt>
    <dgm:pt modelId="{4A12CC6E-14CD-440F-8E83-5A32AF0B8792}" type="pres">
      <dgm:prSet presAssocID="{AD32BA55-E255-4A06-959D-8F6F44C7DC5B}" presName="imgShp" presStyleLbl="fgImgPlace1" presStyleIdx="3" presStyleCnt="4"/>
      <dgm:spPr>
        <a:prstGeom prst="rightArrow">
          <a:avLst/>
        </a:prstGeom>
        <a:blipFill rotWithShape="1">
          <a:blip xmlns:r="http://schemas.openxmlformats.org/officeDocument/2006/relationships" r:embed="rId3"/>
          <a:stretch>
            <a:fillRect/>
          </a:stretch>
        </a:blipFill>
      </dgm:spPr>
      <dgm:t>
        <a:bodyPr/>
        <a:lstStyle/>
        <a:p>
          <a:endParaRPr lang="en-US"/>
        </a:p>
      </dgm:t>
    </dgm:pt>
    <dgm:pt modelId="{78458D2C-233B-4197-BE85-615FEAC8D7FA}" type="pres">
      <dgm:prSet presAssocID="{AD32BA55-E255-4A06-959D-8F6F44C7DC5B}" presName="txShp" presStyleLbl="node1" presStyleIdx="3" presStyleCnt="4">
        <dgm:presLayoutVars>
          <dgm:bulletEnabled val="1"/>
        </dgm:presLayoutVars>
      </dgm:prSet>
      <dgm:spPr/>
      <dgm:t>
        <a:bodyPr/>
        <a:lstStyle/>
        <a:p>
          <a:endParaRPr lang="en-US"/>
        </a:p>
      </dgm:t>
    </dgm:pt>
  </dgm:ptLst>
  <dgm:cxnLst>
    <dgm:cxn modelId="{DE3C9779-A0FD-4EE0-9EF8-A488E78DAD2C}" type="presOf" srcId="{AD32BA55-E255-4A06-959D-8F6F44C7DC5B}" destId="{78458D2C-233B-4197-BE85-615FEAC8D7FA}" srcOrd="0" destOrd="0" presId="urn:microsoft.com/office/officeart/2005/8/layout/vList3"/>
    <dgm:cxn modelId="{ECF81E63-A07B-4941-8490-44213EFE56B5}" type="presOf" srcId="{DFA1BE11-FD99-41E6-B488-C17A829B1E09}" destId="{B8338C24-A756-43BD-ACD9-0E900C103E23}" srcOrd="0" destOrd="0" presId="urn:microsoft.com/office/officeart/2005/8/layout/vList3"/>
    <dgm:cxn modelId="{EBBBF484-AFFD-4EA3-9855-6BF6D7A310FF}" type="presOf" srcId="{5365B699-1DDE-4586-94E6-5EF4904677F0}" destId="{5740B0AC-68F7-40EE-8942-E71777866993}" srcOrd="0" destOrd="0" presId="urn:microsoft.com/office/officeart/2005/8/layout/vList3"/>
    <dgm:cxn modelId="{43651A22-E11D-4758-8805-AD9658D38FE0}" srcId="{5365B699-1DDE-4586-94E6-5EF4904677F0}" destId="{8DA7D822-B59F-4B6C-B958-3B3FAD2CF8C9}" srcOrd="0" destOrd="0" parTransId="{CB2F635C-546B-4BD4-ABB7-4C1FAE259A2C}" sibTransId="{E5989646-C4A6-4C57-A5DE-C87F9797997F}"/>
    <dgm:cxn modelId="{18082CE5-8E5E-48F7-BD90-19348F9A86E9}" type="presOf" srcId="{8DA7D822-B59F-4B6C-B958-3B3FAD2CF8C9}" destId="{0B10AAE4-9C18-46D2-8C04-FDA9F4507E21}" srcOrd="0" destOrd="0" presId="urn:microsoft.com/office/officeart/2005/8/layout/vList3"/>
    <dgm:cxn modelId="{CF91BDC6-CB3C-40AF-92B1-6E2F8D44D4DB}" srcId="{5365B699-1DDE-4586-94E6-5EF4904677F0}" destId="{DFA1BE11-FD99-41E6-B488-C17A829B1E09}" srcOrd="2" destOrd="0" parTransId="{85724C44-FA68-4EA2-93C6-4973CF061640}" sibTransId="{208F980C-8AB7-4E1E-A809-AD5FFCA1169E}"/>
    <dgm:cxn modelId="{DE840F6E-9143-475D-B6B4-BDEF0347AA52}" type="presOf" srcId="{DE0F9245-8938-404B-88AF-8EDCF3D4F510}" destId="{EB4CE4A6-CBD6-475B-B07D-B395CEBAEDF3}" srcOrd="0" destOrd="0" presId="urn:microsoft.com/office/officeart/2005/8/layout/vList3"/>
    <dgm:cxn modelId="{8CCC1122-2AA1-4AFE-9D5B-9175CD51D2A6}" srcId="{5365B699-1DDE-4586-94E6-5EF4904677F0}" destId="{DE0F9245-8938-404B-88AF-8EDCF3D4F510}" srcOrd="1" destOrd="0" parTransId="{FFC59604-93E5-4C01-A83F-6B0DFC7ED2E8}" sibTransId="{A806297D-66F6-4794-9E04-3DBC8E653CC3}"/>
    <dgm:cxn modelId="{21DB1FB4-0862-49A2-9222-886B6E4A4D3A}" srcId="{5365B699-1DDE-4586-94E6-5EF4904677F0}" destId="{AD32BA55-E255-4A06-959D-8F6F44C7DC5B}" srcOrd="3" destOrd="0" parTransId="{F49CBD39-50F0-43E5-9A7A-EEEC4241DFA8}" sibTransId="{17329298-7CF9-4D05-9BB3-ABC4B415A756}"/>
    <dgm:cxn modelId="{B6F79D56-184C-475A-AB7B-9273BDECB885}" type="presParOf" srcId="{5740B0AC-68F7-40EE-8942-E71777866993}" destId="{24433BE4-0154-40C1-B97F-954A1BE4B988}" srcOrd="0" destOrd="0" presId="urn:microsoft.com/office/officeart/2005/8/layout/vList3"/>
    <dgm:cxn modelId="{4311FF2E-0B65-49DA-AB62-355D8CFCA067}" type="presParOf" srcId="{24433BE4-0154-40C1-B97F-954A1BE4B988}" destId="{BF441AB0-CCC5-48A5-B832-B5C7014E6F38}" srcOrd="0" destOrd="0" presId="urn:microsoft.com/office/officeart/2005/8/layout/vList3"/>
    <dgm:cxn modelId="{891DBE9F-F23F-4B10-B1DD-68FB6B91960C}" type="presParOf" srcId="{24433BE4-0154-40C1-B97F-954A1BE4B988}" destId="{0B10AAE4-9C18-46D2-8C04-FDA9F4507E21}" srcOrd="1" destOrd="0" presId="urn:microsoft.com/office/officeart/2005/8/layout/vList3"/>
    <dgm:cxn modelId="{1D7E4BBD-C869-478E-AB84-9B11D7E79DEF}" type="presParOf" srcId="{5740B0AC-68F7-40EE-8942-E71777866993}" destId="{9253D0BF-DF1A-479A-8891-F5764419085B}" srcOrd="1" destOrd="0" presId="urn:microsoft.com/office/officeart/2005/8/layout/vList3"/>
    <dgm:cxn modelId="{EEAF446D-B8CA-4A72-B657-2AD8029CAA96}" type="presParOf" srcId="{5740B0AC-68F7-40EE-8942-E71777866993}" destId="{6CEC4EE6-A993-4C1A-B19D-6F8FFBD25EB4}" srcOrd="2" destOrd="0" presId="urn:microsoft.com/office/officeart/2005/8/layout/vList3"/>
    <dgm:cxn modelId="{7B8C7519-85DE-4E22-8535-F95F86C45345}" type="presParOf" srcId="{6CEC4EE6-A993-4C1A-B19D-6F8FFBD25EB4}" destId="{D6CDADA3-4E24-46A0-973A-BC36E0BF2D0F}" srcOrd="0" destOrd="0" presId="urn:microsoft.com/office/officeart/2005/8/layout/vList3"/>
    <dgm:cxn modelId="{E1A553D4-6DFD-42C4-9A2D-D9FA593E6E5D}" type="presParOf" srcId="{6CEC4EE6-A993-4C1A-B19D-6F8FFBD25EB4}" destId="{EB4CE4A6-CBD6-475B-B07D-B395CEBAEDF3}" srcOrd="1" destOrd="0" presId="urn:microsoft.com/office/officeart/2005/8/layout/vList3"/>
    <dgm:cxn modelId="{2927CA53-E650-46B6-8D57-853B584DF3F3}" type="presParOf" srcId="{5740B0AC-68F7-40EE-8942-E71777866993}" destId="{02DA7E5D-F152-4BE9-9157-DE08CD6A105E}" srcOrd="3" destOrd="0" presId="urn:microsoft.com/office/officeart/2005/8/layout/vList3"/>
    <dgm:cxn modelId="{1119950F-A9F1-4793-B77E-14C5C45E2BB0}" type="presParOf" srcId="{5740B0AC-68F7-40EE-8942-E71777866993}" destId="{CDE5338D-EDAB-4F40-B175-353F819BA30A}" srcOrd="4" destOrd="0" presId="urn:microsoft.com/office/officeart/2005/8/layout/vList3"/>
    <dgm:cxn modelId="{79F81E44-05BB-45F0-AF8C-25206FB4D414}" type="presParOf" srcId="{CDE5338D-EDAB-4F40-B175-353F819BA30A}" destId="{3A1BE3C4-B394-4056-9950-6B4564B21CB6}" srcOrd="0" destOrd="0" presId="urn:microsoft.com/office/officeart/2005/8/layout/vList3"/>
    <dgm:cxn modelId="{99FF4D76-257A-4018-B1E1-0B2F3C2268F4}" type="presParOf" srcId="{CDE5338D-EDAB-4F40-B175-353F819BA30A}" destId="{B8338C24-A756-43BD-ACD9-0E900C103E23}" srcOrd="1" destOrd="0" presId="urn:microsoft.com/office/officeart/2005/8/layout/vList3"/>
    <dgm:cxn modelId="{C204B35C-2291-4323-B958-B9DF706D7CD6}" type="presParOf" srcId="{5740B0AC-68F7-40EE-8942-E71777866993}" destId="{97911A18-5EB0-433D-81DD-D7904A8EE1AD}" srcOrd="5" destOrd="0" presId="urn:microsoft.com/office/officeart/2005/8/layout/vList3"/>
    <dgm:cxn modelId="{EEF38CC5-3BDB-44B6-9A55-6C7AED276AD3}" type="presParOf" srcId="{5740B0AC-68F7-40EE-8942-E71777866993}" destId="{A21CACFC-96DA-4752-9351-B05EDAB2F858}" srcOrd="6" destOrd="0" presId="urn:microsoft.com/office/officeart/2005/8/layout/vList3"/>
    <dgm:cxn modelId="{95910DE9-0B64-479B-AD25-9D65F106C208}" type="presParOf" srcId="{A21CACFC-96DA-4752-9351-B05EDAB2F858}" destId="{4A12CC6E-14CD-440F-8E83-5A32AF0B8792}" srcOrd="0" destOrd="0" presId="urn:microsoft.com/office/officeart/2005/8/layout/vList3"/>
    <dgm:cxn modelId="{D1171EED-EA60-4D47-9B07-D15B5CC373F5}" type="presParOf" srcId="{A21CACFC-96DA-4752-9351-B05EDAB2F858}" destId="{78458D2C-233B-4197-BE85-615FEAC8D7F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B3E9D43B-8233-4A8B-88C6-39F2057FB943}" type="datetimeFigureOut">
              <a:rPr lang="en-US" smtClean="0"/>
              <a:t>3/13/2018</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99C7C148-2FAF-47FB-8A55-4D6A85248E4E}" type="slidenum">
              <a:rPr lang="en-US" smtClean="0"/>
              <a:t>‹#›</a:t>
            </a:fld>
            <a:endParaRPr lang="en-US"/>
          </a:p>
        </p:txBody>
      </p:sp>
    </p:spTree>
    <p:extLst>
      <p:ext uri="{BB962C8B-B14F-4D97-AF65-F5344CB8AC3E}">
        <p14:creationId xmlns:p14="http://schemas.microsoft.com/office/powerpoint/2010/main" val="391068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will introduce self </a:t>
            </a:r>
            <a:endParaRPr lang="en-US" dirty="0"/>
          </a:p>
        </p:txBody>
      </p:sp>
      <p:sp>
        <p:nvSpPr>
          <p:cNvPr id="4" name="Slide Number Placeholder 3"/>
          <p:cNvSpPr>
            <a:spLocks noGrp="1"/>
          </p:cNvSpPr>
          <p:nvPr>
            <p:ph type="sldNum" sz="quarter" idx="10"/>
          </p:nvPr>
        </p:nvSpPr>
        <p:spPr/>
        <p:txBody>
          <a:bodyPr/>
          <a:lstStyle/>
          <a:p>
            <a:fld id="{99C7C148-2FAF-47FB-8A55-4D6A85248E4E}" type="slidenum">
              <a:rPr lang="en-US" smtClean="0"/>
              <a:t>2</a:t>
            </a:fld>
            <a:endParaRPr lang="en-US"/>
          </a:p>
        </p:txBody>
      </p:sp>
    </p:spTree>
    <p:extLst>
      <p:ext uri="{BB962C8B-B14F-4D97-AF65-F5344CB8AC3E}">
        <p14:creationId xmlns:p14="http://schemas.microsoft.com/office/powerpoint/2010/main" val="2230511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54113"/>
            <a:ext cx="5543550" cy="3117850"/>
          </a:xfrm>
        </p:spPr>
      </p:sp>
      <p:sp>
        <p:nvSpPr>
          <p:cNvPr id="3" name="Notes Placeholder 2"/>
          <p:cNvSpPr>
            <a:spLocks noGrp="1"/>
          </p:cNvSpPr>
          <p:nvPr>
            <p:ph type="body" idx="1"/>
          </p:nvPr>
        </p:nvSpPr>
        <p:spPr/>
        <p:txBody>
          <a:bodyPr/>
          <a:lstStyle/>
          <a:p>
            <a:r>
              <a:rPr lang="en-US" dirty="0" smtClean="0"/>
              <a:t>Becky</a:t>
            </a:r>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11</a:t>
            </a:fld>
            <a:endParaRPr lang="en-US"/>
          </a:p>
        </p:txBody>
      </p:sp>
    </p:spTree>
    <p:extLst>
      <p:ext uri="{BB962C8B-B14F-4D97-AF65-F5344CB8AC3E}">
        <p14:creationId xmlns:p14="http://schemas.microsoft.com/office/powerpoint/2010/main" val="835782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a:p>
        </p:txBody>
      </p:sp>
      <p:sp>
        <p:nvSpPr>
          <p:cNvPr id="4" name="Slide Number Placeholder 3"/>
          <p:cNvSpPr>
            <a:spLocks noGrp="1"/>
          </p:cNvSpPr>
          <p:nvPr>
            <p:ph type="sldNum" sz="quarter" idx="10"/>
          </p:nvPr>
        </p:nvSpPr>
        <p:spPr/>
        <p:txBody>
          <a:bodyPr/>
          <a:lstStyle/>
          <a:p>
            <a:fld id="{99C7C148-2FAF-47FB-8A55-4D6A85248E4E}" type="slidenum">
              <a:rPr lang="en-US" smtClean="0"/>
              <a:t>12</a:t>
            </a:fld>
            <a:endParaRPr lang="en-US"/>
          </a:p>
        </p:txBody>
      </p:sp>
    </p:spTree>
    <p:extLst>
      <p:ext uri="{BB962C8B-B14F-4D97-AF65-F5344CB8AC3E}">
        <p14:creationId xmlns:p14="http://schemas.microsoft.com/office/powerpoint/2010/main" val="1700914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Safaa</a:t>
            </a:r>
            <a:endParaRPr lang="en-US" dirty="0"/>
          </a:p>
        </p:txBody>
      </p:sp>
      <p:sp>
        <p:nvSpPr>
          <p:cNvPr id="4" name="Slide Number Placeholder 3"/>
          <p:cNvSpPr>
            <a:spLocks noGrp="1"/>
          </p:cNvSpPr>
          <p:nvPr>
            <p:ph type="sldNum" sz="quarter" idx="10"/>
          </p:nvPr>
        </p:nvSpPr>
        <p:spPr/>
        <p:txBody>
          <a:bodyPr/>
          <a:lstStyle/>
          <a:p>
            <a:fld id="{99C7C148-2FAF-47FB-8A55-4D6A85248E4E}" type="slidenum">
              <a:rPr lang="en-US" smtClean="0"/>
              <a:t>13</a:t>
            </a:fld>
            <a:endParaRPr lang="en-US"/>
          </a:p>
        </p:txBody>
      </p:sp>
    </p:spTree>
    <p:extLst>
      <p:ext uri="{BB962C8B-B14F-4D97-AF65-F5344CB8AC3E}">
        <p14:creationId xmlns:p14="http://schemas.microsoft.com/office/powerpoint/2010/main" val="3389047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All </a:t>
            </a:r>
            <a:endParaRPr lang="en-US"/>
          </a:p>
        </p:txBody>
      </p:sp>
      <p:sp>
        <p:nvSpPr>
          <p:cNvPr id="4" name="Slide Number Placeholder 3"/>
          <p:cNvSpPr>
            <a:spLocks noGrp="1"/>
          </p:cNvSpPr>
          <p:nvPr>
            <p:ph type="sldNum" sz="quarter" idx="10"/>
          </p:nvPr>
        </p:nvSpPr>
        <p:spPr/>
        <p:txBody>
          <a:bodyPr/>
          <a:lstStyle/>
          <a:p>
            <a:fld id="{99C7C148-2FAF-47FB-8A55-4D6A85248E4E}" type="slidenum">
              <a:rPr lang="en-US" smtClean="0"/>
              <a:t>15</a:t>
            </a:fld>
            <a:endParaRPr lang="en-US"/>
          </a:p>
        </p:txBody>
      </p:sp>
    </p:spTree>
    <p:extLst>
      <p:ext uri="{BB962C8B-B14F-4D97-AF65-F5344CB8AC3E}">
        <p14:creationId xmlns:p14="http://schemas.microsoft.com/office/powerpoint/2010/main" val="2444137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a:p>
        </p:txBody>
      </p:sp>
      <p:sp>
        <p:nvSpPr>
          <p:cNvPr id="4" name="Slide Number Placeholder 3"/>
          <p:cNvSpPr>
            <a:spLocks noGrp="1"/>
          </p:cNvSpPr>
          <p:nvPr>
            <p:ph type="sldNum" sz="quarter" idx="10"/>
          </p:nvPr>
        </p:nvSpPr>
        <p:spPr/>
        <p:txBody>
          <a:bodyPr/>
          <a:lstStyle/>
          <a:p>
            <a:fld id="{99C7C148-2FAF-47FB-8A55-4D6A85248E4E}" type="slidenum">
              <a:rPr lang="en-US" smtClean="0"/>
              <a:t>3</a:t>
            </a:fld>
            <a:endParaRPr lang="en-US"/>
          </a:p>
        </p:txBody>
      </p:sp>
    </p:spTree>
    <p:extLst>
      <p:ext uri="{BB962C8B-B14F-4D97-AF65-F5344CB8AC3E}">
        <p14:creationId xmlns:p14="http://schemas.microsoft.com/office/powerpoint/2010/main" val="153518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to SU – Becky</a:t>
            </a:r>
          </a:p>
          <a:p>
            <a:r>
              <a:rPr lang="en-US" dirty="0" smtClean="0"/>
              <a:t>Slide – Becky </a:t>
            </a:r>
            <a:endParaRPr lang="en-US" dirty="0"/>
          </a:p>
        </p:txBody>
      </p:sp>
      <p:sp>
        <p:nvSpPr>
          <p:cNvPr id="4" name="Slide Number Placeholder 3"/>
          <p:cNvSpPr>
            <a:spLocks noGrp="1"/>
          </p:cNvSpPr>
          <p:nvPr>
            <p:ph type="sldNum" sz="quarter" idx="10"/>
          </p:nvPr>
        </p:nvSpPr>
        <p:spPr/>
        <p:txBody>
          <a:bodyPr/>
          <a:lstStyle/>
          <a:p>
            <a:fld id="{99C7C148-2FAF-47FB-8A55-4D6A85248E4E}" type="slidenum">
              <a:rPr lang="en-US" smtClean="0"/>
              <a:t>4</a:t>
            </a:fld>
            <a:endParaRPr lang="en-US"/>
          </a:p>
        </p:txBody>
      </p:sp>
    </p:spTree>
    <p:extLst>
      <p:ext uri="{BB962C8B-B14F-4D97-AF65-F5344CB8AC3E}">
        <p14:creationId xmlns:p14="http://schemas.microsoft.com/office/powerpoint/2010/main" val="253788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 talk about reviewed 3 courses in the Commons</a:t>
            </a:r>
            <a:endParaRPr lang="en-US" dirty="0"/>
          </a:p>
        </p:txBody>
      </p:sp>
      <p:sp>
        <p:nvSpPr>
          <p:cNvPr id="4" name="Slide Number Placeholder 3"/>
          <p:cNvSpPr>
            <a:spLocks noGrp="1"/>
          </p:cNvSpPr>
          <p:nvPr>
            <p:ph type="sldNum" sz="quarter" idx="10"/>
          </p:nvPr>
        </p:nvSpPr>
        <p:spPr/>
        <p:txBody>
          <a:bodyPr/>
          <a:lstStyle/>
          <a:p>
            <a:fld id="{99C7C148-2FAF-47FB-8A55-4D6A85248E4E}" type="slidenum">
              <a:rPr lang="en-US" smtClean="0"/>
              <a:t>5</a:t>
            </a:fld>
            <a:endParaRPr lang="en-US"/>
          </a:p>
        </p:txBody>
      </p:sp>
    </p:spTree>
    <p:extLst>
      <p:ext uri="{BB962C8B-B14F-4D97-AF65-F5344CB8AC3E}">
        <p14:creationId xmlns:p14="http://schemas.microsoft.com/office/powerpoint/2010/main" val="2784431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 – emphasize Quality</a:t>
            </a:r>
            <a:r>
              <a:rPr lang="en-US" baseline="0" dirty="0" smtClean="0"/>
              <a:t> Matters information along with best practices is the last module</a:t>
            </a:r>
            <a:endParaRPr lang="en-US" dirty="0"/>
          </a:p>
        </p:txBody>
      </p:sp>
      <p:sp>
        <p:nvSpPr>
          <p:cNvPr id="4" name="Slide Number Placeholder 3"/>
          <p:cNvSpPr>
            <a:spLocks noGrp="1"/>
          </p:cNvSpPr>
          <p:nvPr>
            <p:ph type="sldNum" sz="quarter" idx="10"/>
          </p:nvPr>
        </p:nvSpPr>
        <p:spPr/>
        <p:txBody>
          <a:bodyPr/>
          <a:lstStyle/>
          <a:p>
            <a:fld id="{99C7C148-2FAF-47FB-8A55-4D6A85248E4E}" type="slidenum">
              <a:rPr lang="en-US" smtClean="0"/>
              <a:t>6</a:t>
            </a:fld>
            <a:endParaRPr lang="en-US"/>
          </a:p>
        </p:txBody>
      </p:sp>
    </p:spTree>
    <p:extLst>
      <p:ext uri="{BB962C8B-B14F-4D97-AF65-F5344CB8AC3E}">
        <p14:creationId xmlns:p14="http://schemas.microsoft.com/office/powerpoint/2010/main" val="1314675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a:p>
        </p:txBody>
      </p:sp>
      <p:sp>
        <p:nvSpPr>
          <p:cNvPr id="4" name="Slide Number Placeholder 3"/>
          <p:cNvSpPr>
            <a:spLocks noGrp="1"/>
          </p:cNvSpPr>
          <p:nvPr>
            <p:ph type="sldNum" sz="quarter" idx="10"/>
          </p:nvPr>
        </p:nvSpPr>
        <p:spPr/>
        <p:txBody>
          <a:bodyPr/>
          <a:lstStyle/>
          <a:p>
            <a:fld id="{99C7C148-2FAF-47FB-8A55-4D6A85248E4E}" type="slidenum">
              <a:rPr lang="en-US" smtClean="0"/>
              <a:t>7</a:t>
            </a:fld>
            <a:endParaRPr lang="en-US"/>
          </a:p>
        </p:txBody>
      </p:sp>
    </p:spTree>
    <p:extLst>
      <p:ext uri="{BB962C8B-B14F-4D97-AF65-F5344CB8AC3E}">
        <p14:creationId xmlns:p14="http://schemas.microsoft.com/office/powerpoint/2010/main" val="3551898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Becky </a:t>
            </a:r>
            <a:endParaRPr lang="en-US" dirty="0"/>
          </a:p>
        </p:txBody>
      </p:sp>
      <p:sp>
        <p:nvSpPr>
          <p:cNvPr id="4" name="Slide Number Placeholder 3"/>
          <p:cNvSpPr>
            <a:spLocks noGrp="1"/>
          </p:cNvSpPr>
          <p:nvPr>
            <p:ph type="sldNum" sz="quarter" idx="10"/>
          </p:nvPr>
        </p:nvSpPr>
        <p:spPr/>
        <p:txBody>
          <a:bodyPr/>
          <a:lstStyle/>
          <a:p>
            <a:fld id="{99C7C148-2FAF-47FB-8A55-4D6A85248E4E}" type="slidenum">
              <a:rPr lang="en-US" smtClean="0"/>
              <a:t>8</a:t>
            </a:fld>
            <a:endParaRPr lang="en-US"/>
          </a:p>
        </p:txBody>
      </p:sp>
    </p:spTree>
    <p:extLst>
      <p:ext uri="{BB962C8B-B14F-4D97-AF65-F5344CB8AC3E}">
        <p14:creationId xmlns:p14="http://schemas.microsoft.com/office/powerpoint/2010/main" val="272334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Becky </a:t>
            </a:r>
            <a:endParaRPr lang="en-US" dirty="0"/>
          </a:p>
        </p:txBody>
      </p:sp>
      <p:sp>
        <p:nvSpPr>
          <p:cNvPr id="4" name="Slide Number Placeholder 3"/>
          <p:cNvSpPr>
            <a:spLocks noGrp="1"/>
          </p:cNvSpPr>
          <p:nvPr>
            <p:ph type="sldNum" sz="quarter" idx="10"/>
          </p:nvPr>
        </p:nvSpPr>
        <p:spPr/>
        <p:txBody>
          <a:bodyPr/>
          <a:lstStyle/>
          <a:p>
            <a:fld id="{99C7C148-2FAF-47FB-8A55-4D6A85248E4E}" type="slidenum">
              <a:rPr lang="en-US" smtClean="0"/>
              <a:t>9</a:t>
            </a:fld>
            <a:endParaRPr lang="en-US"/>
          </a:p>
        </p:txBody>
      </p:sp>
    </p:spTree>
    <p:extLst>
      <p:ext uri="{BB962C8B-B14F-4D97-AF65-F5344CB8AC3E}">
        <p14:creationId xmlns:p14="http://schemas.microsoft.com/office/powerpoint/2010/main" val="376224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54113"/>
            <a:ext cx="5543550" cy="3117850"/>
          </a:xfrm>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10</a:t>
            </a:fld>
            <a:endParaRPr lang="en-US"/>
          </a:p>
        </p:txBody>
      </p:sp>
    </p:spTree>
    <p:extLst>
      <p:ext uri="{BB962C8B-B14F-4D97-AF65-F5344CB8AC3E}">
        <p14:creationId xmlns:p14="http://schemas.microsoft.com/office/powerpoint/2010/main" val="2817295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433880"/>
            <a:ext cx="8246070" cy="1374346"/>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1808225"/>
            <a:ext cx="8093366" cy="610820"/>
          </a:xfrm>
        </p:spPr>
        <p:txBody>
          <a:bodyPr>
            <a:normAutofit/>
          </a:bodyPr>
          <a:lstStyle>
            <a:lvl1pPr marL="0" indent="0" algn="l">
              <a:buNone/>
              <a:defRPr sz="2800" b="0" i="0">
                <a:solidFill>
                  <a:srgbClr val="5EEC3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48A1A1F5-1340-4A82-9CAA-6351592075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1"/>
            <a:ext cx="8246070" cy="610820"/>
          </a:xfrm>
        </p:spPr>
        <p:txBody>
          <a:bodyPr>
            <a:normAutofit/>
          </a:bodyPr>
          <a:lstStyle>
            <a:lvl1pPr algn="l">
              <a:defRPr sz="3600" baseline="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044700"/>
            <a:ext cx="8246070" cy="3664921"/>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8720" y="281175"/>
            <a:ext cx="6108200" cy="572644"/>
          </a:xfrm>
        </p:spPr>
        <p:txBody>
          <a:bodyPr>
            <a:normAutofit/>
          </a:bodyPr>
          <a:lstStyle>
            <a:lvl1pPr algn="l">
              <a:defRPr sz="3600">
                <a:solidFill>
                  <a:srgbClr val="FE920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128720" y="1082877"/>
            <a:ext cx="6108200" cy="3625589"/>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8093365" cy="610820"/>
          </a:xfrm>
        </p:spPr>
        <p:txBody>
          <a:bodyPr>
            <a:normAutofit/>
          </a:bodyPr>
          <a:lstStyle>
            <a:lvl1pPr algn="l">
              <a:defRPr sz="3600" baseline="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335828"/>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1808225"/>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335828"/>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1808225"/>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3/13/2018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60A55BB3-5EFA-4194-B1AD-F5F1D57EAAC4}"/>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6834" y="128470"/>
            <a:ext cx="5802789" cy="896137"/>
          </a:xfrm>
        </p:spPr>
        <p:txBody>
          <a:bodyPr>
            <a:noAutofit/>
          </a:bodyPr>
          <a:lstStyle/>
          <a:p>
            <a:r>
              <a:rPr lang="en-US" sz="3200" dirty="0" smtClean="0">
                <a:solidFill>
                  <a:srgbClr val="0070C0"/>
                </a:solidFill>
              </a:rPr>
              <a:t>Scaling UP Training &amp; Support:</a:t>
            </a:r>
            <a:r>
              <a:rPr lang="en-US" sz="3200" dirty="0" smtClean="0">
                <a:solidFill>
                  <a:srgbClr val="00B050"/>
                </a:solidFill>
              </a:rPr>
              <a:t/>
            </a:r>
            <a:br>
              <a:rPr lang="en-US" sz="3200" dirty="0" smtClean="0">
                <a:solidFill>
                  <a:srgbClr val="00B050"/>
                </a:solidFill>
              </a:rPr>
            </a:br>
            <a:r>
              <a:rPr lang="en-US" sz="3200" dirty="0" smtClean="0">
                <a:solidFill>
                  <a:srgbClr val="00B050"/>
                </a:solidFill>
              </a:rPr>
              <a:t>Running with the </a:t>
            </a:r>
            <a:r>
              <a:rPr lang="en-US" sz="3200" dirty="0" smtClean="0">
                <a:solidFill>
                  <a:srgbClr val="7030A0"/>
                </a:solidFill>
              </a:rPr>
              <a:t>COLT</a:t>
            </a:r>
            <a:r>
              <a:rPr lang="en-US" sz="3200" dirty="0" smtClean="0">
                <a:solidFill>
                  <a:srgbClr val="0070C0"/>
                </a:solidFill>
              </a:rPr>
              <a:t> </a:t>
            </a:r>
            <a:r>
              <a:rPr lang="en-US" sz="3200" dirty="0" smtClean="0">
                <a:solidFill>
                  <a:srgbClr val="00B050"/>
                </a:solidFill>
              </a:rPr>
              <a:t>Course</a:t>
            </a:r>
            <a:endParaRPr lang="en-US" sz="3200" dirty="0">
              <a:solidFill>
                <a:srgbClr val="00B050"/>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025"/>
          <a:stretch/>
        </p:blipFill>
        <p:spPr>
          <a:xfrm>
            <a:off x="3002127" y="1044700"/>
            <a:ext cx="4666795" cy="3167910"/>
          </a:xfrm>
          <a:prstGeom prst="rect">
            <a:avLst/>
          </a:prstGeom>
        </p:spPr>
      </p:pic>
      <p:sp>
        <p:nvSpPr>
          <p:cNvPr id="7" name="Title 3"/>
          <p:cNvSpPr txBox="1">
            <a:spLocks/>
          </p:cNvSpPr>
          <p:nvPr/>
        </p:nvSpPr>
        <p:spPr>
          <a:xfrm>
            <a:off x="2434130" y="4141509"/>
            <a:ext cx="6413610" cy="858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FE9202"/>
                </a:solidFill>
                <a:effectLst>
                  <a:outerShdw blurRad="50800" dist="38100" dir="2700000" algn="tl" rotWithShape="0">
                    <a:prstClr val="black">
                      <a:alpha val="40000"/>
                    </a:prstClr>
                  </a:outerShdw>
                </a:effectLst>
                <a:latin typeface="+mj-lt"/>
                <a:ea typeface="+mj-ea"/>
                <a:cs typeface="+mj-cs"/>
              </a:defRPr>
            </a:lvl1pPr>
          </a:lstStyle>
          <a:p>
            <a:pPr algn="ctr"/>
            <a:r>
              <a:rPr lang="en-US" sz="2800" dirty="0" smtClean="0">
                <a:solidFill>
                  <a:srgbClr val="7030A0"/>
                </a:solidFill>
              </a:rPr>
              <a:t>Certificate for Online Learning &amp; Teaching</a:t>
            </a:r>
          </a:p>
          <a:p>
            <a:pPr algn="ctr"/>
            <a:r>
              <a:rPr lang="en-US" sz="2800" dirty="0" smtClean="0">
                <a:solidFill>
                  <a:srgbClr val="C00000"/>
                </a:solidFill>
              </a:rPr>
              <a:t>Salisbury University</a:t>
            </a:r>
            <a:endParaRPr lang="en-US" sz="2800" dirty="0">
              <a:solidFill>
                <a:srgbClr val="C00000"/>
              </a:solidFill>
            </a:endParaRPr>
          </a:p>
        </p:txBody>
      </p:sp>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Social Work COLT Survey Responses </a:t>
            </a:r>
            <a:endParaRPr lang="en-US" dirty="0">
              <a:solidFill>
                <a:srgbClr val="00B050"/>
              </a:solidFill>
            </a:endParaRPr>
          </a:p>
        </p:txBody>
      </p:sp>
      <p:sp>
        <p:nvSpPr>
          <p:cNvPr id="6" name="Content Placeholder 5"/>
          <p:cNvSpPr>
            <a:spLocks noGrp="1"/>
          </p:cNvSpPr>
          <p:nvPr>
            <p:ph idx="1"/>
          </p:nvPr>
        </p:nvSpPr>
        <p:spPr>
          <a:xfrm>
            <a:off x="2128719" y="1082877"/>
            <a:ext cx="6566315" cy="3625589"/>
          </a:xfrm>
        </p:spPr>
        <p:txBody>
          <a:bodyPr>
            <a:normAutofit lnSpcReduction="10000"/>
          </a:bodyPr>
          <a:lstStyle/>
          <a:p>
            <a:r>
              <a:rPr lang="en-US" dirty="0" smtClean="0"/>
              <a:t>Out of 28 participants 82% were adjuncts</a:t>
            </a:r>
          </a:p>
          <a:p>
            <a:r>
              <a:rPr lang="en-US" dirty="0" smtClean="0"/>
              <a:t>100% said the presentation of information was extremely or very clear</a:t>
            </a:r>
          </a:p>
          <a:p>
            <a:r>
              <a:rPr lang="en-US" dirty="0" smtClean="0"/>
              <a:t>68% said the information will make a big improvement in their teaching, 32% said some of the tips will help </a:t>
            </a:r>
            <a:endParaRPr lang="en-US" dirty="0"/>
          </a:p>
          <a:p>
            <a:r>
              <a:rPr lang="en-US" dirty="0" smtClean="0"/>
              <a:t>100% said they would recommend the course to a colleague</a:t>
            </a:r>
            <a:endParaRPr lang="en-US" dirty="0"/>
          </a:p>
        </p:txBody>
      </p:sp>
    </p:spTree>
    <p:extLst>
      <p:ext uri="{BB962C8B-B14F-4D97-AF65-F5344CB8AC3E}">
        <p14:creationId xmlns:p14="http://schemas.microsoft.com/office/powerpoint/2010/main" val="109100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Social Work COLT Quotes</a:t>
            </a:r>
            <a:endParaRPr lang="en-US" dirty="0">
              <a:solidFill>
                <a:srgbClr val="00B050"/>
              </a:solidFill>
            </a:endParaRPr>
          </a:p>
        </p:txBody>
      </p:sp>
      <p:sp>
        <p:nvSpPr>
          <p:cNvPr id="6" name="Content Placeholder 5"/>
          <p:cNvSpPr>
            <a:spLocks noGrp="1"/>
          </p:cNvSpPr>
          <p:nvPr>
            <p:ph idx="1"/>
          </p:nvPr>
        </p:nvSpPr>
        <p:spPr>
          <a:xfrm>
            <a:off x="2128719" y="1082877"/>
            <a:ext cx="6566315" cy="3625589"/>
          </a:xfrm>
        </p:spPr>
        <p:txBody>
          <a:bodyPr>
            <a:normAutofit/>
          </a:bodyPr>
          <a:lstStyle/>
          <a:p>
            <a:r>
              <a:rPr lang="en-US" sz="1600" dirty="0" smtClean="0">
                <a:solidFill>
                  <a:schemeClr val="tx1">
                    <a:lumMod val="95000"/>
                    <a:lumOff val="5000"/>
                  </a:schemeClr>
                </a:solidFill>
              </a:rPr>
              <a:t>“I absolutely loved the course. It validated many of my current practice and also gave me many ideas and strategies for improvement”</a:t>
            </a:r>
          </a:p>
          <a:p>
            <a:r>
              <a:rPr lang="en-US" sz="1600" dirty="0" smtClean="0">
                <a:solidFill>
                  <a:schemeClr val="accent6">
                    <a:lumMod val="75000"/>
                  </a:schemeClr>
                </a:solidFill>
              </a:rPr>
              <a:t>“Very informative, relevant, helpful, easy to navigate and easily completed in a timely manner.”</a:t>
            </a:r>
          </a:p>
          <a:p>
            <a:r>
              <a:rPr lang="en-US" sz="1600" dirty="0" smtClean="0">
                <a:solidFill>
                  <a:srgbClr val="00B050"/>
                </a:solidFill>
              </a:rPr>
              <a:t>“The course was extremely helpful and provided practical teaching methods. Great job!”</a:t>
            </a:r>
          </a:p>
          <a:p>
            <a:r>
              <a:rPr lang="en-US" sz="1600" dirty="0" smtClean="0">
                <a:solidFill>
                  <a:schemeClr val="accent4">
                    <a:lumMod val="50000"/>
                  </a:schemeClr>
                </a:solidFill>
              </a:rPr>
              <a:t>“I enjoyed the material with the tops to more successfully engage in discussions with students, as this can be difficult. I also enjoyed the section about putting your own personality into the learning to help with engagement (I think this something I’ve been hesitant to do in the past and will consider more important moving forward).”</a:t>
            </a:r>
          </a:p>
          <a:p>
            <a:r>
              <a:rPr lang="en-US" sz="1600" dirty="0" smtClean="0">
                <a:solidFill>
                  <a:schemeClr val="accent4">
                    <a:lumMod val="75000"/>
                  </a:schemeClr>
                </a:solidFill>
              </a:rPr>
              <a:t>“</a:t>
            </a:r>
            <a:r>
              <a:rPr lang="en-US" sz="1600" dirty="0" smtClean="0">
                <a:solidFill>
                  <a:srgbClr val="FF0000"/>
                </a:solidFill>
              </a:rPr>
              <a:t>Appreciate the opportunity to grow and improve as an instructor.”</a:t>
            </a:r>
          </a:p>
          <a:p>
            <a:r>
              <a:rPr lang="en-US" sz="1600" dirty="0" smtClean="0">
                <a:solidFill>
                  <a:schemeClr val="bg2">
                    <a:lumMod val="25000"/>
                  </a:schemeClr>
                </a:solidFill>
              </a:rPr>
              <a:t>“I wish it was mandatory for everyone teaching.”</a:t>
            </a:r>
          </a:p>
          <a:p>
            <a:endParaRPr lang="en-US" dirty="0"/>
          </a:p>
        </p:txBody>
      </p:sp>
    </p:spTree>
    <p:extLst>
      <p:ext uri="{BB962C8B-B14F-4D97-AF65-F5344CB8AC3E}">
        <p14:creationId xmlns:p14="http://schemas.microsoft.com/office/powerpoint/2010/main" val="35647127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670" y="433880"/>
            <a:ext cx="7940660" cy="1336168"/>
          </a:xfrm>
        </p:spPr>
        <p:txBody>
          <a:bodyPr>
            <a:normAutofit/>
          </a:bodyPr>
          <a:lstStyle/>
          <a:p>
            <a:r>
              <a:rPr lang="en-US" dirty="0" smtClean="0"/>
              <a:t>Riding with the Wind</a:t>
            </a:r>
            <a:endParaRPr lang="en-US" dirty="0"/>
          </a:p>
        </p:txBody>
      </p:sp>
      <p:sp>
        <p:nvSpPr>
          <p:cNvPr id="3" name="Subtitle 2"/>
          <p:cNvSpPr>
            <a:spLocks noGrp="1"/>
          </p:cNvSpPr>
          <p:nvPr>
            <p:ph type="subTitle" idx="1"/>
          </p:nvPr>
        </p:nvSpPr>
        <p:spPr>
          <a:xfrm>
            <a:off x="601670" y="1655520"/>
            <a:ext cx="7940661" cy="763525"/>
          </a:xfrm>
        </p:spPr>
        <p:txBody>
          <a:bodyPr>
            <a:normAutofit/>
          </a:bodyPr>
          <a:lstStyle/>
          <a:p>
            <a:r>
              <a:rPr lang="en-US" dirty="0" smtClean="0"/>
              <a:t>COLT takes off!</a:t>
            </a:r>
            <a:endParaRPr lang="en-US" dirty="0"/>
          </a:p>
        </p:txBody>
      </p:sp>
    </p:spTree>
    <p:extLst>
      <p:ext uri="{BB962C8B-B14F-4D97-AF65-F5344CB8AC3E}">
        <p14:creationId xmlns:p14="http://schemas.microsoft.com/office/powerpoint/2010/main" val="38087402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44986005"/>
              </p:ext>
            </p:extLst>
          </p:nvPr>
        </p:nvGraphicFramePr>
        <p:xfrm>
          <a:off x="296260" y="128470"/>
          <a:ext cx="6871725" cy="3512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Brace 5"/>
          <p:cNvSpPr/>
          <p:nvPr/>
        </p:nvSpPr>
        <p:spPr>
          <a:xfrm>
            <a:off x="6404460" y="433880"/>
            <a:ext cx="458115" cy="2901395"/>
          </a:xfrm>
          <a:prstGeom prst="rightBrace">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015280" y="891995"/>
            <a:ext cx="1832460" cy="1815882"/>
          </a:xfrm>
          <a:prstGeom prst="rect">
            <a:avLst/>
          </a:prstGeom>
          <a:noFill/>
        </p:spPr>
        <p:txBody>
          <a:bodyPr wrap="square" rtlCol="0">
            <a:spAutoFit/>
          </a:bodyPr>
          <a:lstStyle/>
          <a:p>
            <a:r>
              <a:rPr lang="en-US" sz="2800" dirty="0" smtClean="0">
                <a:solidFill>
                  <a:srgbClr val="FFC000"/>
                </a:solidFill>
              </a:rPr>
              <a:t>Scaling</a:t>
            </a:r>
          </a:p>
          <a:p>
            <a:r>
              <a:rPr lang="en-US" sz="2800" dirty="0" smtClean="0">
                <a:solidFill>
                  <a:srgbClr val="FFC000"/>
                </a:solidFill>
              </a:rPr>
              <a:t>Support for</a:t>
            </a:r>
          </a:p>
          <a:p>
            <a:r>
              <a:rPr lang="en-US" sz="2800" dirty="0" smtClean="0">
                <a:solidFill>
                  <a:srgbClr val="FFC000"/>
                </a:solidFill>
              </a:rPr>
              <a:t>University Faculty</a:t>
            </a:r>
            <a:endParaRPr lang="en-US" sz="2800" dirty="0">
              <a:solidFill>
                <a:srgbClr val="FFC000"/>
              </a:solidFill>
            </a:endParaRPr>
          </a:p>
        </p:txBody>
      </p:sp>
    </p:spTree>
    <p:extLst>
      <p:ext uri="{BB962C8B-B14F-4D97-AF65-F5344CB8AC3E}">
        <p14:creationId xmlns:p14="http://schemas.microsoft.com/office/powerpoint/2010/main" val="4764351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6835" y="128470"/>
            <a:ext cx="6217920" cy="4804758"/>
          </a:xfrm>
          <a:prstGeom prst="rect">
            <a:avLst/>
          </a:prstGeom>
        </p:spPr>
      </p:pic>
    </p:spTree>
    <p:extLst>
      <p:ext uri="{BB962C8B-B14F-4D97-AF65-F5344CB8AC3E}">
        <p14:creationId xmlns:p14="http://schemas.microsoft.com/office/powerpoint/2010/main" val="2367538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solidFill>
                  <a:srgbClr val="00B050"/>
                </a:solidFill>
              </a:rPr>
              <a:t>Questions?</a:t>
            </a:r>
            <a:endParaRPr lang="en-US" dirty="0">
              <a:solidFill>
                <a:srgbClr val="00B050"/>
              </a:solidFill>
            </a:endParaRPr>
          </a:p>
        </p:txBody>
      </p:sp>
      <p:pic>
        <p:nvPicPr>
          <p:cNvPr id="5" name="Content Placeholder 4"/>
          <p:cNvPicPr>
            <a:picLocks noGrp="1" noChangeAspect="1"/>
          </p:cNvPicPr>
          <p:nvPr>
            <p:ph idx="1"/>
          </p:nvPr>
        </p:nvPicPr>
        <p:blipFill>
          <a:blip r:embed="rId3"/>
          <a:stretch>
            <a:fillRect/>
          </a:stretch>
        </p:blipFill>
        <p:spPr>
          <a:xfrm>
            <a:off x="3503065" y="1502815"/>
            <a:ext cx="2541830" cy="2828233"/>
          </a:xfrm>
          <a:prstGeom prst="rect">
            <a:avLst/>
          </a:prstGeom>
          <a:solidFill>
            <a:srgbClr val="000000">
              <a:shade val="95000"/>
            </a:srgbClr>
          </a:solidFill>
          <a:ln w="444500" cap="sq">
            <a:solidFill>
              <a:srgbClr val="D68B1C"/>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426827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118" y="281175"/>
            <a:ext cx="8246070" cy="610820"/>
          </a:xfrm>
        </p:spPr>
        <p:txBody>
          <a:bodyPr>
            <a:normAutofit fontScale="90000"/>
          </a:bodyPr>
          <a:lstStyle/>
          <a:p>
            <a:r>
              <a:rPr lang="en-US" dirty="0"/>
              <a:t>I</a:t>
            </a:r>
            <a:r>
              <a:rPr lang="en-US" dirty="0" smtClean="0"/>
              <a:t>n the Saddle</a:t>
            </a:r>
            <a:endParaRPr lang="en-US" dirty="0"/>
          </a:p>
        </p:txBody>
      </p:sp>
      <p:sp>
        <p:nvSpPr>
          <p:cNvPr id="3" name="Content Placeholder 2"/>
          <p:cNvSpPr>
            <a:spLocks noGrp="1"/>
          </p:cNvSpPr>
          <p:nvPr>
            <p:ph idx="1"/>
          </p:nvPr>
        </p:nvSpPr>
        <p:spPr>
          <a:xfrm>
            <a:off x="416180" y="919937"/>
            <a:ext cx="8246070" cy="3664921"/>
          </a:xfrm>
        </p:spPr>
        <p:txBody>
          <a:bodyPr>
            <a:normAutofit/>
          </a:bodyPr>
          <a:lstStyle/>
          <a:p>
            <a:r>
              <a:rPr lang="en-US" sz="2000" dirty="0">
                <a:solidFill>
                  <a:srgbClr val="FFFF00"/>
                </a:solidFill>
              </a:rPr>
              <a:t>Becky Anthony, PhD, LCSW, MEd, CST</a:t>
            </a:r>
            <a:br>
              <a:rPr lang="en-US" sz="2000" dirty="0">
                <a:solidFill>
                  <a:srgbClr val="FFFF00"/>
                </a:solidFill>
              </a:rPr>
            </a:br>
            <a:r>
              <a:rPr lang="en-US" sz="2000" dirty="0" smtClean="0">
                <a:solidFill>
                  <a:srgbClr val="FFFF00"/>
                </a:solidFill>
              </a:rPr>
              <a:t>Assistant Professor, MSW </a:t>
            </a:r>
            <a:r>
              <a:rPr lang="en-US" sz="2000" dirty="0">
                <a:solidFill>
                  <a:srgbClr val="FFFF00"/>
                </a:solidFill>
              </a:rPr>
              <a:t>Online Coordinator</a:t>
            </a:r>
            <a:br>
              <a:rPr lang="en-US" sz="2000" dirty="0">
                <a:solidFill>
                  <a:srgbClr val="FFFF00"/>
                </a:solidFill>
              </a:rPr>
            </a:br>
            <a:r>
              <a:rPr lang="en-US" sz="2000" dirty="0">
                <a:solidFill>
                  <a:srgbClr val="FFFF00"/>
                </a:solidFill>
              </a:rPr>
              <a:t>Social Work </a:t>
            </a:r>
            <a:r>
              <a:rPr lang="en-US" sz="2000" dirty="0" smtClean="0">
                <a:solidFill>
                  <a:srgbClr val="FFFF00"/>
                </a:solidFill>
              </a:rPr>
              <a:t>Department</a:t>
            </a:r>
            <a:br>
              <a:rPr lang="en-US" sz="2000" dirty="0" smtClean="0">
                <a:solidFill>
                  <a:srgbClr val="FFFF00"/>
                </a:solidFill>
              </a:rPr>
            </a:br>
            <a:r>
              <a:rPr lang="en-US" sz="2000" dirty="0" smtClean="0">
                <a:solidFill>
                  <a:srgbClr val="FFFF00"/>
                </a:solidFill>
              </a:rPr>
              <a:t>rsanthony@salisbury.edu</a:t>
            </a:r>
          </a:p>
          <a:p>
            <a:r>
              <a:rPr lang="en-US" sz="2000" dirty="0" smtClean="0"/>
              <a:t>Safaa Said, Instructional Designer</a:t>
            </a:r>
            <a:br>
              <a:rPr lang="en-US" sz="2000" dirty="0" smtClean="0"/>
            </a:br>
            <a:r>
              <a:rPr lang="en-US" sz="2000" dirty="0" smtClean="0"/>
              <a:t>Quality Matters Master Reviewer</a:t>
            </a:r>
            <a:br>
              <a:rPr lang="en-US" sz="2000" dirty="0" smtClean="0"/>
            </a:br>
            <a:r>
              <a:rPr lang="en-US" sz="2000" dirty="0" smtClean="0"/>
              <a:t>sssaid@salisbury.edu</a:t>
            </a:r>
          </a:p>
          <a:p>
            <a:r>
              <a:rPr lang="en-US" sz="2000" dirty="0" smtClean="0">
                <a:solidFill>
                  <a:srgbClr val="5EEC3C"/>
                </a:solidFill>
              </a:rPr>
              <a:t>Deborah Turner</a:t>
            </a:r>
            <a:br>
              <a:rPr lang="en-US" sz="2000" dirty="0" smtClean="0">
                <a:solidFill>
                  <a:srgbClr val="5EEC3C"/>
                </a:solidFill>
              </a:rPr>
            </a:br>
            <a:r>
              <a:rPr lang="en-US" sz="2000" dirty="0" smtClean="0">
                <a:solidFill>
                  <a:srgbClr val="5EEC3C"/>
                </a:solidFill>
              </a:rPr>
              <a:t>Social Work Instruction Designer</a:t>
            </a:r>
            <a:br>
              <a:rPr lang="en-US" sz="2000" dirty="0" smtClean="0">
                <a:solidFill>
                  <a:srgbClr val="5EEC3C"/>
                </a:solidFill>
              </a:rPr>
            </a:br>
            <a:r>
              <a:rPr lang="en-US" sz="2000" dirty="0" smtClean="0">
                <a:solidFill>
                  <a:srgbClr val="5EEC3C"/>
                </a:solidFill>
              </a:rPr>
              <a:t>Quality Matters Master Reviewer</a:t>
            </a:r>
            <a:br>
              <a:rPr lang="en-US" sz="2000" dirty="0" smtClean="0">
                <a:solidFill>
                  <a:srgbClr val="5EEC3C"/>
                </a:solidFill>
              </a:rPr>
            </a:br>
            <a:r>
              <a:rPr lang="en-US" sz="2000" dirty="0" smtClean="0">
                <a:solidFill>
                  <a:srgbClr val="5EEC3C"/>
                </a:solidFill>
              </a:rPr>
              <a:t>daturner@salisbury.edu</a:t>
            </a:r>
          </a:p>
        </p:txBody>
      </p:sp>
    </p:spTree>
    <p:extLst>
      <p:ext uri="{BB962C8B-B14F-4D97-AF65-F5344CB8AC3E}">
        <p14:creationId xmlns:p14="http://schemas.microsoft.com/office/powerpoint/2010/main" val="1894816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670" y="433880"/>
            <a:ext cx="7940660" cy="1336168"/>
          </a:xfrm>
        </p:spPr>
        <p:txBody>
          <a:bodyPr>
            <a:normAutofit/>
          </a:bodyPr>
          <a:lstStyle/>
          <a:p>
            <a:r>
              <a:rPr lang="en-US" dirty="0" smtClean="0"/>
              <a:t>In the Stable</a:t>
            </a:r>
            <a:endParaRPr lang="en-US" dirty="0"/>
          </a:p>
        </p:txBody>
      </p:sp>
      <p:sp>
        <p:nvSpPr>
          <p:cNvPr id="3" name="Subtitle 2"/>
          <p:cNvSpPr>
            <a:spLocks noGrp="1"/>
          </p:cNvSpPr>
          <p:nvPr>
            <p:ph type="subTitle" idx="1"/>
          </p:nvPr>
        </p:nvSpPr>
        <p:spPr>
          <a:xfrm>
            <a:off x="296260" y="1655520"/>
            <a:ext cx="7940661" cy="763525"/>
          </a:xfrm>
        </p:spPr>
        <p:txBody>
          <a:bodyPr>
            <a:normAutofit/>
          </a:bodyPr>
          <a:lstStyle/>
          <a:p>
            <a:r>
              <a:rPr lang="en-US" dirty="0"/>
              <a:t>The Start of the COLT Course</a:t>
            </a: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6" y="739290"/>
            <a:ext cx="8246070" cy="3206805"/>
          </a:xfrm>
        </p:spPr>
        <p:txBody>
          <a:bodyPr/>
          <a:lstStyle/>
          <a:p>
            <a:r>
              <a:rPr lang="en-US" dirty="0" smtClean="0"/>
              <a:t>Started in our Social Work Department</a:t>
            </a:r>
          </a:p>
          <a:p>
            <a:r>
              <a:rPr lang="en-US" dirty="0" smtClean="0"/>
              <a:t>Results from MSW student survey</a:t>
            </a:r>
            <a:endParaRPr lang="en-US" dirty="0"/>
          </a:p>
          <a:p>
            <a:r>
              <a:rPr lang="en-US" dirty="0" smtClean="0"/>
              <a:t>Instructors in need of training</a:t>
            </a:r>
            <a:r>
              <a:rPr lang="en-US" smtClean="0"/>
              <a:t>, especially </a:t>
            </a:r>
            <a:r>
              <a:rPr lang="en-US" dirty="0" smtClean="0"/>
              <a:t>in:</a:t>
            </a:r>
            <a:endParaRPr lang="en-US" dirty="0"/>
          </a:p>
          <a:p>
            <a:pPr lvl="1"/>
            <a:r>
              <a:rPr lang="en-US" dirty="0" smtClean="0"/>
              <a:t>Pedagogy for online </a:t>
            </a:r>
            <a:r>
              <a:rPr lang="en-US" dirty="0"/>
              <a:t>c</a:t>
            </a:r>
            <a:r>
              <a:rPr lang="en-US" dirty="0" smtClean="0"/>
              <a:t>ourses</a:t>
            </a:r>
            <a:endParaRPr lang="en-US" dirty="0"/>
          </a:p>
          <a:p>
            <a:pPr lvl="1"/>
            <a:r>
              <a:rPr lang="en-US" dirty="0" smtClean="0"/>
              <a:t>Instructor presence and student engagement</a:t>
            </a:r>
            <a:endParaRPr lang="en-US" dirty="0"/>
          </a:p>
          <a:p>
            <a:endParaRPr lang="en-US" dirty="0"/>
          </a:p>
          <a:p>
            <a:endParaRPr lang="en-US" dirty="0"/>
          </a:p>
        </p:txBody>
      </p: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064736641"/>
              </p:ext>
            </p:extLst>
          </p:nvPr>
        </p:nvGraphicFramePr>
        <p:xfrm>
          <a:off x="448966" y="433880"/>
          <a:ext cx="4733854" cy="3512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19970" y="3664357"/>
            <a:ext cx="7329840" cy="584775"/>
          </a:xfrm>
          <a:prstGeom prst="rect">
            <a:avLst/>
          </a:prstGeom>
          <a:noFill/>
        </p:spPr>
        <p:txBody>
          <a:bodyPr wrap="square" rtlCol="0">
            <a:spAutoFit/>
          </a:bodyPr>
          <a:lstStyle/>
          <a:p>
            <a:pPr algn="ctr"/>
            <a:r>
              <a:rPr lang="en-US" sz="3200" dirty="0" smtClean="0">
                <a:solidFill>
                  <a:schemeClr val="bg1"/>
                </a:solidFill>
              </a:rPr>
              <a:t>COLT – based on QM Standards </a:t>
            </a:r>
            <a:endParaRPr lang="en-US" sz="3200" dirty="0">
              <a:solidFill>
                <a:schemeClr val="bg1"/>
              </a:solidFill>
            </a:endParaRPr>
          </a:p>
        </p:txBody>
      </p:sp>
      <p:sp>
        <p:nvSpPr>
          <p:cNvPr id="3" name="TextBox 2"/>
          <p:cNvSpPr txBox="1"/>
          <p:nvPr/>
        </p:nvSpPr>
        <p:spPr>
          <a:xfrm>
            <a:off x="4877410" y="1502815"/>
            <a:ext cx="3054100" cy="1384995"/>
          </a:xfrm>
          <a:prstGeom prst="rect">
            <a:avLst/>
          </a:prstGeom>
          <a:noFill/>
        </p:spPr>
        <p:txBody>
          <a:bodyPr wrap="square" rtlCol="0">
            <a:spAutoFit/>
          </a:bodyPr>
          <a:lstStyle/>
          <a:p>
            <a:pPr algn="ctr"/>
            <a:r>
              <a:rPr lang="en-US" sz="2800" dirty="0" smtClean="0">
                <a:solidFill>
                  <a:schemeClr val="bg1"/>
                </a:solidFill>
              </a:rPr>
              <a:t>Sources for the COLT course content</a:t>
            </a:r>
            <a:endParaRPr lang="en-US" sz="2800" dirty="0">
              <a:solidFill>
                <a:schemeClr val="bg1"/>
              </a:solidFill>
            </a:endParaRPr>
          </a:p>
        </p:txBody>
      </p:sp>
    </p:spTree>
    <p:extLst>
      <p:ext uri="{BB962C8B-B14F-4D97-AF65-F5344CB8AC3E}">
        <p14:creationId xmlns:p14="http://schemas.microsoft.com/office/powerpoint/2010/main" val="3686606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111816864"/>
              </p:ext>
            </p:extLst>
          </p:nvPr>
        </p:nvGraphicFramePr>
        <p:xfrm>
          <a:off x="907080" y="433880"/>
          <a:ext cx="8093364" cy="3206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48964" y="433880"/>
            <a:ext cx="2595985" cy="954107"/>
          </a:xfrm>
          <a:prstGeom prst="rect">
            <a:avLst/>
          </a:prstGeom>
          <a:noFill/>
        </p:spPr>
        <p:txBody>
          <a:bodyPr wrap="square" rtlCol="0">
            <a:spAutoFit/>
          </a:bodyPr>
          <a:lstStyle/>
          <a:p>
            <a:pPr algn="ctr"/>
            <a:r>
              <a:rPr lang="en-US" sz="2800" dirty="0" smtClean="0">
                <a:solidFill>
                  <a:schemeClr val="bg1"/>
                </a:solidFill>
              </a:rPr>
              <a:t>Included in the COLT course</a:t>
            </a:r>
            <a:endParaRPr lang="en-US" sz="2800" dirty="0">
              <a:solidFill>
                <a:schemeClr val="bg1"/>
              </a:solidFill>
            </a:endParaRPr>
          </a:p>
        </p:txBody>
      </p:sp>
    </p:spTree>
    <p:extLst>
      <p:ext uri="{BB962C8B-B14F-4D97-AF65-F5344CB8AC3E}">
        <p14:creationId xmlns:p14="http://schemas.microsoft.com/office/powerpoint/2010/main" val="26973823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670" y="433880"/>
            <a:ext cx="7940660" cy="1336168"/>
          </a:xfrm>
        </p:spPr>
        <p:txBody>
          <a:bodyPr>
            <a:normAutofit/>
          </a:bodyPr>
          <a:lstStyle/>
          <a:p>
            <a:r>
              <a:rPr lang="en-US" dirty="0" smtClean="0"/>
              <a:t>Out of the Gate!</a:t>
            </a:r>
            <a:endParaRPr lang="en-US" dirty="0"/>
          </a:p>
        </p:txBody>
      </p:sp>
      <p:sp>
        <p:nvSpPr>
          <p:cNvPr id="3" name="Subtitle 2"/>
          <p:cNvSpPr>
            <a:spLocks noGrp="1"/>
          </p:cNvSpPr>
          <p:nvPr>
            <p:ph type="subTitle" idx="1"/>
          </p:nvPr>
        </p:nvSpPr>
        <p:spPr>
          <a:xfrm>
            <a:off x="296260" y="1655520"/>
            <a:ext cx="7940661" cy="763525"/>
          </a:xfrm>
        </p:spPr>
        <p:txBody>
          <a:bodyPr>
            <a:normAutofit/>
          </a:bodyPr>
          <a:lstStyle/>
          <a:p>
            <a:r>
              <a:rPr lang="en-US" dirty="0" smtClean="0"/>
              <a:t>Offering the </a:t>
            </a:r>
            <a:r>
              <a:rPr lang="en-US" dirty="0"/>
              <a:t>COLT Course</a:t>
            </a:r>
          </a:p>
        </p:txBody>
      </p:sp>
    </p:spTree>
    <p:extLst>
      <p:ext uri="{BB962C8B-B14F-4D97-AF65-F5344CB8AC3E}">
        <p14:creationId xmlns:p14="http://schemas.microsoft.com/office/powerpoint/2010/main" val="20353688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517900" y="128470"/>
            <a:ext cx="4275740" cy="610820"/>
          </a:xfrm>
        </p:spPr>
        <p:txBody>
          <a:bodyPr>
            <a:normAutofit fontScale="85000" lnSpcReduction="10000"/>
          </a:bodyPr>
          <a:lstStyle/>
          <a:p>
            <a:pPr algn="l"/>
            <a:r>
              <a:rPr lang="en-US" dirty="0" smtClean="0">
                <a:solidFill>
                  <a:srgbClr val="5EEC3C"/>
                </a:solidFill>
              </a:rPr>
              <a:t>Social Work COLT Pilot was offered to:</a:t>
            </a:r>
            <a:endParaRPr lang="en-US" dirty="0">
              <a:solidFill>
                <a:srgbClr val="5EEC3C"/>
              </a:solidFill>
            </a:endParaRPr>
          </a:p>
        </p:txBody>
      </p:sp>
      <p:sp>
        <p:nvSpPr>
          <p:cNvPr id="6" name="Content Placeholder 5"/>
          <p:cNvSpPr>
            <a:spLocks noGrp="1"/>
          </p:cNvSpPr>
          <p:nvPr>
            <p:ph sz="half" idx="2"/>
          </p:nvPr>
        </p:nvSpPr>
        <p:spPr>
          <a:xfrm>
            <a:off x="1670605" y="777550"/>
            <a:ext cx="4040188" cy="2276294"/>
          </a:xfrm>
        </p:spPr>
        <p:txBody>
          <a:bodyPr/>
          <a:lstStyle/>
          <a:p>
            <a:pPr algn="l"/>
            <a:r>
              <a:rPr lang="en-US" dirty="0" smtClean="0"/>
              <a:t>Adjunct teachers</a:t>
            </a:r>
            <a:endParaRPr lang="en-US" dirty="0"/>
          </a:p>
          <a:p>
            <a:pPr algn="l"/>
            <a:r>
              <a:rPr lang="en-US" dirty="0" smtClean="0"/>
              <a:t>Full-time teachers</a:t>
            </a:r>
            <a:endParaRPr lang="en-US" dirty="0"/>
          </a:p>
        </p:txBody>
      </p:sp>
      <p:sp>
        <p:nvSpPr>
          <p:cNvPr id="7" name="Text Placeholder 6"/>
          <p:cNvSpPr>
            <a:spLocks noGrp="1"/>
          </p:cNvSpPr>
          <p:nvPr>
            <p:ph type="body" sz="quarter" idx="3"/>
          </p:nvPr>
        </p:nvSpPr>
        <p:spPr>
          <a:xfrm>
            <a:off x="1517900" y="1675786"/>
            <a:ext cx="4041775" cy="479822"/>
          </a:xfrm>
        </p:spPr>
        <p:txBody>
          <a:bodyPr/>
          <a:lstStyle/>
          <a:p>
            <a:pPr algn="l"/>
            <a:r>
              <a:rPr lang="en-US" dirty="0" smtClean="0">
                <a:solidFill>
                  <a:srgbClr val="5EEC3C"/>
                </a:solidFill>
              </a:rPr>
              <a:t>Social Work COLT procedures:</a:t>
            </a:r>
            <a:endParaRPr lang="en-US" dirty="0">
              <a:solidFill>
                <a:srgbClr val="5EEC3C"/>
              </a:solidFill>
            </a:endParaRPr>
          </a:p>
        </p:txBody>
      </p:sp>
      <p:sp>
        <p:nvSpPr>
          <p:cNvPr id="8" name="Content Placeholder 7"/>
          <p:cNvSpPr>
            <a:spLocks noGrp="1"/>
          </p:cNvSpPr>
          <p:nvPr>
            <p:ph sz="quarter" idx="4"/>
          </p:nvPr>
        </p:nvSpPr>
        <p:spPr>
          <a:xfrm>
            <a:off x="1670605" y="2190539"/>
            <a:ext cx="4275739" cy="2276294"/>
          </a:xfrm>
        </p:spPr>
        <p:txBody>
          <a:bodyPr>
            <a:normAutofit fontScale="92500"/>
          </a:bodyPr>
          <a:lstStyle/>
          <a:p>
            <a:pPr algn="l"/>
            <a:r>
              <a:rPr lang="en-US" dirty="0" smtClean="0"/>
              <a:t>Receive the book</a:t>
            </a:r>
            <a:endParaRPr lang="en-US" dirty="0"/>
          </a:p>
          <a:p>
            <a:pPr algn="l"/>
            <a:r>
              <a:rPr lang="en-US" dirty="0" smtClean="0"/>
              <a:t>Complete the course in one month</a:t>
            </a:r>
            <a:endParaRPr lang="en-US" dirty="0"/>
          </a:p>
          <a:p>
            <a:pPr algn="l"/>
            <a:r>
              <a:rPr lang="en-US" dirty="0" smtClean="0"/>
              <a:t>Take the Survey for feedback</a:t>
            </a:r>
          </a:p>
          <a:p>
            <a:pPr algn="l"/>
            <a:r>
              <a:rPr lang="en-US" dirty="0" smtClean="0"/>
              <a:t>Adjuncts receive a $250 stipend</a:t>
            </a:r>
            <a:endParaRPr lang="en-US" dirty="0"/>
          </a:p>
        </p:txBody>
      </p:sp>
    </p:spTree>
    <p:extLst>
      <p:ext uri="{BB962C8B-B14F-4D97-AF65-F5344CB8AC3E}">
        <p14:creationId xmlns:p14="http://schemas.microsoft.com/office/powerpoint/2010/main" val="4170783713"/>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657" y="128470"/>
            <a:ext cx="6441172" cy="4622311"/>
          </a:xfrm>
          <a:prstGeom prst="rect">
            <a:avLst/>
          </a:prstGeom>
        </p:spPr>
      </p:pic>
    </p:spTree>
    <p:extLst>
      <p:ext uri="{BB962C8B-B14F-4D97-AF65-F5344CB8AC3E}">
        <p14:creationId xmlns:p14="http://schemas.microsoft.com/office/powerpoint/2010/main" val="2354144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d85237c9bfbcd48b3c91e5481b5e73689781f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485</Words>
  <Application>Microsoft Office PowerPoint</Application>
  <PresentationFormat>On-screen Show (16:9)</PresentationFormat>
  <Paragraphs>82</Paragraphs>
  <Slides>15</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Scaling UP Training &amp; Support: Running with the COLT Course</vt:lpstr>
      <vt:lpstr>In the Saddle</vt:lpstr>
      <vt:lpstr>In the Stable</vt:lpstr>
      <vt:lpstr>PowerPoint Presentation</vt:lpstr>
      <vt:lpstr>PowerPoint Presentation</vt:lpstr>
      <vt:lpstr>PowerPoint Presentation</vt:lpstr>
      <vt:lpstr>Out of the Gate!</vt:lpstr>
      <vt:lpstr>PowerPoint Presentation</vt:lpstr>
      <vt:lpstr>PowerPoint Presentation</vt:lpstr>
      <vt:lpstr>Social Work COLT Survey Responses </vt:lpstr>
      <vt:lpstr>Social Work COLT Quotes</vt:lpstr>
      <vt:lpstr>Riding with the Wind</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2017-07-10T14:05:18Z</dcterms:created>
  <dcterms:modified xsi:type="dcterms:W3CDTF">2018-03-13T18:47:37Z</dcterms:modified>
</cp:coreProperties>
</file>