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Old Standard TT"/>
      <p:regular r:id="rId11"/>
      <p:bold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ldStandardTT-regular.fntdata"/><Relationship Id="rId10" Type="http://schemas.openxmlformats.org/officeDocument/2006/relationships/slide" Target="slides/slide4.xml"/><Relationship Id="rId13" Type="http://schemas.openxmlformats.org/officeDocument/2006/relationships/font" Target="fonts/OldStandardTT-italic.fntdata"/><Relationship Id="rId12" Type="http://schemas.openxmlformats.org/officeDocument/2006/relationships/font" Target="fonts/OldStandardT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173c36a4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173c36a4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fde48a4cb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fde48a4c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fde48a4c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fde48a4c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173c36a4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173c36a4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152400" y="205975"/>
            <a:ext cx="8820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457200" y="1200150"/>
            <a:ext cx="82296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152400" y="205975"/>
            <a:ext cx="8820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_OBJECTS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3" name="Google Shape;73;p17"/>
          <p:cNvSpPr txBox="1"/>
          <p:nvPr>
            <p:ph type="title"/>
          </p:nvPr>
        </p:nvSpPr>
        <p:spPr>
          <a:xfrm>
            <a:off x="152400" y="205975"/>
            <a:ext cx="8820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152400" y="205975"/>
            <a:ext cx="8820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>
              <a:spcBef>
                <a:spcPts val="60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type="title"/>
          </p:nvPr>
        </p:nvSpPr>
        <p:spPr>
          <a:xfrm>
            <a:off x="152400" y="205975"/>
            <a:ext cx="8820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400050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title"/>
          </p:nvPr>
        </p:nvSpPr>
        <p:spPr>
          <a:xfrm>
            <a:off x="152402" y="167028"/>
            <a:ext cx="853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venir"/>
              <a:buNone/>
              <a:defRPr b="1" i="0" sz="44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457200" y="1200150"/>
            <a:ext cx="82296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06400" lvl="1" marL="914400" marR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1000" lvl="2" marL="1371600" marR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250375"/>
            <a:ext cx="1861700" cy="7563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11" Type="http://schemas.openxmlformats.org/officeDocument/2006/relationships/image" Target="../media/image9.jpg"/><Relationship Id="rId10" Type="http://schemas.openxmlformats.org/officeDocument/2006/relationships/image" Target="../media/image13.jpg"/><Relationship Id="rId9" Type="http://schemas.openxmlformats.org/officeDocument/2006/relationships/image" Target="../media/image6.jpg"/><Relationship Id="rId5" Type="http://schemas.openxmlformats.org/officeDocument/2006/relationships/image" Target="../media/image10.jpg"/><Relationship Id="rId6" Type="http://schemas.openxmlformats.org/officeDocument/2006/relationships/image" Target="../media/image14.jpg"/><Relationship Id="rId7" Type="http://schemas.openxmlformats.org/officeDocument/2006/relationships/image" Target="../media/image11.jpg"/><Relationship Id="rId8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152400" y="205975"/>
            <a:ext cx="8820600" cy="186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Ensuring Academic Integrity in the AI Era</a:t>
            </a:r>
            <a:endParaRPr/>
          </a:p>
        </p:txBody>
      </p:sp>
      <p:pic>
        <p:nvPicPr>
          <p:cNvPr id="92" name="Google Shape;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50" y="2197075"/>
            <a:ext cx="1465897" cy="126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5925" y="2080638"/>
            <a:ext cx="1385163" cy="138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1088" y="2080638"/>
            <a:ext cx="1385161" cy="138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6250" y="2080638"/>
            <a:ext cx="1385161" cy="138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4305" y="2197063"/>
            <a:ext cx="1313895" cy="131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4300" y="3568675"/>
            <a:ext cx="128587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26275" y="3510950"/>
            <a:ext cx="128587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41100" y="3510950"/>
            <a:ext cx="128587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5925" y="3510950"/>
            <a:ext cx="128587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/>
          <p:cNvSpPr txBox="1"/>
          <p:nvPr/>
        </p:nvSpPr>
        <p:spPr>
          <a:xfrm>
            <a:off x="3554450" y="1240950"/>
            <a:ext cx="4052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Contact us:</a:t>
            </a:r>
            <a:endParaRPr sz="12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curriculum@idla.org</a:t>
            </a:r>
            <a:endParaRPr sz="12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500"/>
              <a:t>Open Content Catalog - How Not to Cheat</a:t>
            </a:r>
            <a:endParaRPr b="1" sz="3500"/>
          </a:p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311700" y="1171600"/>
            <a:ext cx="42603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https://shorturl.at/DyQk4</a:t>
            </a:r>
            <a:endParaRPr sz="2700"/>
          </a:p>
        </p:txBody>
      </p:sp>
      <p:pic>
        <p:nvPicPr>
          <p:cNvPr id="108" name="Google Shape;1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550" y="1171600"/>
            <a:ext cx="3780475" cy="37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4"/>
          <p:cNvSpPr txBox="1"/>
          <p:nvPr/>
        </p:nvSpPr>
        <p:spPr>
          <a:xfrm>
            <a:off x="4876300" y="3823525"/>
            <a:ext cx="42939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500"/>
              <a:t>Acceptable Use Policy</a:t>
            </a:r>
            <a:endParaRPr b="1" sz="3500"/>
          </a:p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311700" y="1171600"/>
            <a:ext cx="42603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https://shorturl.at/nXgaf</a:t>
            </a:r>
            <a:endParaRPr sz="2700"/>
          </a:p>
        </p:txBody>
      </p:sp>
      <p:sp>
        <p:nvSpPr>
          <p:cNvPr id="116" name="Google Shape;116;p25"/>
          <p:cNvSpPr txBox="1"/>
          <p:nvPr/>
        </p:nvSpPr>
        <p:spPr>
          <a:xfrm>
            <a:off x="4876300" y="3823525"/>
            <a:ext cx="42939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725" y="957850"/>
            <a:ext cx="2732327" cy="33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500"/>
              <a:t>AI Assessment Scale</a:t>
            </a:r>
            <a:endParaRPr b="1" sz="3500"/>
          </a:p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311700" y="1171600"/>
            <a:ext cx="42603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https://shorturl.at/PkU1m</a:t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24" name="Google Shape;124;p26"/>
          <p:cNvSpPr txBox="1"/>
          <p:nvPr/>
        </p:nvSpPr>
        <p:spPr>
          <a:xfrm>
            <a:off x="4876300" y="3823525"/>
            <a:ext cx="42939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3">
            <a:alphaModFix/>
          </a:blip>
          <a:srcRect b="0" l="9788" r="9780" t="0"/>
          <a:stretch/>
        </p:blipFill>
        <p:spPr>
          <a:xfrm>
            <a:off x="5482725" y="957850"/>
            <a:ext cx="2732327" cy="33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