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Lst>
  <p:notesMasterIdLst>
    <p:notesMasterId r:id="rId30"/>
  </p:notesMasterIdLst>
  <p:sldIdLst>
    <p:sldId id="256" r:id="rId2"/>
    <p:sldId id="264" r:id="rId3"/>
    <p:sldId id="257" r:id="rId4"/>
    <p:sldId id="276" r:id="rId5"/>
    <p:sldId id="272" r:id="rId6"/>
    <p:sldId id="355" r:id="rId7"/>
    <p:sldId id="274" r:id="rId8"/>
    <p:sldId id="261" r:id="rId9"/>
    <p:sldId id="260" r:id="rId10"/>
    <p:sldId id="266" r:id="rId11"/>
    <p:sldId id="356" r:id="rId12"/>
    <p:sldId id="342" r:id="rId13"/>
    <p:sldId id="284" r:id="rId14"/>
    <p:sldId id="341" r:id="rId15"/>
    <p:sldId id="346" r:id="rId16"/>
    <p:sldId id="350" r:id="rId17"/>
    <p:sldId id="343" r:id="rId18"/>
    <p:sldId id="351" r:id="rId19"/>
    <p:sldId id="344" r:id="rId20"/>
    <p:sldId id="352" r:id="rId21"/>
    <p:sldId id="347" r:id="rId22"/>
    <p:sldId id="353" r:id="rId23"/>
    <p:sldId id="354" r:id="rId24"/>
    <p:sldId id="348" r:id="rId25"/>
    <p:sldId id="345" r:id="rId26"/>
    <p:sldId id="319" r:id="rId27"/>
    <p:sldId id="357" r:id="rId28"/>
    <p:sldId id="315" r:id="rId29"/>
  </p:sldIdLst>
  <p:sldSz cx="9144000" cy="5143500" type="screen16x9"/>
  <p:notesSz cx="6858000" cy="9144000"/>
  <p:embeddedFontLst>
    <p:embeddedFont>
      <p:font typeface="Abril Fatface" panose="02000503000000020003" pitchFamily="2" charset="77"/>
      <p:regular r:id="rId31"/>
    </p:embeddedFont>
    <p:embeddedFont>
      <p:font typeface="Barlow Semi Condensed" panose="020F0502020204030204" pitchFamily="34" charset="0"/>
      <p:regular r:id="rId32"/>
      <p:bold r:id="rId33"/>
      <p:italic r:id="rId34"/>
      <p:boldItalic r:id="rId35"/>
    </p:embeddedFont>
    <p:embeddedFont>
      <p:font typeface="Inter" panose="02000503000000020004" pitchFamily="2" charset="0"/>
      <p:regular r:id="rId36"/>
      <p:bold r:id="rId37"/>
      <p:italic r:id="rId38"/>
      <p:boldItalic r:id="rId39"/>
    </p:embeddedFont>
    <p:embeddedFont>
      <p:font typeface="Nunito Light" panose="020F0302020204030204" pitchFamily="34"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61274B-EB83-4347-B8FB-82B0AD01DC83}">
  <a:tblStyle styleId="{BE61274B-EB83-4347-B8FB-82B0AD01DC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B8738C-BF42-43FC-BFF9-0A1A20A1FDA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89726"/>
  </p:normalViewPr>
  <p:slideViewPr>
    <p:cSldViewPr snapToGrid="0">
      <p:cViewPr varScale="1">
        <p:scale>
          <a:sx n="151" d="100"/>
          <a:sy n="151" d="100"/>
        </p:scale>
        <p:origin x="10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CB04F9-7D72-974D-80C6-1D525380F5C1}" type="doc">
      <dgm:prSet loTypeId="urn:microsoft.com/office/officeart/2005/8/layout/list1" loCatId="" qsTypeId="urn:microsoft.com/office/officeart/2005/8/quickstyle/simple3" qsCatId="simple" csTypeId="urn:microsoft.com/office/officeart/2005/8/colors/colorful5" csCatId="colorful" phldr="1"/>
      <dgm:spPr/>
      <dgm:t>
        <a:bodyPr/>
        <a:lstStyle/>
        <a:p>
          <a:endParaRPr lang="en-US"/>
        </a:p>
      </dgm:t>
    </dgm:pt>
    <dgm:pt modelId="{BA6E81B9-8FB1-EA40-BF92-E99647466A07}">
      <dgm:prSet phldrT="[Text]"/>
      <dgm:spPr/>
      <dgm:t>
        <a:bodyPr/>
        <a:lstStyle/>
        <a:p>
          <a:r>
            <a:rPr lang="en-US" dirty="0"/>
            <a:t>Standard 1: Course Overview &amp; Introduction</a:t>
          </a:r>
        </a:p>
      </dgm:t>
    </dgm:pt>
    <dgm:pt modelId="{F5F49AF6-2BB7-9145-A317-770A6CD5B6FC}" type="parTrans" cxnId="{FE2CD36F-AD31-8B4F-BB39-46F00223995B}">
      <dgm:prSet/>
      <dgm:spPr/>
      <dgm:t>
        <a:bodyPr/>
        <a:lstStyle/>
        <a:p>
          <a:endParaRPr lang="en-US"/>
        </a:p>
      </dgm:t>
    </dgm:pt>
    <dgm:pt modelId="{CC0082AD-DF7A-C441-BB66-ADA194B56690}" type="sibTrans" cxnId="{FE2CD36F-AD31-8B4F-BB39-46F00223995B}">
      <dgm:prSet/>
      <dgm:spPr/>
      <dgm:t>
        <a:bodyPr/>
        <a:lstStyle/>
        <a:p>
          <a:endParaRPr lang="en-US"/>
        </a:p>
      </dgm:t>
    </dgm:pt>
    <dgm:pt modelId="{5DE77E24-B4E8-C542-8007-0CC001B5CC16}">
      <dgm:prSet phldrT="[Text]"/>
      <dgm:spPr/>
      <dgm:t>
        <a:bodyPr/>
        <a:lstStyle/>
        <a:p>
          <a:r>
            <a:rPr lang="en-US" dirty="0"/>
            <a:t>Standard 2: Learning Objectives (Competencies)</a:t>
          </a:r>
        </a:p>
      </dgm:t>
    </dgm:pt>
    <dgm:pt modelId="{4B1BB896-28EF-5C46-A945-1DA5C88A9E85}" type="parTrans" cxnId="{EA00149D-8B97-9F49-A9ED-D5ABE1C09271}">
      <dgm:prSet/>
      <dgm:spPr/>
      <dgm:t>
        <a:bodyPr/>
        <a:lstStyle/>
        <a:p>
          <a:endParaRPr lang="en-US"/>
        </a:p>
      </dgm:t>
    </dgm:pt>
    <dgm:pt modelId="{AFC30459-AACF-9A41-8368-5FC051B678CD}" type="sibTrans" cxnId="{EA00149D-8B97-9F49-A9ED-D5ABE1C09271}">
      <dgm:prSet/>
      <dgm:spPr/>
      <dgm:t>
        <a:bodyPr/>
        <a:lstStyle/>
        <a:p>
          <a:endParaRPr lang="en-US"/>
        </a:p>
      </dgm:t>
    </dgm:pt>
    <dgm:pt modelId="{ACD93D7C-D505-6D4D-9490-3687DE1B4A81}">
      <dgm:prSet phldrT="[Text]"/>
      <dgm:spPr/>
      <dgm:t>
        <a:bodyPr/>
        <a:lstStyle/>
        <a:p>
          <a:r>
            <a:rPr lang="en-US" dirty="0"/>
            <a:t>Standard 3: Assessment and Measurement</a:t>
          </a:r>
        </a:p>
      </dgm:t>
    </dgm:pt>
    <dgm:pt modelId="{60657FB4-47A9-0A43-8E9E-99EEF79C6F2D}" type="parTrans" cxnId="{7A587F53-DA73-164B-BD75-6BFE72A6D547}">
      <dgm:prSet/>
      <dgm:spPr/>
      <dgm:t>
        <a:bodyPr/>
        <a:lstStyle/>
        <a:p>
          <a:endParaRPr lang="en-US"/>
        </a:p>
      </dgm:t>
    </dgm:pt>
    <dgm:pt modelId="{C0FF435F-AFE9-9542-A697-7ECF54B071CE}" type="sibTrans" cxnId="{7A587F53-DA73-164B-BD75-6BFE72A6D547}">
      <dgm:prSet/>
      <dgm:spPr/>
      <dgm:t>
        <a:bodyPr/>
        <a:lstStyle/>
        <a:p>
          <a:endParaRPr lang="en-US"/>
        </a:p>
      </dgm:t>
    </dgm:pt>
    <dgm:pt modelId="{EA6E8C5D-CD0E-524C-A524-DD98753DFFE8}">
      <dgm:prSet/>
      <dgm:spPr/>
      <dgm:t>
        <a:bodyPr/>
        <a:lstStyle/>
        <a:p>
          <a:r>
            <a:rPr lang="en-US" dirty="0"/>
            <a:t>Standard 4: Instructional Materials</a:t>
          </a:r>
        </a:p>
      </dgm:t>
    </dgm:pt>
    <dgm:pt modelId="{541FAB79-5230-DE48-A646-F2F70CC30715}" type="parTrans" cxnId="{1F0C72E3-AA10-5141-BC30-E24F1594438E}">
      <dgm:prSet/>
      <dgm:spPr/>
      <dgm:t>
        <a:bodyPr/>
        <a:lstStyle/>
        <a:p>
          <a:endParaRPr lang="en-US"/>
        </a:p>
      </dgm:t>
    </dgm:pt>
    <dgm:pt modelId="{4CC12480-8056-5F46-A143-662DCCE0A573}" type="sibTrans" cxnId="{1F0C72E3-AA10-5141-BC30-E24F1594438E}">
      <dgm:prSet/>
      <dgm:spPr/>
      <dgm:t>
        <a:bodyPr/>
        <a:lstStyle/>
        <a:p>
          <a:endParaRPr lang="en-US"/>
        </a:p>
      </dgm:t>
    </dgm:pt>
    <dgm:pt modelId="{2931492A-B79D-4748-93D3-B47112C50F85}">
      <dgm:prSet/>
      <dgm:spPr/>
      <dgm:t>
        <a:bodyPr/>
        <a:lstStyle/>
        <a:p>
          <a:r>
            <a:rPr lang="en-US" dirty="0"/>
            <a:t>Standard 5: Learning Activities &amp; Learner Interaction</a:t>
          </a:r>
        </a:p>
      </dgm:t>
    </dgm:pt>
    <dgm:pt modelId="{22D91F5B-76E5-1941-B142-0F5984B92DB6}" type="parTrans" cxnId="{ADCC6752-ABAF-CA4C-915A-E89BCEB2726E}">
      <dgm:prSet/>
      <dgm:spPr/>
      <dgm:t>
        <a:bodyPr/>
        <a:lstStyle/>
        <a:p>
          <a:endParaRPr lang="en-US"/>
        </a:p>
      </dgm:t>
    </dgm:pt>
    <dgm:pt modelId="{6AEE4F18-3B15-C241-8194-E789F63E7E1D}" type="sibTrans" cxnId="{ADCC6752-ABAF-CA4C-915A-E89BCEB2726E}">
      <dgm:prSet/>
      <dgm:spPr/>
      <dgm:t>
        <a:bodyPr/>
        <a:lstStyle/>
        <a:p>
          <a:endParaRPr lang="en-US"/>
        </a:p>
      </dgm:t>
    </dgm:pt>
    <dgm:pt modelId="{F4DF74DE-4E40-8944-9BD2-E45E000BFD62}">
      <dgm:prSet/>
      <dgm:spPr/>
      <dgm:t>
        <a:bodyPr/>
        <a:lstStyle/>
        <a:p>
          <a:r>
            <a:rPr lang="en-US" dirty="0"/>
            <a:t>Standard 6: Course Technology</a:t>
          </a:r>
        </a:p>
      </dgm:t>
    </dgm:pt>
    <dgm:pt modelId="{178C6295-DB0A-7C4D-B536-2087601F6AB1}" type="parTrans" cxnId="{9ACD398F-2160-254A-9F9B-633527F7C270}">
      <dgm:prSet/>
      <dgm:spPr/>
      <dgm:t>
        <a:bodyPr/>
        <a:lstStyle/>
        <a:p>
          <a:endParaRPr lang="en-US"/>
        </a:p>
      </dgm:t>
    </dgm:pt>
    <dgm:pt modelId="{D266F39E-7B52-1543-92E6-C9337F97ABCE}" type="sibTrans" cxnId="{9ACD398F-2160-254A-9F9B-633527F7C270}">
      <dgm:prSet/>
      <dgm:spPr/>
      <dgm:t>
        <a:bodyPr/>
        <a:lstStyle/>
        <a:p>
          <a:endParaRPr lang="en-US"/>
        </a:p>
      </dgm:t>
    </dgm:pt>
    <dgm:pt modelId="{0B0EF07F-85E6-9A43-913F-29520CB4B843}">
      <dgm:prSet/>
      <dgm:spPr/>
      <dgm:t>
        <a:bodyPr/>
        <a:lstStyle/>
        <a:p>
          <a:r>
            <a:rPr lang="en-US" dirty="0"/>
            <a:t>Standard 7: Learner Support</a:t>
          </a:r>
        </a:p>
      </dgm:t>
    </dgm:pt>
    <dgm:pt modelId="{4F0DE68E-3E14-5C46-83C6-1BE874BAA02E}" type="parTrans" cxnId="{04534906-683A-A24B-B382-F9673E8C7221}">
      <dgm:prSet/>
      <dgm:spPr/>
      <dgm:t>
        <a:bodyPr/>
        <a:lstStyle/>
        <a:p>
          <a:endParaRPr lang="en-US"/>
        </a:p>
      </dgm:t>
    </dgm:pt>
    <dgm:pt modelId="{E363516A-6098-DC4A-BAB3-8556880E01B6}" type="sibTrans" cxnId="{04534906-683A-A24B-B382-F9673E8C7221}">
      <dgm:prSet/>
      <dgm:spPr/>
      <dgm:t>
        <a:bodyPr/>
        <a:lstStyle/>
        <a:p>
          <a:endParaRPr lang="en-US"/>
        </a:p>
      </dgm:t>
    </dgm:pt>
    <dgm:pt modelId="{FEE26F70-82EA-CC49-AAE5-4448DFDC5759}">
      <dgm:prSet/>
      <dgm:spPr/>
      <dgm:t>
        <a:bodyPr/>
        <a:lstStyle/>
        <a:p>
          <a:r>
            <a:rPr lang="en-US" dirty="0"/>
            <a:t>Standard 8: Accessibility and Usability</a:t>
          </a:r>
        </a:p>
      </dgm:t>
    </dgm:pt>
    <dgm:pt modelId="{7891D92D-AF9D-DD42-AFB2-A5375888C787}" type="parTrans" cxnId="{60E8D5C8-A676-7A49-A22B-5ADADB29031F}">
      <dgm:prSet/>
      <dgm:spPr/>
      <dgm:t>
        <a:bodyPr/>
        <a:lstStyle/>
        <a:p>
          <a:endParaRPr lang="en-US"/>
        </a:p>
      </dgm:t>
    </dgm:pt>
    <dgm:pt modelId="{FA457970-9E34-AA40-8013-5835E6768885}" type="sibTrans" cxnId="{60E8D5C8-A676-7A49-A22B-5ADADB29031F}">
      <dgm:prSet/>
      <dgm:spPr/>
      <dgm:t>
        <a:bodyPr/>
        <a:lstStyle/>
        <a:p>
          <a:endParaRPr lang="en-US"/>
        </a:p>
      </dgm:t>
    </dgm:pt>
    <dgm:pt modelId="{8563A31C-3380-7B4B-9CEE-C4808E20D7BE}" type="pres">
      <dgm:prSet presAssocID="{06CB04F9-7D72-974D-80C6-1D525380F5C1}" presName="linear" presStyleCnt="0">
        <dgm:presLayoutVars>
          <dgm:dir/>
          <dgm:animLvl val="lvl"/>
          <dgm:resizeHandles val="exact"/>
        </dgm:presLayoutVars>
      </dgm:prSet>
      <dgm:spPr/>
    </dgm:pt>
    <dgm:pt modelId="{DA9ACAD7-FF1D-014E-B98E-BDC3A3651E6C}" type="pres">
      <dgm:prSet presAssocID="{BA6E81B9-8FB1-EA40-BF92-E99647466A07}" presName="parentLin" presStyleCnt="0"/>
      <dgm:spPr/>
    </dgm:pt>
    <dgm:pt modelId="{2024A24F-7517-D544-AFBD-8C01086A8C31}" type="pres">
      <dgm:prSet presAssocID="{BA6E81B9-8FB1-EA40-BF92-E99647466A07}" presName="parentLeftMargin" presStyleLbl="node1" presStyleIdx="0" presStyleCnt="8"/>
      <dgm:spPr/>
    </dgm:pt>
    <dgm:pt modelId="{AED60A23-444D-044B-B9C8-A04B49BF3773}" type="pres">
      <dgm:prSet presAssocID="{BA6E81B9-8FB1-EA40-BF92-E99647466A07}" presName="parentText" presStyleLbl="node1" presStyleIdx="0" presStyleCnt="8">
        <dgm:presLayoutVars>
          <dgm:chMax val="0"/>
          <dgm:bulletEnabled val="1"/>
        </dgm:presLayoutVars>
      </dgm:prSet>
      <dgm:spPr/>
    </dgm:pt>
    <dgm:pt modelId="{ED991CBB-C14C-0E41-A890-12EE82A81265}" type="pres">
      <dgm:prSet presAssocID="{BA6E81B9-8FB1-EA40-BF92-E99647466A07}" presName="negativeSpace" presStyleCnt="0"/>
      <dgm:spPr/>
    </dgm:pt>
    <dgm:pt modelId="{85541687-59D6-EB4C-8B1C-77CEDA800C85}" type="pres">
      <dgm:prSet presAssocID="{BA6E81B9-8FB1-EA40-BF92-E99647466A07}" presName="childText" presStyleLbl="conFgAcc1" presStyleIdx="0" presStyleCnt="8">
        <dgm:presLayoutVars>
          <dgm:bulletEnabled val="1"/>
        </dgm:presLayoutVars>
      </dgm:prSet>
      <dgm:spPr/>
    </dgm:pt>
    <dgm:pt modelId="{B30E71DB-09A3-5B45-AAF5-6E4171A6125C}" type="pres">
      <dgm:prSet presAssocID="{CC0082AD-DF7A-C441-BB66-ADA194B56690}" presName="spaceBetweenRectangles" presStyleCnt="0"/>
      <dgm:spPr/>
    </dgm:pt>
    <dgm:pt modelId="{ED535086-8F26-E645-A1CC-4292B4CC0A71}" type="pres">
      <dgm:prSet presAssocID="{5DE77E24-B4E8-C542-8007-0CC001B5CC16}" presName="parentLin" presStyleCnt="0"/>
      <dgm:spPr/>
    </dgm:pt>
    <dgm:pt modelId="{E99B1F89-6E40-7245-940B-81D35C017FD5}" type="pres">
      <dgm:prSet presAssocID="{5DE77E24-B4E8-C542-8007-0CC001B5CC16}" presName="parentLeftMargin" presStyleLbl="node1" presStyleIdx="0" presStyleCnt="8"/>
      <dgm:spPr/>
    </dgm:pt>
    <dgm:pt modelId="{6AFE4C4C-0194-DB46-8150-1B5F3D243AD7}" type="pres">
      <dgm:prSet presAssocID="{5DE77E24-B4E8-C542-8007-0CC001B5CC16}" presName="parentText" presStyleLbl="node1" presStyleIdx="1" presStyleCnt="8">
        <dgm:presLayoutVars>
          <dgm:chMax val="0"/>
          <dgm:bulletEnabled val="1"/>
        </dgm:presLayoutVars>
      </dgm:prSet>
      <dgm:spPr/>
    </dgm:pt>
    <dgm:pt modelId="{5A008661-AF39-7F42-A628-222E4A3AE00B}" type="pres">
      <dgm:prSet presAssocID="{5DE77E24-B4E8-C542-8007-0CC001B5CC16}" presName="negativeSpace" presStyleCnt="0"/>
      <dgm:spPr/>
    </dgm:pt>
    <dgm:pt modelId="{CF967978-C9E8-9B4A-87CE-2129B8015D60}" type="pres">
      <dgm:prSet presAssocID="{5DE77E24-B4E8-C542-8007-0CC001B5CC16}" presName="childText" presStyleLbl="conFgAcc1" presStyleIdx="1" presStyleCnt="8">
        <dgm:presLayoutVars>
          <dgm:bulletEnabled val="1"/>
        </dgm:presLayoutVars>
      </dgm:prSet>
      <dgm:spPr/>
    </dgm:pt>
    <dgm:pt modelId="{7FCC5057-2B3F-A344-B31B-54A9286937BF}" type="pres">
      <dgm:prSet presAssocID="{AFC30459-AACF-9A41-8368-5FC051B678CD}" presName="spaceBetweenRectangles" presStyleCnt="0"/>
      <dgm:spPr/>
    </dgm:pt>
    <dgm:pt modelId="{99082466-EFA3-AF41-B8E7-A737FA8F3368}" type="pres">
      <dgm:prSet presAssocID="{ACD93D7C-D505-6D4D-9490-3687DE1B4A81}" presName="parentLin" presStyleCnt="0"/>
      <dgm:spPr/>
    </dgm:pt>
    <dgm:pt modelId="{892A6163-B19E-7B4F-BA06-E0925BC2460B}" type="pres">
      <dgm:prSet presAssocID="{ACD93D7C-D505-6D4D-9490-3687DE1B4A81}" presName="parentLeftMargin" presStyleLbl="node1" presStyleIdx="1" presStyleCnt="8"/>
      <dgm:spPr/>
    </dgm:pt>
    <dgm:pt modelId="{1D79E1D0-00C5-F54B-A347-07943161BD68}" type="pres">
      <dgm:prSet presAssocID="{ACD93D7C-D505-6D4D-9490-3687DE1B4A81}" presName="parentText" presStyleLbl="node1" presStyleIdx="2" presStyleCnt="8">
        <dgm:presLayoutVars>
          <dgm:chMax val="0"/>
          <dgm:bulletEnabled val="1"/>
        </dgm:presLayoutVars>
      </dgm:prSet>
      <dgm:spPr/>
    </dgm:pt>
    <dgm:pt modelId="{CB6D2A89-53AC-1149-B6E9-AAAB276EBF8E}" type="pres">
      <dgm:prSet presAssocID="{ACD93D7C-D505-6D4D-9490-3687DE1B4A81}" presName="negativeSpace" presStyleCnt="0"/>
      <dgm:spPr/>
    </dgm:pt>
    <dgm:pt modelId="{BA87E551-966B-4247-AE1E-4334F63462A0}" type="pres">
      <dgm:prSet presAssocID="{ACD93D7C-D505-6D4D-9490-3687DE1B4A81}" presName="childText" presStyleLbl="conFgAcc1" presStyleIdx="2" presStyleCnt="8">
        <dgm:presLayoutVars>
          <dgm:bulletEnabled val="1"/>
        </dgm:presLayoutVars>
      </dgm:prSet>
      <dgm:spPr/>
    </dgm:pt>
    <dgm:pt modelId="{2F10D705-3878-8849-B3F7-F552B6391F34}" type="pres">
      <dgm:prSet presAssocID="{C0FF435F-AFE9-9542-A697-7ECF54B071CE}" presName="spaceBetweenRectangles" presStyleCnt="0"/>
      <dgm:spPr/>
    </dgm:pt>
    <dgm:pt modelId="{C912B11C-8CB7-DB41-A726-0E3BDDFC32E1}" type="pres">
      <dgm:prSet presAssocID="{EA6E8C5D-CD0E-524C-A524-DD98753DFFE8}" presName="parentLin" presStyleCnt="0"/>
      <dgm:spPr/>
    </dgm:pt>
    <dgm:pt modelId="{99D2C865-6564-3C45-8E55-5C69C43C7B88}" type="pres">
      <dgm:prSet presAssocID="{EA6E8C5D-CD0E-524C-A524-DD98753DFFE8}" presName="parentLeftMargin" presStyleLbl="node1" presStyleIdx="2" presStyleCnt="8"/>
      <dgm:spPr/>
    </dgm:pt>
    <dgm:pt modelId="{DB7B60DE-93A0-9646-BFD5-D8B43BA5C04F}" type="pres">
      <dgm:prSet presAssocID="{EA6E8C5D-CD0E-524C-A524-DD98753DFFE8}" presName="parentText" presStyleLbl="node1" presStyleIdx="3" presStyleCnt="8">
        <dgm:presLayoutVars>
          <dgm:chMax val="0"/>
          <dgm:bulletEnabled val="1"/>
        </dgm:presLayoutVars>
      </dgm:prSet>
      <dgm:spPr/>
    </dgm:pt>
    <dgm:pt modelId="{D53F2D9D-7FA7-EF48-A580-D6C9BFE4B960}" type="pres">
      <dgm:prSet presAssocID="{EA6E8C5D-CD0E-524C-A524-DD98753DFFE8}" presName="negativeSpace" presStyleCnt="0"/>
      <dgm:spPr/>
    </dgm:pt>
    <dgm:pt modelId="{6ED76E3A-E085-074D-AD05-1459D9014ECD}" type="pres">
      <dgm:prSet presAssocID="{EA6E8C5D-CD0E-524C-A524-DD98753DFFE8}" presName="childText" presStyleLbl="conFgAcc1" presStyleIdx="3" presStyleCnt="8">
        <dgm:presLayoutVars>
          <dgm:bulletEnabled val="1"/>
        </dgm:presLayoutVars>
      </dgm:prSet>
      <dgm:spPr/>
    </dgm:pt>
    <dgm:pt modelId="{F93F6955-FB40-2140-A8FD-89D37BED92F2}" type="pres">
      <dgm:prSet presAssocID="{4CC12480-8056-5F46-A143-662DCCE0A573}" presName="spaceBetweenRectangles" presStyleCnt="0"/>
      <dgm:spPr/>
    </dgm:pt>
    <dgm:pt modelId="{FE5C2471-BF55-1F42-AAD8-C6A814AFE468}" type="pres">
      <dgm:prSet presAssocID="{2931492A-B79D-4748-93D3-B47112C50F85}" presName="parentLin" presStyleCnt="0"/>
      <dgm:spPr/>
    </dgm:pt>
    <dgm:pt modelId="{ABD0497F-5BF3-1742-B58F-BB1BF998D368}" type="pres">
      <dgm:prSet presAssocID="{2931492A-B79D-4748-93D3-B47112C50F85}" presName="parentLeftMargin" presStyleLbl="node1" presStyleIdx="3" presStyleCnt="8"/>
      <dgm:spPr/>
    </dgm:pt>
    <dgm:pt modelId="{1BD7E1C6-E361-4248-B1F2-86ABE914351A}" type="pres">
      <dgm:prSet presAssocID="{2931492A-B79D-4748-93D3-B47112C50F85}" presName="parentText" presStyleLbl="node1" presStyleIdx="4" presStyleCnt="8">
        <dgm:presLayoutVars>
          <dgm:chMax val="0"/>
          <dgm:bulletEnabled val="1"/>
        </dgm:presLayoutVars>
      </dgm:prSet>
      <dgm:spPr/>
    </dgm:pt>
    <dgm:pt modelId="{897547EB-9DE0-E14D-99AE-6975B9CD77AE}" type="pres">
      <dgm:prSet presAssocID="{2931492A-B79D-4748-93D3-B47112C50F85}" presName="negativeSpace" presStyleCnt="0"/>
      <dgm:spPr/>
    </dgm:pt>
    <dgm:pt modelId="{94D02F80-3CBC-CB48-97C5-3474A5F5B477}" type="pres">
      <dgm:prSet presAssocID="{2931492A-B79D-4748-93D3-B47112C50F85}" presName="childText" presStyleLbl="conFgAcc1" presStyleIdx="4" presStyleCnt="8">
        <dgm:presLayoutVars>
          <dgm:bulletEnabled val="1"/>
        </dgm:presLayoutVars>
      </dgm:prSet>
      <dgm:spPr/>
    </dgm:pt>
    <dgm:pt modelId="{EA7CC385-1E41-C549-8149-12A2F393D079}" type="pres">
      <dgm:prSet presAssocID="{6AEE4F18-3B15-C241-8194-E789F63E7E1D}" presName="spaceBetweenRectangles" presStyleCnt="0"/>
      <dgm:spPr/>
    </dgm:pt>
    <dgm:pt modelId="{CA6C56AE-3484-DE4B-8E0B-DE5C913CE0D1}" type="pres">
      <dgm:prSet presAssocID="{F4DF74DE-4E40-8944-9BD2-E45E000BFD62}" presName="parentLin" presStyleCnt="0"/>
      <dgm:spPr/>
    </dgm:pt>
    <dgm:pt modelId="{9A51165C-F119-A54E-8283-BADC40E3AF0C}" type="pres">
      <dgm:prSet presAssocID="{F4DF74DE-4E40-8944-9BD2-E45E000BFD62}" presName="parentLeftMargin" presStyleLbl="node1" presStyleIdx="4" presStyleCnt="8"/>
      <dgm:spPr/>
    </dgm:pt>
    <dgm:pt modelId="{8824492F-BB5D-AA4B-B668-273DCED9E77D}" type="pres">
      <dgm:prSet presAssocID="{F4DF74DE-4E40-8944-9BD2-E45E000BFD62}" presName="parentText" presStyleLbl="node1" presStyleIdx="5" presStyleCnt="8">
        <dgm:presLayoutVars>
          <dgm:chMax val="0"/>
          <dgm:bulletEnabled val="1"/>
        </dgm:presLayoutVars>
      </dgm:prSet>
      <dgm:spPr/>
    </dgm:pt>
    <dgm:pt modelId="{E9CE1158-7D5E-C044-9EA1-7E06F9035725}" type="pres">
      <dgm:prSet presAssocID="{F4DF74DE-4E40-8944-9BD2-E45E000BFD62}" presName="negativeSpace" presStyleCnt="0"/>
      <dgm:spPr/>
    </dgm:pt>
    <dgm:pt modelId="{04CFF414-9850-9547-B5AB-81834A7A8379}" type="pres">
      <dgm:prSet presAssocID="{F4DF74DE-4E40-8944-9BD2-E45E000BFD62}" presName="childText" presStyleLbl="conFgAcc1" presStyleIdx="5" presStyleCnt="8">
        <dgm:presLayoutVars>
          <dgm:bulletEnabled val="1"/>
        </dgm:presLayoutVars>
      </dgm:prSet>
      <dgm:spPr/>
    </dgm:pt>
    <dgm:pt modelId="{DA8003DD-6FFA-A246-88AC-2ABDF3758F69}" type="pres">
      <dgm:prSet presAssocID="{D266F39E-7B52-1543-92E6-C9337F97ABCE}" presName="spaceBetweenRectangles" presStyleCnt="0"/>
      <dgm:spPr/>
    </dgm:pt>
    <dgm:pt modelId="{02CDB79A-660B-7340-ADDA-D4B9091B9989}" type="pres">
      <dgm:prSet presAssocID="{0B0EF07F-85E6-9A43-913F-29520CB4B843}" presName="parentLin" presStyleCnt="0"/>
      <dgm:spPr/>
    </dgm:pt>
    <dgm:pt modelId="{A5C58D9E-FD84-C944-863D-31EC75ADA273}" type="pres">
      <dgm:prSet presAssocID="{0B0EF07F-85E6-9A43-913F-29520CB4B843}" presName="parentLeftMargin" presStyleLbl="node1" presStyleIdx="5" presStyleCnt="8"/>
      <dgm:spPr/>
    </dgm:pt>
    <dgm:pt modelId="{7867908C-C372-954D-BF87-AB075D267961}" type="pres">
      <dgm:prSet presAssocID="{0B0EF07F-85E6-9A43-913F-29520CB4B843}" presName="parentText" presStyleLbl="node1" presStyleIdx="6" presStyleCnt="8">
        <dgm:presLayoutVars>
          <dgm:chMax val="0"/>
          <dgm:bulletEnabled val="1"/>
        </dgm:presLayoutVars>
      </dgm:prSet>
      <dgm:spPr/>
    </dgm:pt>
    <dgm:pt modelId="{6A5B77FD-AA13-4948-96E6-0730295BE188}" type="pres">
      <dgm:prSet presAssocID="{0B0EF07F-85E6-9A43-913F-29520CB4B843}" presName="negativeSpace" presStyleCnt="0"/>
      <dgm:spPr/>
    </dgm:pt>
    <dgm:pt modelId="{A3C44501-BEF5-534B-991D-BD875FB91365}" type="pres">
      <dgm:prSet presAssocID="{0B0EF07F-85E6-9A43-913F-29520CB4B843}" presName="childText" presStyleLbl="conFgAcc1" presStyleIdx="6" presStyleCnt="8">
        <dgm:presLayoutVars>
          <dgm:bulletEnabled val="1"/>
        </dgm:presLayoutVars>
      </dgm:prSet>
      <dgm:spPr/>
    </dgm:pt>
    <dgm:pt modelId="{BC2B6FBC-C661-5F4B-A80C-F2320B40F582}" type="pres">
      <dgm:prSet presAssocID="{E363516A-6098-DC4A-BAB3-8556880E01B6}" presName="spaceBetweenRectangles" presStyleCnt="0"/>
      <dgm:spPr/>
    </dgm:pt>
    <dgm:pt modelId="{1C301D97-E35A-A343-9AAB-C49F0C06009D}" type="pres">
      <dgm:prSet presAssocID="{FEE26F70-82EA-CC49-AAE5-4448DFDC5759}" presName="parentLin" presStyleCnt="0"/>
      <dgm:spPr/>
    </dgm:pt>
    <dgm:pt modelId="{374ED3DA-C7B5-084F-AC54-42227798DCED}" type="pres">
      <dgm:prSet presAssocID="{FEE26F70-82EA-CC49-AAE5-4448DFDC5759}" presName="parentLeftMargin" presStyleLbl="node1" presStyleIdx="6" presStyleCnt="8"/>
      <dgm:spPr/>
    </dgm:pt>
    <dgm:pt modelId="{FDB03940-E37E-1D4F-9502-430B0440FC5E}" type="pres">
      <dgm:prSet presAssocID="{FEE26F70-82EA-CC49-AAE5-4448DFDC5759}" presName="parentText" presStyleLbl="node1" presStyleIdx="7" presStyleCnt="8">
        <dgm:presLayoutVars>
          <dgm:chMax val="0"/>
          <dgm:bulletEnabled val="1"/>
        </dgm:presLayoutVars>
      </dgm:prSet>
      <dgm:spPr/>
    </dgm:pt>
    <dgm:pt modelId="{0E65FA1C-50DB-7B42-89AC-627F9650AD82}" type="pres">
      <dgm:prSet presAssocID="{FEE26F70-82EA-CC49-AAE5-4448DFDC5759}" presName="negativeSpace" presStyleCnt="0"/>
      <dgm:spPr/>
    </dgm:pt>
    <dgm:pt modelId="{62C40975-AD10-4B41-B504-FFF03028544F}" type="pres">
      <dgm:prSet presAssocID="{FEE26F70-82EA-CC49-AAE5-4448DFDC5759}" presName="childText" presStyleLbl="conFgAcc1" presStyleIdx="7" presStyleCnt="8">
        <dgm:presLayoutVars>
          <dgm:bulletEnabled val="1"/>
        </dgm:presLayoutVars>
      </dgm:prSet>
      <dgm:spPr/>
    </dgm:pt>
  </dgm:ptLst>
  <dgm:cxnLst>
    <dgm:cxn modelId="{04534906-683A-A24B-B382-F9673E8C7221}" srcId="{06CB04F9-7D72-974D-80C6-1D525380F5C1}" destId="{0B0EF07F-85E6-9A43-913F-29520CB4B843}" srcOrd="6" destOrd="0" parTransId="{4F0DE68E-3E14-5C46-83C6-1BE874BAA02E}" sibTransId="{E363516A-6098-DC4A-BAB3-8556880E01B6}"/>
    <dgm:cxn modelId="{9EEC1A08-AE47-2B4E-A1AF-0A0F3513654A}" type="presOf" srcId="{2931492A-B79D-4748-93D3-B47112C50F85}" destId="{1BD7E1C6-E361-4248-B1F2-86ABE914351A}" srcOrd="1" destOrd="0" presId="urn:microsoft.com/office/officeart/2005/8/layout/list1"/>
    <dgm:cxn modelId="{CB9E2809-145B-654A-8664-E97C2B3C7349}" type="presOf" srcId="{EA6E8C5D-CD0E-524C-A524-DD98753DFFE8}" destId="{99D2C865-6564-3C45-8E55-5C69C43C7B88}" srcOrd="0" destOrd="0" presId="urn:microsoft.com/office/officeart/2005/8/layout/list1"/>
    <dgm:cxn modelId="{7DF75115-5158-BF48-84F0-07BDE9317F48}" type="presOf" srcId="{5DE77E24-B4E8-C542-8007-0CC001B5CC16}" destId="{E99B1F89-6E40-7245-940B-81D35C017FD5}" srcOrd="0" destOrd="0" presId="urn:microsoft.com/office/officeart/2005/8/layout/list1"/>
    <dgm:cxn modelId="{B905CF21-9658-A948-AA2D-F265EE1435E7}" type="presOf" srcId="{BA6E81B9-8FB1-EA40-BF92-E99647466A07}" destId="{AED60A23-444D-044B-B9C8-A04B49BF3773}" srcOrd="1" destOrd="0" presId="urn:microsoft.com/office/officeart/2005/8/layout/list1"/>
    <dgm:cxn modelId="{9C448124-902B-9C4F-9A45-3152B073B4BC}" type="presOf" srcId="{F4DF74DE-4E40-8944-9BD2-E45E000BFD62}" destId="{9A51165C-F119-A54E-8283-BADC40E3AF0C}" srcOrd="0" destOrd="0" presId="urn:microsoft.com/office/officeart/2005/8/layout/list1"/>
    <dgm:cxn modelId="{ABCA8731-7D43-3349-ADE8-427E71C30F7D}" type="presOf" srcId="{5DE77E24-B4E8-C542-8007-0CC001B5CC16}" destId="{6AFE4C4C-0194-DB46-8150-1B5F3D243AD7}" srcOrd="1" destOrd="0" presId="urn:microsoft.com/office/officeart/2005/8/layout/list1"/>
    <dgm:cxn modelId="{39AC314B-127D-2B47-96E1-BE2884DE7E47}" type="presOf" srcId="{06CB04F9-7D72-974D-80C6-1D525380F5C1}" destId="{8563A31C-3380-7B4B-9CEE-C4808E20D7BE}" srcOrd="0" destOrd="0" presId="urn:microsoft.com/office/officeart/2005/8/layout/list1"/>
    <dgm:cxn modelId="{615E2E4C-60C7-EF40-8D24-7340AA94E7CC}" type="presOf" srcId="{F4DF74DE-4E40-8944-9BD2-E45E000BFD62}" destId="{8824492F-BB5D-AA4B-B668-273DCED9E77D}" srcOrd="1" destOrd="0" presId="urn:microsoft.com/office/officeart/2005/8/layout/list1"/>
    <dgm:cxn modelId="{ADCC6752-ABAF-CA4C-915A-E89BCEB2726E}" srcId="{06CB04F9-7D72-974D-80C6-1D525380F5C1}" destId="{2931492A-B79D-4748-93D3-B47112C50F85}" srcOrd="4" destOrd="0" parTransId="{22D91F5B-76E5-1941-B142-0F5984B92DB6}" sibTransId="{6AEE4F18-3B15-C241-8194-E789F63E7E1D}"/>
    <dgm:cxn modelId="{7A587F53-DA73-164B-BD75-6BFE72A6D547}" srcId="{06CB04F9-7D72-974D-80C6-1D525380F5C1}" destId="{ACD93D7C-D505-6D4D-9490-3687DE1B4A81}" srcOrd="2" destOrd="0" parTransId="{60657FB4-47A9-0A43-8E9E-99EEF79C6F2D}" sibTransId="{C0FF435F-AFE9-9542-A697-7ECF54B071CE}"/>
    <dgm:cxn modelId="{FE2CD36F-AD31-8B4F-BB39-46F00223995B}" srcId="{06CB04F9-7D72-974D-80C6-1D525380F5C1}" destId="{BA6E81B9-8FB1-EA40-BF92-E99647466A07}" srcOrd="0" destOrd="0" parTransId="{F5F49AF6-2BB7-9145-A317-770A6CD5B6FC}" sibTransId="{CC0082AD-DF7A-C441-BB66-ADA194B56690}"/>
    <dgm:cxn modelId="{B7334E7C-84E5-5C40-85C8-F9EE5F9C77B2}" type="presOf" srcId="{ACD93D7C-D505-6D4D-9490-3687DE1B4A81}" destId="{1D79E1D0-00C5-F54B-A347-07943161BD68}" srcOrd="1" destOrd="0" presId="urn:microsoft.com/office/officeart/2005/8/layout/list1"/>
    <dgm:cxn modelId="{D8D29E84-8790-3843-8AE2-BACECF763EAF}" type="presOf" srcId="{ACD93D7C-D505-6D4D-9490-3687DE1B4A81}" destId="{892A6163-B19E-7B4F-BA06-E0925BC2460B}" srcOrd="0" destOrd="0" presId="urn:microsoft.com/office/officeart/2005/8/layout/list1"/>
    <dgm:cxn modelId="{BB43028A-6BEA-DD46-AE25-4C7496DDB133}" type="presOf" srcId="{EA6E8C5D-CD0E-524C-A524-DD98753DFFE8}" destId="{DB7B60DE-93A0-9646-BFD5-D8B43BA5C04F}" srcOrd="1" destOrd="0" presId="urn:microsoft.com/office/officeart/2005/8/layout/list1"/>
    <dgm:cxn modelId="{9ACD398F-2160-254A-9F9B-633527F7C270}" srcId="{06CB04F9-7D72-974D-80C6-1D525380F5C1}" destId="{F4DF74DE-4E40-8944-9BD2-E45E000BFD62}" srcOrd="5" destOrd="0" parTransId="{178C6295-DB0A-7C4D-B536-2087601F6AB1}" sibTransId="{D266F39E-7B52-1543-92E6-C9337F97ABCE}"/>
    <dgm:cxn modelId="{EA00149D-8B97-9F49-A9ED-D5ABE1C09271}" srcId="{06CB04F9-7D72-974D-80C6-1D525380F5C1}" destId="{5DE77E24-B4E8-C542-8007-0CC001B5CC16}" srcOrd="1" destOrd="0" parTransId="{4B1BB896-28EF-5C46-A945-1DA5C88A9E85}" sibTransId="{AFC30459-AACF-9A41-8368-5FC051B678CD}"/>
    <dgm:cxn modelId="{7B3AC6A0-DDAF-CD42-A1A8-F57C2B5E6C84}" type="presOf" srcId="{2931492A-B79D-4748-93D3-B47112C50F85}" destId="{ABD0497F-5BF3-1742-B58F-BB1BF998D368}" srcOrd="0" destOrd="0" presId="urn:microsoft.com/office/officeart/2005/8/layout/list1"/>
    <dgm:cxn modelId="{75921FAD-8C83-2B4B-A6D7-7272A5A01B09}" type="presOf" srcId="{FEE26F70-82EA-CC49-AAE5-4448DFDC5759}" destId="{374ED3DA-C7B5-084F-AC54-42227798DCED}" srcOrd="0" destOrd="0" presId="urn:microsoft.com/office/officeart/2005/8/layout/list1"/>
    <dgm:cxn modelId="{568F02B8-4CC0-3248-A738-F8AE6FA7B670}" type="presOf" srcId="{FEE26F70-82EA-CC49-AAE5-4448DFDC5759}" destId="{FDB03940-E37E-1D4F-9502-430B0440FC5E}" srcOrd="1" destOrd="0" presId="urn:microsoft.com/office/officeart/2005/8/layout/list1"/>
    <dgm:cxn modelId="{60E8D5C8-A676-7A49-A22B-5ADADB29031F}" srcId="{06CB04F9-7D72-974D-80C6-1D525380F5C1}" destId="{FEE26F70-82EA-CC49-AAE5-4448DFDC5759}" srcOrd="7" destOrd="0" parTransId="{7891D92D-AF9D-DD42-AFB2-A5375888C787}" sibTransId="{FA457970-9E34-AA40-8013-5835E6768885}"/>
    <dgm:cxn modelId="{3D1AEFDE-8384-3145-8AE7-DC156A2513B9}" type="presOf" srcId="{0B0EF07F-85E6-9A43-913F-29520CB4B843}" destId="{A5C58D9E-FD84-C944-863D-31EC75ADA273}" srcOrd="0" destOrd="0" presId="urn:microsoft.com/office/officeart/2005/8/layout/list1"/>
    <dgm:cxn modelId="{1F0C72E3-AA10-5141-BC30-E24F1594438E}" srcId="{06CB04F9-7D72-974D-80C6-1D525380F5C1}" destId="{EA6E8C5D-CD0E-524C-A524-DD98753DFFE8}" srcOrd="3" destOrd="0" parTransId="{541FAB79-5230-DE48-A646-F2F70CC30715}" sibTransId="{4CC12480-8056-5F46-A143-662DCCE0A573}"/>
    <dgm:cxn modelId="{060558E4-4A7C-CC40-A421-8D1C44F62DEA}" type="presOf" srcId="{0B0EF07F-85E6-9A43-913F-29520CB4B843}" destId="{7867908C-C372-954D-BF87-AB075D267961}" srcOrd="1" destOrd="0" presId="urn:microsoft.com/office/officeart/2005/8/layout/list1"/>
    <dgm:cxn modelId="{A32BBFF9-C07F-8E45-BF95-7B75436B0FF3}" type="presOf" srcId="{BA6E81B9-8FB1-EA40-BF92-E99647466A07}" destId="{2024A24F-7517-D544-AFBD-8C01086A8C31}" srcOrd="0" destOrd="0" presId="urn:microsoft.com/office/officeart/2005/8/layout/list1"/>
    <dgm:cxn modelId="{8A8E5705-452E-4144-B306-9B237C685EB6}" type="presParOf" srcId="{8563A31C-3380-7B4B-9CEE-C4808E20D7BE}" destId="{DA9ACAD7-FF1D-014E-B98E-BDC3A3651E6C}" srcOrd="0" destOrd="0" presId="urn:microsoft.com/office/officeart/2005/8/layout/list1"/>
    <dgm:cxn modelId="{416230D9-7A24-F24C-9260-149EB36F1F75}" type="presParOf" srcId="{DA9ACAD7-FF1D-014E-B98E-BDC3A3651E6C}" destId="{2024A24F-7517-D544-AFBD-8C01086A8C31}" srcOrd="0" destOrd="0" presId="urn:microsoft.com/office/officeart/2005/8/layout/list1"/>
    <dgm:cxn modelId="{3D846E2F-D7C8-F848-82BB-EEDEA0C4F19D}" type="presParOf" srcId="{DA9ACAD7-FF1D-014E-B98E-BDC3A3651E6C}" destId="{AED60A23-444D-044B-B9C8-A04B49BF3773}" srcOrd="1" destOrd="0" presId="urn:microsoft.com/office/officeart/2005/8/layout/list1"/>
    <dgm:cxn modelId="{6481D306-26C8-5141-9905-2FC3F4094D03}" type="presParOf" srcId="{8563A31C-3380-7B4B-9CEE-C4808E20D7BE}" destId="{ED991CBB-C14C-0E41-A890-12EE82A81265}" srcOrd="1" destOrd="0" presId="urn:microsoft.com/office/officeart/2005/8/layout/list1"/>
    <dgm:cxn modelId="{CF45620A-F562-E444-A032-D3C7FDA99E14}" type="presParOf" srcId="{8563A31C-3380-7B4B-9CEE-C4808E20D7BE}" destId="{85541687-59D6-EB4C-8B1C-77CEDA800C85}" srcOrd="2" destOrd="0" presId="urn:microsoft.com/office/officeart/2005/8/layout/list1"/>
    <dgm:cxn modelId="{504CFBA0-DF4C-DF48-9959-45751A05E8C7}" type="presParOf" srcId="{8563A31C-3380-7B4B-9CEE-C4808E20D7BE}" destId="{B30E71DB-09A3-5B45-AAF5-6E4171A6125C}" srcOrd="3" destOrd="0" presId="urn:microsoft.com/office/officeart/2005/8/layout/list1"/>
    <dgm:cxn modelId="{652D6FD0-48F5-B844-AC0C-14F6B50A249D}" type="presParOf" srcId="{8563A31C-3380-7B4B-9CEE-C4808E20D7BE}" destId="{ED535086-8F26-E645-A1CC-4292B4CC0A71}" srcOrd="4" destOrd="0" presId="urn:microsoft.com/office/officeart/2005/8/layout/list1"/>
    <dgm:cxn modelId="{4338F1E5-DAAC-6349-8D83-F018B697D730}" type="presParOf" srcId="{ED535086-8F26-E645-A1CC-4292B4CC0A71}" destId="{E99B1F89-6E40-7245-940B-81D35C017FD5}" srcOrd="0" destOrd="0" presId="urn:microsoft.com/office/officeart/2005/8/layout/list1"/>
    <dgm:cxn modelId="{63A73BDD-99DD-0947-A146-D14FE56B5612}" type="presParOf" srcId="{ED535086-8F26-E645-A1CC-4292B4CC0A71}" destId="{6AFE4C4C-0194-DB46-8150-1B5F3D243AD7}" srcOrd="1" destOrd="0" presId="urn:microsoft.com/office/officeart/2005/8/layout/list1"/>
    <dgm:cxn modelId="{1F80064B-DB72-884A-891F-495C58489BCA}" type="presParOf" srcId="{8563A31C-3380-7B4B-9CEE-C4808E20D7BE}" destId="{5A008661-AF39-7F42-A628-222E4A3AE00B}" srcOrd="5" destOrd="0" presId="urn:microsoft.com/office/officeart/2005/8/layout/list1"/>
    <dgm:cxn modelId="{01BC5130-F0D2-D34E-9E31-E1110A7507BD}" type="presParOf" srcId="{8563A31C-3380-7B4B-9CEE-C4808E20D7BE}" destId="{CF967978-C9E8-9B4A-87CE-2129B8015D60}" srcOrd="6" destOrd="0" presId="urn:microsoft.com/office/officeart/2005/8/layout/list1"/>
    <dgm:cxn modelId="{B975DE6A-697D-2345-936E-1BE3633DA61E}" type="presParOf" srcId="{8563A31C-3380-7B4B-9CEE-C4808E20D7BE}" destId="{7FCC5057-2B3F-A344-B31B-54A9286937BF}" srcOrd="7" destOrd="0" presId="urn:microsoft.com/office/officeart/2005/8/layout/list1"/>
    <dgm:cxn modelId="{9F4AB62A-A668-8149-9829-549B1FE85B67}" type="presParOf" srcId="{8563A31C-3380-7B4B-9CEE-C4808E20D7BE}" destId="{99082466-EFA3-AF41-B8E7-A737FA8F3368}" srcOrd="8" destOrd="0" presId="urn:microsoft.com/office/officeart/2005/8/layout/list1"/>
    <dgm:cxn modelId="{937753A1-5BBA-534D-AB7F-AD9499AC77A5}" type="presParOf" srcId="{99082466-EFA3-AF41-B8E7-A737FA8F3368}" destId="{892A6163-B19E-7B4F-BA06-E0925BC2460B}" srcOrd="0" destOrd="0" presId="urn:microsoft.com/office/officeart/2005/8/layout/list1"/>
    <dgm:cxn modelId="{EA6E067B-2689-3841-B30C-1EFB13CBDC7F}" type="presParOf" srcId="{99082466-EFA3-AF41-B8E7-A737FA8F3368}" destId="{1D79E1D0-00C5-F54B-A347-07943161BD68}" srcOrd="1" destOrd="0" presId="urn:microsoft.com/office/officeart/2005/8/layout/list1"/>
    <dgm:cxn modelId="{6084CB71-DE59-9048-A960-69358FC5E2D5}" type="presParOf" srcId="{8563A31C-3380-7B4B-9CEE-C4808E20D7BE}" destId="{CB6D2A89-53AC-1149-B6E9-AAAB276EBF8E}" srcOrd="9" destOrd="0" presId="urn:microsoft.com/office/officeart/2005/8/layout/list1"/>
    <dgm:cxn modelId="{7DCAB841-EF76-F34B-95DD-2F04AF4665E0}" type="presParOf" srcId="{8563A31C-3380-7B4B-9CEE-C4808E20D7BE}" destId="{BA87E551-966B-4247-AE1E-4334F63462A0}" srcOrd="10" destOrd="0" presId="urn:microsoft.com/office/officeart/2005/8/layout/list1"/>
    <dgm:cxn modelId="{26040CAC-526A-6C44-8990-CFC0EA10F81B}" type="presParOf" srcId="{8563A31C-3380-7B4B-9CEE-C4808E20D7BE}" destId="{2F10D705-3878-8849-B3F7-F552B6391F34}" srcOrd="11" destOrd="0" presId="urn:microsoft.com/office/officeart/2005/8/layout/list1"/>
    <dgm:cxn modelId="{2D8CC1DE-0699-0148-9736-3156C1A9954F}" type="presParOf" srcId="{8563A31C-3380-7B4B-9CEE-C4808E20D7BE}" destId="{C912B11C-8CB7-DB41-A726-0E3BDDFC32E1}" srcOrd="12" destOrd="0" presId="urn:microsoft.com/office/officeart/2005/8/layout/list1"/>
    <dgm:cxn modelId="{D8239DAE-B9A9-F648-BB90-3D46A8F1E351}" type="presParOf" srcId="{C912B11C-8CB7-DB41-A726-0E3BDDFC32E1}" destId="{99D2C865-6564-3C45-8E55-5C69C43C7B88}" srcOrd="0" destOrd="0" presId="urn:microsoft.com/office/officeart/2005/8/layout/list1"/>
    <dgm:cxn modelId="{361734DC-31CD-C14F-9454-9DEC7F3A372A}" type="presParOf" srcId="{C912B11C-8CB7-DB41-A726-0E3BDDFC32E1}" destId="{DB7B60DE-93A0-9646-BFD5-D8B43BA5C04F}" srcOrd="1" destOrd="0" presId="urn:microsoft.com/office/officeart/2005/8/layout/list1"/>
    <dgm:cxn modelId="{881BB39F-384D-5241-8314-6725D77F5184}" type="presParOf" srcId="{8563A31C-3380-7B4B-9CEE-C4808E20D7BE}" destId="{D53F2D9D-7FA7-EF48-A580-D6C9BFE4B960}" srcOrd="13" destOrd="0" presId="urn:microsoft.com/office/officeart/2005/8/layout/list1"/>
    <dgm:cxn modelId="{146BE53E-044C-F942-98B5-6ABB047793DB}" type="presParOf" srcId="{8563A31C-3380-7B4B-9CEE-C4808E20D7BE}" destId="{6ED76E3A-E085-074D-AD05-1459D9014ECD}" srcOrd="14" destOrd="0" presId="urn:microsoft.com/office/officeart/2005/8/layout/list1"/>
    <dgm:cxn modelId="{AFF3A903-7D87-0642-BE63-514353A589BF}" type="presParOf" srcId="{8563A31C-3380-7B4B-9CEE-C4808E20D7BE}" destId="{F93F6955-FB40-2140-A8FD-89D37BED92F2}" srcOrd="15" destOrd="0" presId="urn:microsoft.com/office/officeart/2005/8/layout/list1"/>
    <dgm:cxn modelId="{1EEB9E26-58DE-BB4D-98E6-EF00B0FD93A9}" type="presParOf" srcId="{8563A31C-3380-7B4B-9CEE-C4808E20D7BE}" destId="{FE5C2471-BF55-1F42-AAD8-C6A814AFE468}" srcOrd="16" destOrd="0" presId="urn:microsoft.com/office/officeart/2005/8/layout/list1"/>
    <dgm:cxn modelId="{8A678B61-538D-7D49-9B59-F229E9623968}" type="presParOf" srcId="{FE5C2471-BF55-1F42-AAD8-C6A814AFE468}" destId="{ABD0497F-5BF3-1742-B58F-BB1BF998D368}" srcOrd="0" destOrd="0" presId="urn:microsoft.com/office/officeart/2005/8/layout/list1"/>
    <dgm:cxn modelId="{AA147DE9-4B24-AB4C-A900-7E980DD65F88}" type="presParOf" srcId="{FE5C2471-BF55-1F42-AAD8-C6A814AFE468}" destId="{1BD7E1C6-E361-4248-B1F2-86ABE914351A}" srcOrd="1" destOrd="0" presId="urn:microsoft.com/office/officeart/2005/8/layout/list1"/>
    <dgm:cxn modelId="{CCAD5986-CCEB-944D-A42D-ECB71FA6409D}" type="presParOf" srcId="{8563A31C-3380-7B4B-9CEE-C4808E20D7BE}" destId="{897547EB-9DE0-E14D-99AE-6975B9CD77AE}" srcOrd="17" destOrd="0" presId="urn:microsoft.com/office/officeart/2005/8/layout/list1"/>
    <dgm:cxn modelId="{6D995FE8-89C0-1748-B5E3-AAE6A18F90B2}" type="presParOf" srcId="{8563A31C-3380-7B4B-9CEE-C4808E20D7BE}" destId="{94D02F80-3CBC-CB48-97C5-3474A5F5B477}" srcOrd="18" destOrd="0" presId="urn:microsoft.com/office/officeart/2005/8/layout/list1"/>
    <dgm:cxn modelId="{10CAE9C9-2C50-344E-926D-4D99B11DDAD3}" type="presParOf" srcId="{8563A31C-3380-7B4B-9CEE-C4808E20D7BE}" destId="{EA7CC385-1E41-C549-8149-12A2F393D079}" srcOrd="19" destOrd="0" presId="urn:microsoft.com/office/officeart/2005/8/layout/list1"/>
    <dgm:cxn modelId="{372ADBF4-9372-0041-8E48-884A09859315}" type="presParOf" srcId="{8563A31C-3380-7B4B-9CEE-C4808E20D7BE}" destId="{CA6C56AE-3484-DE4B-8E0B-DE5C913CE0D1}" srcOrd="20" destOrd="0" presId="urn:microsoft.com/office/officeart/2005/8/layout/list1"/>
    <dgm:cxn modelId="{9F726121-D352-EF47-91E3-12F0E1FC955E}" type="presParOf" srcId="{CA6C56AE-3484-DE4B-8E0B-DE5C913CE0D1}" destId="{9A51165C-F119-A54E-8283-BADC40E3AF0C}" srcOrd="0" destOrd="0" presId="urn:microsoft.com/office/officeart/2005/8/layout/list1"/>
    <dgm:cxn modelId="{27DBF1C9-CC0F-6248-8840-953E8230EBE3}" type="presParOf" srcId="{CA6C56AE-3484-DE4B-8E0B-DE5C913CE0D1}" destId="{8824492F-BB5D-AA4B-B668-273DCED9E77D}" srcOrd="1" destOrd="0" presId="urn:microsoft.com/office/officeart/2005/8/layout/list1"/>
    <dgm:cxn modelId="{711B7B65-0C2E-F243-AE95-AE254764ECE5}" type="presParOf" srcId="{8563A31C-3380-7B4B-9CEE-C4808E20D7BE}" destId="{E9CE1158-7D5E-C044-9EA1-7E06F9035725}" srcOrd="21" destOrd="0" presId="urn:microsoft.com/office/officeart/2005/8/layout/list1"/>
    <dgm:cxn modelId="{B032E680-1529-074C-8CF8-2C330990888E}" type="presParOf" srcId="{8563A31C-3380-7B4B-9CEE-C4808E20D7BE}" destId="{04CFF414-9850-9547-B5AB-81834A7A8379}" srcOrd="22" destOrd="0" presId="urn:microsoft.com/office/officeart/2005/8/layout/list1"/>
    <dgm:cxn modelId="{C437C812-5D73-5544-839F-A233CC56811E}" type="presParOf" srcId="{8563A31C-3380-7B4B-9CEE-C4808E20D7BE}" destId="{DA8003DD-6FFA-A246-88AC-2ABDF3758F69}" srcOrd="23" destOrd="0" presId="urn:microsoft.com/office/officeart/2005/8/layout/list1"/>
    <dgm:cxn modelId="{93C3249F-B343-AE43-A2E1-4AE10E213963}" type="presParOf" srcId="{8563A31C-3380-7B4B-9CEE-C4808E20D7BE}" destId="{02CDB79A-660B-7340-ADDA-D4B9091B9989}" srcOrd="24" destOrd="0" presId="urn:microsoft.com/office/officeart/2005/8/layout/list1"/>
    <dgm:cxn modelId="{4C64C3AB-9E19-B946-A1EA-45A4C0D05727}" type="presParOf" srcId="{02CDB79A-660B-7340-ADDA-D4B9091B9989}" destId="{A5C58D9E-FD84-C944-863D-31EC75ADA273}" srcOrd="0" destOrd="0" presId="urn:microsoft.com/office/officeart/2005/8/layout/list1"/>
    <dgm:cxn modelId="{E669500C-C613-E148-9C02-5705B5636B80}" type="presParOf" srcId="{02CDB79A-660B-7340-ADDA-D4B9091B9989}" destId="{7867908C-C372-954D-BF87-AB075D267961}" srcOrd="1" destOrd="0" presId="urn:microsoft.com/office/officeart/2005/8/layout/list1"/>
    <dgm:cxn modelId="{88A9FD5D-2D7F-5C4A-A451-FFF5F793B6FA}" type="presParOf" srcId="{8563A31C-3380-7B4B-9CEE-C4808E20D7BE}" destId="{6A5B77FD-AA13-4948-96E6-0730295BE188}" srcOrd="25" destOrd="0" presId="urn:microsoft.com/office/officeart/2005/8/layout/list1"/>
    <dgm:cxn modelId="{40CCD06D-AB3E-C645-97A6-03C272FB8B90}" type="presParOf" srcId="{8563A31C-3380-7B4B-9CEE-C4808E20D7BE}" destId="{A3C44501-BEF5-534B-991D-BD875FB91365}" srcOrd="26" destOrd="0" presId="urn:microsoft.com/office/officeart/2005/8/layout/list1"/>
    <dgm:cxn modelId="{C17BE29C-2EB2-9E4F-BA74-5674FD21FAE0}" type="presParOf" srcId="{8563A31C-3380-7B4B-9CEE-C4808E20D7BE}" destId="{BC2B6FBC-C661-5F4B-A80C-F2320B40F582}" srcOrd="27" destOrd="0" presId="urn:microsoft.com/office/officeart/2005/8/layout/list1"/>
    <dgm:cxn modelId="{E06486DC-C3C9-A740-A3B4-7095576980FC}" type="presParOf" srcId="{8563A31C-3380-7B4B-9CEE-C4808E20D7BE}" destId="{1C301D97-E35A-A343-9AAB-C49F0C06009D}" srcOrd="28" destOrd="0" presId="urn:microsoft.com/office/officeart/2005/8/layout/list1"/>
    <dgm:cxn modelId="{DAB701B8-8B62-A443-9C0C-C24A1AF5B2E6}" type="presParOf" srcId="{1C301D97-E35A-A343-9AAB-C49F0C06009D}" destId="{374ED3DA-C7B5-084F-AC54-42227798DCED}" srcOrd="0" destOrd="0" presId="urn:microsoft.com/office/officeart/2005/8/layout/list1"/>
    <dgm:cxn modelId="{671662DB-6D96-D144-8F52-3217C6C63A1F}" type="presParOf" srcId="{1C301D97-E35A-A343-9AAB-C49F0C06009D}" destId="{FDB03940-E37E-1D4F-9502-430B0440FC5E}" srcOrd="1" destOrd="0" presId="urn:microsoft.com/office/officeart/2005/8/layout/list1"/>
    <dgm:cxn modelId="{22B72E84-9045-1344-87B5-F78914F3F380}" type="presParOf" srcId="{8563A31C-3380-7B4B-9CEE-C4808E20D7BE}" destId="{0E65FA1C-50DB-7B42-89AC-627F9650AD82}" srcOrd="29" destOrd="0" presId="urn:microsoft.com/office/officeart/2005/8/layout/list1"/>
    <dgm:cxn modelId="{124E74FA-623E-8442-96CB-EAE3D05A43B5}" type="presParOf" srcId="{8563A31C-3380-7B4B-9CEE-C4808E20D7BE}" destId="{62C40975-AD10-4B41-B504-FFF03028544F}"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41687-59D6-EB4C-8B1C-77CEDA800C85}">
      <dsp:nvSpPr>
        <dsp:cNvPr id="0" name=""/>
        <dsp:cNvSpPr/>
      </dsp:nvSpPr>
      <dsp:spPr>
        <a:xfrm>
          <a:off x="0" y="284393"/>
          <a:ext cx="6566150" cy="27719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D60A23-444D-044B-B9C8-A04B49BF3773}">
      <dsp:nvSpPr>
        <dsp:cNvPr id="0" name=""/>
        <dsp:cNvSpPr/>
      </dsp:nvSpPr>
      <dsp:spPr>
        <a:xfrm>
          <a:off x="328307" y="122033"/>
          <a:ext cx="4596305" cy="3247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729" tIns="0" rIns="173729" bIns="0" numCol="1" spcCol="1270" anchor="ctr" anchorCtr="0">
          <a:noAutofit/>
        </a:bodyPr>
        <a:lstStyle/>
        <a:p>
          <a:pPr marL="0" lvl="0" indent="0" algn="l" defTabSz="488950">
            <a:lnSpc>
              <a:spcPct val="90000"/>
            </a:lnSpc>
            <a:spcBef>
              <a:spcPct val="0"/>
            </a:spcBef>
            <a:spcAft>
              <a:spcPct val="35000"/>
            </a:spcAft>
            <a:buNone/>
          </a:pPr>
          <a:r>
            <a:rPr lang="en-US" sz="1100" kern="1200" dirty="0"/>
            <a:t>Standard 1: Course Overview &amp; Introduction</a:t>
          </a:r>
        </a:p>
      </dsp:txBody>
      <dsp:txXfrm>
        <a:off x="344159" y="137885"/>
        <a:ext cx="4564601" cy="293016"/>
      </dsp:txXfrm>
    </dsp:sp>
    <dsp:sp modelId="{CF967978-C9E8-9B4A-87CE-2129B8015D60}">
      <dsp:nvSpPr>
        <dsp:cNvPr id="0" name=""/>
        <dsp:cNvSpPr/>
      </dsp:nvSpPr>
      <dsp:spPr>
        <a:xfrm>
          <a:off x="0" y="783353"/>
          <a:ext cx="6566150" cy="277199"/>
        </a:xfrm>
        <a:prstGeom prst="rect">
          <a:avLst/>
        </a:prstGeom>
        <a:solidFill>
          <a:schemeClr val="lt1">
            <a:alpha val="90000"/>
            <a:hueOff val="0"/>
            <a:satOff val="0"/>
            <a:lumOff val="0"/>
            <a:alphaOff val="0"/>
          </a:schemeClr>
        </a:solidFill>
        <a:ln w="9525" cap="flat" cmpd="sng" algn="ctr">
          <a:solidFill>
            <a:schemeClr val="accent5">
              <a:hueOff val="-427615"/>
              <a:satOff val="89"/>
              <a:lumOff val="2213"/>
              <a:alphaOff val="0"/>
            </a:schemeClr>
          </a:solidFill>
          <a:prstDash val="solid"/>
        </a:ln>
        <a:effectLst/>
      </dsp:spPr>
      <dsp:style>
        <a:lnRef idx="1">
          <a:scrgbClr r="0" g="0" b="0"/>
        </a:lnRef>
        <a:fillRef idx="1">
          <a:scrgbClr r="0" g="0" b="0"/>
        </a:fillRef>
        <a:effectRef idx="0">
          <a:scrgbClr r="0" g="0" b="0"/>
        </a:effectRef>
        <a:fontRef idx="minor"/>
      </dsp:style>
    </dsp:sp>
    <dsp:sp modelId="{6AFE4C4C-0194-DB46-8150-1B5F3D243AD7}">
      <dsp:nvSpPr>
        <dsp:cNvPr id="0" name=""/>
        <dsp:cNvSpPr/>
      </dsp:nvSpPr>
      <dsp:spPr>
        <a:xfrm>
          <a:off x="328307" y="620993"/>
          <a:ext cx="4596305" cy="324720"/>
        </a:xfrm>
        <a:prstGeom prst="roundRect">
          <a:avLst/>
        </a:prstGeom>
        <a:gradFill rotWithShape="0">
          <a:gsLst>
            <a:gs pos="0">
              <a:schemeClr val="accent5">
                <a:hueOff val="-427615"/>
                <a:satOff val="89"/>
                <a:lumOff val="2213"/>
                <a:alphaOff val="0"/>
                <a:tint val="50000"/>
                <a:satMod val="300000"/>
              </a:schemeClr>
            </a:gs>
            <a:gs pos="35000">
              <a:schemeClr val="accent5">
                <a:hueOff val="-427615"/>
                <a:satOff val="89"/>
                <a:lumOff val="2213"/>
                <a:alphaOff val="0"/>
                <a:tint val="37000"/>
                <a:satMod val="300000"/>
              </a:schemeClr>
            </a:gs>
            <a:gs pos="100000">
              <a:schemeClr val="accent5">
                <a:hueOff val="-427615"/>
                <a:satOff val="89"/>
                <a:lumOff val="22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729" tIns="0" rIns="173729" bIns="0" numCol="1" spcCol="1270" anchor="ctr" anchorCtr="0">
          <a:noAutofit/>
        </a:bodyPr>
        <a:lstStyle/>
        <a:p>
          <a:pPr marL="0" lvl="0" indent="0" algn="l" defTabSz="488950">
            <a:lnSpc>
              <a:spcPct val="90000"/>
            </a:lnSpc>
            <a:spcBef>
              <a:spcPct val="0"/>
            </a:spcBef>
            <a:spcAft>
              <a:spcPct val="35000"/>
            </a:spcAft>
            <a:buNone/>
          </a:pPr>
          <a:r>
            <a:rPr lang="en-US" sz="1100" kern="1200" dirty="0"/>
            <a:t>Standard 2: Learning Objectives (Competencies)</a:t>
          </a:r>
        </a:p>
      </dsp:txBody>
      <dsp:txXfrm>
        <a:off x="344159" y="636845"/>
        <a:ext cx="4564601" cy="293016"/>
      </dsp:txXfrm>
    </dsp:sp>
    <dsp:sp modelId="{BA87E551-966B-4247-AE1E-4334F63462A0}">
      <dsp:nvSpPr>
        <dsp:cNvPr id="0" name=""/>
        <dsp:cNvSpPr/>
      </dsp:nvSpPr>
      <dsp:spPr>
        <a:xfrm>
          <a:off x="0" y="1282313"/>
          <a:ext cx="6566150" cy="277199"/>
        </a:xfrm>
        <a:prstGeom prst="rect">
          <a:avLst/>
        </a:prstGeom>
        <a:solidFill>
          <a:schemeClr val="lt1">
            <a:alpha val="90000"/>
            <a:hueOff val="0"/>
            <a:satOff val="0"/>
            <a:lumOff val="0"/>
            <a:alphaOff val="0"/>
          </a:schemeClr>
        </a:solidFill>
        <a:ln w="9525" cap="flat" cmpd="sng" algn="ctr">
          <a:solidFill>
            <a:schemeClr val="accent5">
              <a:hueOff val="-855230"/>
              <a:satOff val="179"/>
              <a:lumOff val="4425"/>
              <a:alphaOff val="0"/>
            </a:schemeClr>
          </a:solidFill>
          <a:prstDash val="solid"/>
        </a:ln>
        <a:effectLst/>
      </dsp:spPr>
      <dsp:style>
        <a:lnRef idx="1">
          <a:scrgbClr r="0" g="0" b="0"/>
        </a:lnRef>
        <a:fillRef idx="1">
          <a:scrgbClr r="0" g="0" b="0"/>
        </a:fillRef>
        <a:effectRef idx="0">
          <a:scrgbClr r="0" g="0" b="0"/>
        </a:effectRef>
        <a:fontRef idx="minor"/>
      </dsp:style>
    </dsp:sp>
    <dsp:sp modelId="{1D79E1D0-00C5-F54B-A347-07943161BD68}">
      <dsp:nvSpPr>
        <dsp:cNvPr id="0" name=""/>
        <dsp:cNvSpPr/>
      </dsp:nvSpPr>
      <dsp:spPr>
        <a:xfrm>
          <a:off x="328307" y="1119953"/>
          <a:ext cx="4596305" cy="324720"/>
        </a:xfrm>
        <a:prstGeom prst="roundRect">
          <a:avLst/>
        </a:prstGeom>
        <a:gradFill rotWithShape="0">
          <a:gsLst>
            <a:gs pos="0">
              <a:schemeClr val="accent5">
                <a:hueOff val="-855230"/>
                <a:satOff val="179"/>
                <a:lumOff val="4425"/>
                <a:alphaOff val="0"/>
                <a:tint val="50000"/>
                <a:satMod val="300000"/>
              </a:schemeClr>
            </a:gs>
            <a:gs pos="35000">
              <a:schemeClr val="accent5">
                <a:hueOff val="-855230"/>
                <a:satOff val="179"/>
                <a:lumOff val="4425"/>
                <a:alphaOff val="0"/>
                <a:tint val="37000"/>
                <a:satMod val="300000"/>
              </a:schemeClr>
            </a:gs>
            <a:gs pos="100000">
              <a:schemeClr val="accent5">
                <a:hueOff val="-855230"/>
                <a:satOff val="179"/>
                <a:lumOff val="44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729" tIns="0" rIns="173729" bIns="0" numCol="1" spcCol="1270" anchor="ctr" anchorCtr="0">
          <a:noAutofit/>
        </a:bodyPr>
        <a:lstStyle/>
        <a:p>
          <a:pPr marL="0" lvl="0" indent="0" algn="l" defTabSz="488950">
            <a:lnSpc>
              <a:spcPct val="90000"/>
            </a:lnSpc>
            <a:spcBef>
              <a:spcPct val="0"/>
            </a:spcBef>
            <a:spcAft>
              <a:spcPct val="35000"/>
            </a:spcAft>
            <a:buNone/>
          </a:pPr>
          <a:r>
            <a:rPr lang="en-US" sz="1100" kern="1200" dirty="0"/>
            <a:t>Standard 3: Assessment and Measurement</a:t>
          </a:r>
        </a:p>
      </dsp:txBody>
      <dsp:txXfrm>
        <a:off x="344159" y="1135805"/>
        <a:ext cx="4564601" cy="293016"/>
      </dsp:txXfrm>
    </dsp:sp>
    <dsp:sp modelId="{6ED76E3A-E085-074D-AD05-1459D9014ECD}">
      <dsp:nvSpPr>
        <dsp:cNvPr id="0" name=""/>
        <dsp:cNvSpPr/>
      </dsp:nvSpPr>
      <dsp:spPr>
        <a:xfrm>
          <a:off x="0" y="1781273"/>
          <a:ext cx="6566150" cy="277199"/>
        </a:xfrm>
        <a:prstGeom prst="rect">
          <a:avLst/>
        </a:prstGeom>
        <a:solidFill>
          <a:schemeClr val="lt1">
            <a:alpha val="90000"/>
            <a:hueOff val="0"/>
            <a:satOff val="0"/>
            <a:lumOff val="0"/>
            <a:alphaOff val="0"/>
          </a:schemeClr>
        </a:solidFill>
        <a:ln w="9525" cap="flat" cmpd="sng" algn="ctr">
          <a:solidFill>
            <a:schemeClr val="accent5">
              <a:hueOff val="-1282845"/>
              <a:satOff val="268"/>
              <a:lumOff val="6638"/>
              <a:alphaOff val="0"/>
            </a:schemeClr>
          </a:solidFill>
          <a:prstDash val="solid"/>
        </a:ln>
        <a:effectLst/>
      </dsp:spPr>
      <dsp:style>
        <a:lnRef idx="1">
          <a:scrgbClr r="0" g="0" b="0"/>
        </a:lnRef>
        <a:fillRef idx="1">
          <a:scrgbClr r="0" g="0" b="0"/>
        </a:fillRef>
        <a:effectRef idx="0">
          <a:scrgbClr r="0" g="0" b="0"/>
        </a:effectRef>
        <a:fontRef idx="minor"/>
      </dsp:style>
    </dsp:sp>
    <dsp:sp modelId="{DB7B60DE-93A0-9646-BFD5-D8B43BA5C04F}">
      <dsp:nvSpPr>
        <dsp:cNvPr id="0" name=""/>
        <dsp:cNvSpPr/>
      </dsp:nvSpPr>
      <dsp:spPr>
        <a:xfrm>
          <a:off x="328307" y="1618912"/>
          <a:ext cx="4596305" cy="324720"/>
        </a:xfrm>
        <a:prstGeom prst="roundRect">
          <a:avLst/>
        </a:prstGeom>
        <a:gradFill rotWithShape="0">
          <a:gsLst>
            <a:gs pos="0">
              <a:schemeClr val="accent5">
                <a:hueOff val="-1282845"/>
                <a:satOff val="268"/>
                <a:lumOff val="6638"/>
                <a:alphaOff val="0"/>
                <a:tint val="50000"/>
                <a:satMod val="300000"/>
              </a:schemeClr>
            </a:gs>
            <a:gs pos="35000">
              <a:schemeClr val="accent5">
                <a:hueOff val="-1282845"/>
                <a:satOff val="268"/>
                <a:lumOff val="6638"/>
                <a:alphaOff val="0"/>
                <a:tint val="37000"/>
                <a:satMod val="300000"/>
              </a:schemeClr>
            </a:gs>
            <a:gs pos="100000">
              <a:schemeClr val="accent5">
                <a:hueOff val="-1282845"/>
                <a:satOff val="268"/>
                <a:lumOff val="663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729" tIns="0" rIns="173729" bIns="0" numCol="1" spcCol="1270" anchor="ctr" anchorCtr="0">
          <a:noAutofit/>
        </a:bodyPr>
        <a:lstStyle/>
        <a:p>
          <a:pPr marL="0" lvl="0" indent="0" algn="l" defTabSz="488950">
            <a:lnSpc>
              <a:spcPct val="90000"/>
            </a:lnSpc>
            <a:spcBef>
              <a:spcPct val="0"/>
            </a:spcBef>
            <a:spcAft>
              <a:spcPct val="35000"/>
            </a:spcAft>
            <a:buNone/>
          </a:pPr>
          <a:r>
            <a:rPr lang="en-US" sz="1100" kern="1200" dirty="0"/>
            <a:t>Standard 4: Instructional Materials</a:t>
          </a:r>
        </a:p>
      </dsp:txBody>
      <dsp:txXfrm>
        <a:off x="344159" y="1634764"/>
        <a:ext cx="4564601" cy="293016"/>
      </dsp:txXfrm>
    </dsp:sp>
    <dsp:sp modelId="{94D02F80-3CBC-CB48-97C5-3474A5F5B477}">
      <dsp:nvSpPr>
        <dsp:cNvPr id="0" name=""/>
        <dsp:cNvSpPr/>
      </dsp:nvSpPr>
      <dsp:spPr>
        <a:xfrm>
          <a:off x="0" y="2280233"/>
          <a:ext cx="6566150" cy="277199"/>
        </a:xfrm>
        <a:prstGeom prst="rect">
          <a:avLst/>
        </a:prstGeom>
        <a:solidFill>
          <a:schemeClr val="lt1">
            <a:alpha val="90000"/>
            <a:hueOff val="0"/>
            <a:satOff val="0"/>
            <a:lumOff val="0"/>
            <a:alphaOff val="0"/>
          </a:schemeClr>
        </a:solidFill>
        <a:ln w="9525" cap="flat" cmpd="sng" algn="ctr">
          <a:solidFill>
            <a:schemeClr val="accent5">
              <a:hueOff val="-1710460"/>
              <a:satOff val="358"/>
              <a:lumOff val="8850"/>
              <a:alphaOff val="0"/>
            </a:schemeClr>
          </a:solidFill>
          <a:prstDash val="solid"/>
        </a:ln>
        <a:effectLst/>
      </dsp:spPr>
      <dsp:style>
        <a:lnRef idx="1">
          <a:scrgbClr r="0" g="0" b="0"/>
        </a:lnRef>
        <a:fillRef idx="1">
          <a:scrgbClr r="0" g="0" b="0"/>
        </a:fillRef>
        <a:effectRef idx="0">
          <a:scrgbClr r="0" g="0" b="0"/>
        </a:effectRef>
        <a:fontRef idx="minor"/>
      </dsp:style>
    </dsp:sp>
    <dsp:sp modelId="{1BD7E1C6-E361-4248-B1F2-86ABE914351A}">
      <dsp:nvSpPr>
        <dsp:cNvPr id="0" name=""/>
        <dsp:cNvSpPr/>
      </dsp:nvSpPr>
      <dsp:spPr>
        <a:xfrm>
          <a:off x="328307" y="2117873"/>
          <a:ext cx="4596305" cy="324720"/>
        </a:xfrm>
        <a:prstGeom prst="roundRect">
          <a:avLst/>
        </a:prstGeom>
        <a:gradFill rotWithShape="0">
          <a:gsLst>
            <a:gs pos="0">
              <a:schemeClr val="accent5">
                <a:hueOff val="-1710460"/>
                <a:satOff val="358"/>
                <a:lumOff val="8850"/>
                <a:alphaOff val="0"/>
                <a:tint val="50000"/>
                <a:satMod val="300000"/>
              </a:schemeClr>
            </a:gs>
            <a:gs pos="35000">
              <a:schemeClr val="accent5">
                <a:hueOff val="-1710460"/>
                <a:satOff val="358"/>
                <a:lumOff val="8850"/>
                <a:alphaOff val="0"/>
                <a:tint val="37000"/>
                <a:satMod val="300000"/>
              </a:schemeClr>
            </a:gs>
            <a:gs pos="100000">
              <a:schemeClr val="accent5">
                <a:hueOff val="-1710460"/>
                <a:satOff val="358"/>
                <a:lumOff val="88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729" tIns="0" rIns="173729" bIns="0" numCol="1" spcCol="1270" anchor="ctr" anchorCtr="0">
          <a:noAutofit/>
        </a:bodyPr>
        <a:lstStyle/>
        <a:p>
          <a:pPr marL="0" lvl="0" indent="0" algn="l" defTabSz="488950">
            <a:lnSpc>
              <a:spcPct val="90000"/>
            </a:lnSpc>
            <a:spcBef>
              <a:spcPct val="0"/>
            </a:spcBef>
            <a:spcAft>
              <a:spcPct val="35000"/>
            </a:spcAft>
            <a:buNone/>
          </a:pPr>
          <a:r>
            <a:rPr lang="en-US" sz="1100" kern="1200" dirty="0"/>
            <a:t>Standard 5: Learning Activities &amp; Learner Interaction</a:t>
          </a:r>
        </a:p>
      </dsp:txBody>
      <dsp:txXfrm>
        <a:off x="344159" y="2133725"/>
        <a:ext cx="4564601" cy="293016"/>
      </dsp:txXfrm>
    </dsp:sp>
    <dsp:sp modelId="{04CFF414-9850-9547-B5AB-81834A7A8379}">
      <dsp:nvSpPr>
        <dsp:cNvPr id="0" name=""/>
        <dsp:cNvSpPr/>
      </dsp:nvSpPr>
      <dsp:spPr>
        <a:xfrm>
          <a:off x="0" y="2779192"/>
          <a:ext cx="6566150" cy="277199"/>
        </a:xfrm>
        <a:prstGeom prst="rect">
          <a:avLst/>
        </a:prstGeom>
        <a:solidFill>
          <a:schemeClr val="lt1">
            <a:alpha val="90000"/>
            <a:hueOff val="0"/>
            <a:satOff val="0"/>
            <a:lumOff val="0"/>
            <a:alphaOff val="0"/>
          </a:schemeClr>
        </a:solidFill>
        <a:ln w="9525" cap="flat" cmpd="sng" algn="ctr">
          <a:solidFill>
            <a:schemeClr val="accent5">
              <a:hueOff val="-2138075"/>
              <a:satOff val="447"/>
              <a:lumOff val="11063"/>
              <a:alphaOff val="0"/>
            </a:schemeClr>
          </a:solidFill>
          <a:prstDash val="solid"/>
        </a:ln>
        <a:effectLst/>
      </dsp:spPr>
      <dsp:style>
        <a:lnRef idx="1">
          <a:scrgbClr r="0" g="0" b="0"/>
        </a:lnRef>
        <a:fillRef idx="1">
          <a:scrgbClr r="0" g="0" b="0"/>
        </a:fillRef>
        <a:effectRef idx="0">
          <a:scrgbClr r="0" g="0" b="0"/>
        </a:effectRef>
        <a:fontRef idx="minor"/>
      </dsp:style>
    </dsp:sp>
    <dsp:sp modelId="{8824492F-BB5D-AA4B-B668-273DCED9E77D}">
      <dsp:nvSpPr>
        <dsp:cNvPr id="0" name=""/>
        <dsp:cNvSpPr/>
      </dsp:nvSpPr>
      <dsp:spPr>
        <a:xfrm>
          <a:off x="328307" y="2616833"/>
          <a:ext cx="4596305" cy="324720"/>
        </a:xfrm>
        <a:prstGeom prst="roundRect">
          <a:avLst/>
        </a:prstGeom>
        <a:gradFill rotWithShape="0">
          <a:gsLst>
            <a:gs pos="0">
              <a:schemeClr val="accent5">
                <a:hueOff val="-2138075"/>
                <a:satOff val="447"/>
                <a:lumOff val="11063"/>
                <a:alphaOff val="0"/>
                <a:tint val="50000"/>
                <a:satMod val="300000"/>
              </a:schemeClr>
            </a:gs>
            <a:gs pos="35000">
              <a:schemeClr val="accent5">
                <a:hueOff val="-2138075"/>
                <a:satOff val="447"/>
                <a:lumOff val="11063"/>
                <a:alphaOff val="0"/>
                <a:tint val="37000"/>
                <a:satMod val="300000"/>
              </a:schemeClr>
            </a:gs>
            <a:gs pos="100000">
              <a:schemeClr val="accent5">
                <a:hueOff val="-2138075"/>
                <a:satOff val="447"/>
                <a:lumOff val="110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729" tIns="0" rIns="173729" bIns="0" numCol="1" spcCol="1270" anchor="ctr" anchorCtr="0">
          <a:noAutofit/>
        </a:bodyPr>
        <a:lstStyle/>
        <a:p>
          <a:pPr marL="0" lvl="0" indent="0" algn="l" defTabSz="488950">
            <a:lnSpc>
              <a:spcPct val="90000"/>
            </a:lnSpc>
            <a:spcBef>
              <a:spcPct val="0"/>
            </a:spcBef>
            <a:spcAft>
              <a:spcPct val="35000"/>
            </a:spcAft>
            <a:buNone/>
          </a:pPr>
          <a:r>
            <a:rPr lang="en-US" sz="1100" kern="1200" dirty="0"/>
            <a:t>Standard 6: Course Technology</a:t>
          </a:r>
        </a:p>
      </dsp:txBody>
      <dsp:txXfrm>
        <a:off x="344159" y="2632685"/>
        <a:ext cx="4564601" cy="293016"/>
      </dsp:txXfrm>
    </dsp:sp>
    <dsp:sp modelId="{A3C44501-BEF5-534B-991D-BD875FB91365}">
      <dsp:nvSpPr>
        <dsp:cNvPr id="0" name=""/>
        <dsp:cNvSpPr/>
      </dsp:nvSpPr>
      <dsp:spPr>
        <a:xfrm>
          <a:off x="0" y="3278153"/>
          <a:ext cx="6566150" cy="277199"/>
        </a:xfrm>
        <a:prstGeom prst="rect">
          <a:avLst/>
        </a:prstGeom>
        <a:solidFill>
          <a:schemeClr val="lt1">
            <a:alpha val="90000"/>
            <a:hueOff val="0"/>
            <a:satOff val="0"/>
            <a:lumOff val="0"/>
            <a:alphaOff val="0"/>
          </a:schemeClr>
        </a:solidFill>
        <a:ln w="9525" cap="flat" cmpd="sng" algn="ctr">
          <a:solidFill>
            <a:schemeClr val="accent5">
              <a:hueOff val="-2565690"/>
              <a:satOff val="537"/>
              <a:lumOff val="13275"/>
              <a:alphaOff val="0"/>
            </a:schemeClr>
          </a:solidFill>
          <a:prstDash val="solid"/>
        </a:ln>
        <a:effectLst/>
      </dsp:spPr>
      <dsp:style>
        <a:lnRef idx="1">
          <a:scrgbClr r="0" g="0" b="0"/>
        </a:lnRef>
        <a:fillRef idx="1">
          <a:scrgbClr r="0" g="0" b="0"/>
        </a:fillRef>
        <a:effectRef idx="0">
          <a:scrgbClr r="0" g="0" b="0"/>
        </a:effectRef>
        <a:fontRef idx="minor"/>
      </dsp:style>
    </dsp:sp>
    <dsp:sp modelId="{7867908C-C372-954D-BF87-AB075D267961}">
      <dsp:nvSpPr>
        <dsp:cNvPr id="0" name=""/>
        <dsp:cNvSpPr/>
      </dsp:nvSpPr>
      <dsp:spPr>
        <a:xfrm>
          <a:off x="328307" y="3115793"/>
          <a:ext cx="4596305" cy="324720"/>
        </a:xfrm>
        <a:prstGeom prst="roundRect">
          <a:avLst/>
        </a:prstGeom>
        <a:gradFill rotWithShape="0">
          <a:gsLst>
            <a:gs pos="0">
              <a:schemeClr val="accent5">
                <a:hueOff val="-2565690"/>
                <a:satOff val="537"/>
                <a:lumOff val="13275"/>
                <a:alphaOff val="0"/>
                <a:tint val="50000"/>
                <a:satMod val="300000"/>
              </a:schemeClr>
            </a:gs>
            <a:gs pos="35000">
              <a:schemeClr val="accent5">
                <a:hueOff val="-2565690"/>
                <a:satOff val="537"/>
                <a:lumOff val="13275"/>
                <a:alphaOff val="0"/>
                <a:tint val="37000"/>
                <a:satMod val="300000"/>
              </a:schemeClr>
            </a:gs>
            <a:gs pos="100000">
              <a:schemeClr val="accent5">
                <a:hueOff val="-2565690"/>
                <a:satOff val="537"/>
                <a:lumOff val="13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729" tIns="0" rIns="173729" bIns="0" numCol="1" spcCol="1270" anchor="ctr" anchorCtr="0">
          <a:noAutofit/>
        </a:bodyPr>
        <a:lstStyle/>
        <a:p>
          <a:pPr marL="0" lvl="0" indent="0" algn="l" defTabSz="488950">
            <a:lnSpc>
              <a:spcPct val="90000"/>
            </a:lnSpc>
            <a:spcBef>
              <a:spcPct val="0"/>
            </a:spcBef>
            <a:spcAft>
              <a:spcPct val="35000"/>
            </a:spcAft>
            <a:buNone/>
          </a:pPr>
          <a:r>
            <a:rPr lang="en-US" sz="1100" kern="1200" dirty="0"/>
            <a:t>Standard 7: Learner Support</a:t>
          </a:r>
        </a:p>
      </dsp:txBody>
      <dsp:txXfrm>
        <a:off x="344159" y="3131645"/>
        <a:ext cx="4564601" cy="293016"/>
      </dsp:txXfrm>
    </dsp:sp>
    <dsp:sp modelId="{62C40975-AD10-4B41-B504-FFF03028544F}">
      <dsp:nvSpPr>
        <dsp:cNvPr id="0" name=""/>
        <dsp:cNvSpPr/>
      </dsp:nvSpPr>
      <dsp:spPr>
        <a:xfrm>
          <a:off x="0" y="3777112"/>
          <a:ext cx="6566150" cy="277199"/>
        </a:xfrm>
        <a:prstGeom prst="rect">
          <a:avLst/>
        </a:prstGeom>
        <a:solidFill>
          <a:schemeClr val="lt1">
            <a:alpha val="90000"/>
            <a:hueOff val="0"/>
            <a:satOff val="0"/>
            <a:lumOff val="0"/>
            <a:alphaOff val="0"/>
          </a:schemeClr>
        </a:solidFill>
        <a:ln w="9525" cap="flat" cmpd="sng" algn="ctr">
          <a:solidFill>
            <a:schemeClr val="accent5">
              <a:hueOff val="-2993305"/>
              <a:satOff val="626"/>
              <a:lumOff val="15488"/>
              <a:alphaOff val="0"/>
            </a:schemeClr>
          </a:solidFill>
          <a:prstDash val="solid"/>
        </a:ln>
        <a:effectLst/>
      </dsp:spPr>
      <dsp:style>
        <a:lnRef idx="1">
          <a:scrgbClr r="0" g="0" b="0"/>
        </a:lnRef>
        <a:fillRef idx="1">
          <a:scrgbClr r="0" g="0" b="0"/>
        </a:fillRef>
        <a:effectRef idx="0">
          <a:scrgbClr r="0" g="0" b="0"/>
        </a:effectRef>
        <a:fontRef idx="minor"/>
      </dsp:style>
    </dsp:sp>
    <dsp:sp modelId="{FDB03940-E37E-1D4F-9502-430B0440FC5E}">
      <dsp:nvSpPr>
        <dsp:cNvPr id="0" name=""/>
        <dsp:cNvSpPr/>
      </dsp:nvSpPr>
      <dsp:spPr>
        <a:xfrm>
          <a:off x="328307" y="3614753"/>
          <a:ext cx="4596305" cy="324720"/>
        </a:xfrm>
        <a:prstGeom prst="roundRect">
          <a:avLst/>
        </a:prstGeom>
        <a:gradFill rotWithShape="0">
          <a:gsLst>
            <a:gs pos="0">
              <a:schemeClr val="accent5">
                <a:hueOff val="-2993305"/>
                <a:satOff val="626"/>
                <a:lumOff val="15488"/>
                <a:alphaOff val="0"/>
                <a:tint val="50000"/>
                <a:satMod val="300000"/>
              </a:schemeClr>
            </a:gs>
            <a:gs pos="35000">
              <a:schemeClr val="accent5">
                <a:hueOff val="-2993305"/>
                <a:satOff val="626"/>
                <a:lumOff val="15488"/>
                <a:alphaOff val="0"/>
                <a:tint val="37000"/>
                <a:satMod val="300000"/>
              </a:schemeClr>
            </a:gs>
            <a:gs pos="100000">
              <a:schemeClr val="accent5">
                <a:hueOff val="-2993305"/>
                <a:satOff val="626"/>
                <a:lumOff val="154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729" tIns="0" rIns="173729" bIns="0" numCol="1" spcCol="1270" anchor="ctr" anchorCtr="0">
          <a:noAutofit/>
        </a:bodyPr>
        <a:lstStyle/>
        <a:p>
          <a:pPr marL="0" lvl="0" indent="0" algn="l" defTabSz="488950">
            <a:lnSpc>
              <a:spcPct val="90000"/>
            </a:lnSpc>
            <a:spcBef>
              <a:spcPct val="0"/>
            </a:spcBef>
            <a:spcAft>
              <a:spcPct val="35000"/>
            </a:spcAft>
            <a:buNone/>
          </a:pPr>
          <a:r>
            <a:rPr lang="en-US" sz="1100" kern="1200" dirty="0"/>
            <a:t>Standard 8: Accessibility and Usability</a:t>
          </a:r>
        </a:p>
      </dsp:txBody>
      <dsp:txXfrm>
        <a:off x="344159" y="3630605"/>
        <a:ext cx="4564601"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2"/>
        <p:cNvGrpSpPr/>
        <p:nvPr/>
      </p:nvGrpSpPr>
      <p:grpSpPr>
        <a:xfrm>
          <a:off x="0" y="0"/>
          <a:ext cx="0" cy="0"/>
          <a:chOff x="0" y="0"/>
          <a:chExt cx="0" cy="0"/>
        </a:xfrm>
      </p:grpSpPr>
      <p:sp>
        <p:nvSpPr>
          <p:cNvPr id="3483" name="Google Shape;3483;g1530717f9dd_2_1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4" name="Google Shape;3484;g1530717f9dd_2_1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2">
          <a:extLst>
            <a:ext uri="{FF2B5EF4-FFF2-40B4-BE49-F238E27FC236}">
              <a16:creationId xmlns:a16="http://schemas.microsoft.com/office/drawing/2014/main" id="{C1680B58-C1BD-3960-84A2-3DE12206E961}"/>
            </a:ext>
          </a:extLst>
        </p:cNvPr>
        <p:cNvGrpSpPr/>
        <p:nvPr/>
      </p:nvGrpSpPr>
      <p:grpSpPr>
        <a:xfrm>
          <a:off x="0" y="0"/>
          <a:ext cx="0" cy="0"/>
          <a:chOff x="0" y="0"/>
          <a:chExt cx="0" cy="0"/>
        </a:xfrm>
      </p:grpSpPr>
      <p:sp>
        <p:nvSpPr>
          <p:cNvPr id="3483" name="Google Shape;3483;g1530717f9dd_2_1933:notes">
            <a:extLst>
              <a:ext uri="{FF2B5EF4-FFF2-40B4-BE49-F238E27FC236}">
                <a16:creationId xmlns:a16="http://schemas.microsoft.com/office/drawing/2014/main" id="{50FD2DF5-B0C0-F77C-87C8-CD8F666323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4" name="Google Shape;3484;g1530717f9dd_2_1933:notes">
            <a:extLst>
              <a:ext uri="{FF2B5EF4-FFF2-40B4-BE49-F238E27FC236}">
                <a16:creationId xmlns:a16="http://schemas.microsoft.com/office/drawing/2014/main" id="{6914283C-4879-C47C-F5E4-48A7AF3AE6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515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236E1F36-1266-0717-28AB-BCB8AF9499A3}"/>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1D23C507-6A17-4804-954A-4A21333CF5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5A1545AC-7A9B-0C2F-D51C-737EC9EDA2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146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p:cNvGrpSpPr/>
        <p:nvPr/>
      </p:nvGrpSpPr>
      <p:grpSpPr>
        <a:xfrm>
          <a:off x="0" y="0"/>
          <a:ext cx="0" cy="0"/>
          <a:chOff x="0" y="0"/>
          <a:chExt cx="0" cy="0"/>
        </a:xfrm>
      </p:grpSpPr>
      <p:sp>
        <p:nvSpPr>
          <p:cNvPr id="6371" name="Google Shape;6371;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B6F03D79-9043-5B6F-B1D0-B18D9F0CE35F}"/>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DD56E91A-23A7-E6F3-D08B-62AB77EB8F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E5D84020-0B95-E53A-42E2-4F54D1BA0D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02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B6F03D79-9043-5B6F-B1D0-B18D9F0CE35F}"/>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DD56E91A-23A7-E6F3-D08B-62AB77EB8F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E5D84020-0B95-E53A-42E2-4F54D1BA0D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021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1A3175C5-1D38-C8F4-7E4D-95A48C6846D6}"/>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6AF95336-5F78-125A-D225-C5C24BA623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F44B4A09-F17F-1FAE-E72E-9183D65F93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58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7B4AA3D6-EAB8-F8A0-4443-F399107A3CDB}"/>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5684E5A4-C412-88FC-A1C0-85FBEDECE1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AF95AD62-8C4A-6AAF-AF30-5410B48297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66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7B4AA3D6-EAB8-F8A0-4443-F399107A3CDB}"/>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5684E5A4-C412-88FC-A1C0-85FBEDECE1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AF95AD62-8C4A-6AAF-AF30-5410B48297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66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D9204B2B-1C75-10A3-E9CC-4E1DD0FEB5FF}"/>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67E0F39A-7887-C402-ACA0-04EC7230FA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7EA2C40E-12EC-5515-DE83-28B42A2A03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491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0"/>
        <p:cNvGrpSpPr/>
        <p:nvPr/>
      </p:nvGrpSpPr>
      <p:grpSpPr>
        <a:xfrm>
          <a:off x="0" y="0"/>
          <a:ext cx="0" cy="0"/>
          <a:chOff x="0" y="0"/>
          <a:chExt cx="0" cy="0"/>
        </a:xfrm>
      </p:grpSpPr>
      <p:sp>
        <p:nvSpPr>
          <p:cNvPr id="3291" name="Google Shape;329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2" name="Google Shape;329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D9204B2B-1C75-10A3-E9CC-4E1DD0FEB5FF}"/>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67E0F39A-7887-C402-ACA0-04EC7230FA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7EA2C40E-12EC-5515-DE83-28B42A2A03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4912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1885E5C4-E597-F5F9-9195-EC71E854A7B2}"/>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ECC66A69-F032-B6F8-8469-EFE3505F93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0F63DF4A-C5DA-7893-D113-8EB2B42BAB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362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D8F884EA-ADCC-66E8-3C3B-A02E6CA2C611}"/>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3F637BE0-755A-DCF0-4402-B1FFA8854B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AE220F85-B2AD-DC4F-EA67-58CF8362E9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205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4666F0F9-1714-7F6A-5552-8E4D461F02BE}"/>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294B405F-B81C-827A-9F3F-0CB4BB748E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1AD38A49-4C29-FFFC-3D34-19583E0444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429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F0B4F784-2435-86EB-FFBC-556686EAEE96}"/>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B13659BC-645B-0BC9-0F41-05D6EAC786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8807E818-1E12-210F-9A65-88C6B146F5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2993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0">
          <a:extLst>
            <a:ext uri="{FF2B5EF4-FFF2-40B4-BE49-F238E27FC236}">
              <a16:creationId xmlns:a16="http://schemas.microsoft.com/office/drawing/2014/main" id="{F20F6C7E-EE36-72C5-718A-B7713DE64124}"/>
            </a:ext>
          </a:extLst>
        </p:cNvPr>
        <p:cNvGrpSpPr/>
        <p:nvPr/>
      </p:nvGrpSpPr>
      <p:grpSpPr>
        <a:xfrm>
          <a:off x="0" y="0"/>
          <a:ext cx="0" cy="0"/>
          <a:chOff x="0" y="0"/>
          <a:chExt cx="0" cy="0"/>
        </a:xfrm>
      </p:grpSpPr>
      <p:sp>
        <p:nvSpPr>
          <p:cNvPr id="6371" name="Google Shape;6371;g54dda1946d_4_2726:notes">
            <a:extLst>
              <a:ext uri="{FF2B5EF4-FFF2-40B4-BE49-F238E27FC236}">
                <a16:creationId xmlns:a16="http://schemas.microsoft.com/office/drawing/2014/main" id="{85C16B92-7ACA-35D2-BD47-A27128781A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2" name="Google Shape;6372;g54dda1946d_4_2726:notes">
            <a:extLst>
              <a:ext uri="{FF2B5EF4-FFF2-40B4-BE49-F238E27FC236}">
                <a16:creationId xmlns:a16="http://schemas.microsoft.com/office/drawing/2014/main" id="{EA8BC745-4ED1-72EE-2DEE-032F1035F1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4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2"/>
        <p:cNvGrpSpPr/>
        <p:nvPr/>
      </p:nvGrpSpPr>
      <p:grpSpPr>
        <a:xfrm>
          <a:off x="0" y="0"/>
          <a:ext cx="0" cy="0"/>
          <a:chOff x="0" y="0"/>
          <a:chExt cx="0" cy="0"/>
        </a:xfrm>
      </p:grpSpPr>
      <p:sp>
        <p:nvSpPr>
          <p:cNvPr id="10743" name="Google Shape;10743;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4" name="Google Shape;10744;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2">
          <a:extLst>
            <a:ext uri="{FF2B5EF4-FFF2-40B4-BE49-F238E27FC236}">
              <a16:creationId xmlns:a16="http://schemas.microsoft.com/office/drawing/2014/main" id="{12008D68-AF9A-810A-4320-863822BFB4DA}"/>
            </a:ext>
          </a:extLst>
        </p:cNvPr>
        <p:cNvGrpSpPr/>
        <p:nvPr/>
      </p:nvGrpSpPr>
      <p:grpSpPr>
        <a:xfrm>
          <a:off x="0" y="0"/>
          <a:ext cx="0" cy="0"/>
          <a:chOff x="0" y="0"/>
          <a:chExt cx="0" cy="0"/>
        </a:xfrm>
      </p:grpSpPr>
      <p:sp>
        <p:nvSpPr>
          <p:cNvPr id="10743" name="Google Shape;10743;gd44c0c1fca_0_138:notes">
            <a:extLst>
              <a:ext uri="{FF2B5EF4-FFF2-40B4-BE49-F238E27FC236}">
                <a16:creationId xmlns:a16="http://schemas.microsoft.com/office/drawing/2014/main" id="{67768E54-068D-48A9-E4BD-CE4B644D4C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4" name="Google Shape;10744;gd44c0c1fca_0_138:notes">
            <a:extLst>
              <a:ext uri="{FF2B5EF4-FFF2-40B4-BE49-F238E27FC236}">
                <a16:creationId xmlns:a16="http://schemas.microsoft.com/office/drawing/2014/main" id="{FA426B02-CE62-B473-3378-34115FC81F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478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5"/>
        <p:cNvGrpSpPr/>
        <p:nvPr/>
      </p:nvGrpSpPr>
      <p:grpSpPr>
        <a:xfrm>
          <a:off x="0" y="0"/>
          <a:ext cx="0" cy="0"/>
          <a:chOff x="0" y="0"/>
          <a:chExt cx="0" cy="0"/>
        </a:xfrm>
      </p:grpSpPr>
      <p:sp>
        <p:nvSpPr>
          <p:cNvPr id="10226" name="Google Shape;10226;g54dda1946d_4_2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7" name="Google Shape;10227;g54dda1946d_4_2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0"/>
        <p:cNvGrpSpPr/>
        <p:nvPr/>
      </p:nvGrpSpPr>
      <p:grpSpPr>
        <a:xfrm>
          <a:off x="0" y="0"/>
          <a:ext cx="0" cy="0"/>
          <a:chOff x="0" y="0"/>
          <a:chExt cx="0" cy="0"/>
        </a:xfrm>
      </p:grpSpPr>
      <p:sp>
        <p:nvSpPr>
          <p:cNvPr id="2211" name="Google Shape;2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2" name="Google Shape;2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0"/>
        <p:cNvGrpSpPr/>
        <p:nvPr/>
      </p:nvGrpSpPr>
      <p:grpSpPr>
        <a:xfrm>
          <a:off x="0" y="0"/>
          <a:ext cx="0" cy="0"/>
          <a:chOff x="0" y="0"/>
          <a:chExt cx="0" cy="0"/>
        </a:xfrm>
      </p:grpSpPr>
      <p:sp>
        <p:nvSpPr>
          <p:cNvPr id="5481" name="Google Shape;548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2" name="Google Shape;548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4"/>
        <p:cNvGrpSpPr/>
        <p:nvPr/>
      </p:nvGrpSpPr>
      <p:grpSpPr>
        <a:xfrm>
          <a:off x="0" y="0"/>
          <a:ext cx="0" cy="0"/>
          <a:chOff x="0" y="0"/>
          <a:chExt cx="0" cy="0"/>
        </a:xfrm>
      </p:grpSpPr>
      <p:sp>
        <p:nvSpPr>
          <p:cNvPr id="4695" name="Google Shape;4695;g1533613c0e1_0_1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6" name="Google Shape;4696;g1533613c0e1_0_1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0">
          <a:extLst>
            <a:ext uri="{FF2B5EF4-FFF2-40B4-BE49-F238E27FC236}">
              <a16:creationId xmlns:a16="http://schemas.microsoft.com/office/drawing/2014/main" id="{FE6701F7-7E2E-0104-DBD2-4826B7D6D8EC}"/>
            </a:ext>
          </a:extLst>
        </p:cNvPr>
        <p:cNvGrpSpPr/>
        <p:nvPr/>
      </p:nvGrpSpPr>
      <p:grpSpPr>
        <a:xfrm>
          <a:off x="0" y="0"/>
          <a:ext cx="0" cy="0"/>
          <a:chOff x="0" y="0"/>
          <a:chExt cx="0" cy="0"/>
        </a:xfrm>
      </p:grpSpPr>
      <p:sp>
        <p:nvSpPr>
          <p:cNvPr id="5481" name="Google Shape;5481;g54ff9c4cb4_3_5:notes">
            <a:extLst>
              <a:ext uri="{FF2B5EF4-FFF2-40B4-BE49-F238E27FC236}">
                <a16:creationId xmlns:a16="http://schemas.microsoft.com/office/drawing/2014/main" id="{57479C59-9C05-7C11-225B-DC78F5148F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2" name="Google Shape;5482;g54ff9c4cb4_3_5:notes">
            <a:extLst>
              <a:ext uri="{FF2B5EF4-FFF2-40B4-BE49-F238E27FC236}">
                <a16:creationId xmlns:a16="http://schemas.microsoft.com/office/drawing/2014/main" id="{BB6820B1-A3C4-0162-EDDC-9152E1305F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71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2"/>
        <p:cNvGrpSpPr/>
        <p:nvPr/>
      </p:nvGrpSpPr>
      <p:grpSpPr>
        <a:xfrm>
          <a:off x="0" y="0"/>
          <a:ext cx="0" cy="0"/>
          <a:chOff x="0" y="0"/>
          <a:chExt cx="0" cy="0"/>
        </a:xfrm>
      </p:grpSpPr>
      <p:sp>
        <p:nvSpPr>
          <p:cNvPr id="4903" name="Google Shape;490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4" name="Google Shape;490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7"/>
        <p:cNvGrpSpPr/>
        <p:nvPr/>
      </p:nvGrpSpPr>
      <p:grpSpPr>
        <a:xfrm>
          <a:off x="0" y="0"/>
          <a:ext cx="0" cy="0"/>
          <a:chOff x="0" y="0"/>
          <a:chExt cx="0" cy="0"/>
        </a:xfrm>
      </p:grpSpPr>
      <p:sp>
        <p:nvSpPr>
          <p:cNvPr id="2698" name="Google Shape;2698;g1530717f9dd_2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9" name="Google Shape;2699;g1530717f9dd_2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9"/>
        <p:cNvGrpSpPr/>
        <p:nvPr/>
      </p:nvGrpSpPr>
      <p:grpSpPr>
        <a:xfrm>
          <a:off x="0" y="0"/>
          <a:ext cx="0" cy="0"/>
          <a:chOff x="0" y="0"/>
          <a:chExt cx="0" cy="0"/>
        </a:xfrm>
      </p:grpSpPr>
      <p:sp>
        <p:nvSpPr>
          <p:cNvPr id="2490" name="Google Shape;249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1" name="Google Shape;249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540125" y="-9525"/>
            <a:ext cx="10224238" cy="5148650"/>
            <a:chOff x="-540125" y="-9525"/>
            <a:chExt cx="10224238" cy="5148650"/>
          </a:xfrm>
        </p:grpSpPr>
        <p:sp>
          <p:nvSpPr>
            <p:cNvPr id="10" name="Google Shape;10;p2"/>
            <p:cNvSpPr/>
            <p:nvPr/>
          </p:nvSpPr>
          <p:spPr>
            <a:xfrm>
              <a:off x="5025" y="1299850"/>
              <a:ext cx="9140707" cy="3522165"/>
            </a:xfrm>
            <a:custGeom>
              <a:avLst/>
              <a:gdLst/>
              <a:ahLst/>
              <a:cxnLst/>
              <a:rect l="l" t="t" r="r" b="b"/>
              <a:pathLst>
                <a:path w="27675" h="40289" extrusionOk="0">
                  <a:moveTo>
                    <a:pt x="1" y="0"/>
                  </a:moveTo>
                  <a:lnTo>
                    <a:pt x="1" y="40289"/>
                  </a:lnTo>
                  <a:lnTo>
                    <a:pt x="27674" y="40289"/>
                  </a:lnTo>
                  <a:lnTo>
                    <a:pt x="276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72950" y="257125"/>
              <a:ext cx="169775" cy="4609241"/>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0" y="247650"/>
              <a:ext cx="169775" cy="461863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169884" y="4505102"/>
              <a:ext cx="8807563" cy="318713"/>
              <a:chOff x="188112" y="4401147"/>
              <a:chExt cx="8663745" cy="305867"/>
            </a:xfrm>
          </p:grpSpPr>
          <p:sp>
            <p:nvSpPr>
              <p:cNvPr id="14" name="Google Shape;14;p2"/>
              <p:cNvSpPr/>
              <p:nvPr/>
            </p:nvSpPr>
            <p:spPr>
              <a:xfrm>
                <a:off x="188112" y="4401147"/>
                <a:ext cx="8663745" cy="305867"/>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169868" y="454400"/>
              <a:ext cx="8807154" cy="855436"/>
            </a:xfrm>
            <a:custGeom>
              <a:avLst/>
              <a:gdLst/>
              <a:ahLst/>
              <a:cxnLst/>
              <a:rect l="l" t="t" r="r" b="b"/>
              <a:pathLst>
                <a:path w="27675" h="40289" extrusionOk="0">
                  <a:moveTo>
                    <a:pt x="1" y="0"/>
                  </a:moveTo>
                  <a:lnTo>
                    <a:pt x="1" y="40289"/>
                  </a:lnTo>
                  <a:lnTo>
                    <a:pt x="27674" y="40289"/>
                  </a:lnTo>
                  <a:lnTo>
                    <a:pt x="276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525" y="438375"/>
              <a:ext cx="9153523" cy="302799"/>
            </a:xfrm>
            <a:custGeom>
              <a:avLst/>
              <a:gdLst/>
              <a:ahLst/>
              <a:cxnLst/>
              <a:rect l="l" t="t" r="r" b="b"/>
              <a:pathLst>
                <a:path w="27423" h="1375" extrusionOk="0">
                  <a:moveTo>
                    <a:pt x="1" y="1"/>
                  </a:moveTo>
                  <a:lnTo>
                    <a:pt x="1" y="1374"/>
                  </a:lnTo>
                  <a:lnTo>
                    <a:pt x="27422" y="1374"/>
                  </a:lnTo>
                  <a:lnTo>
                    <a:pt x="274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4452" y="504162"/>
              <a:ext cx="9120845" cy="130625"/>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34261" y="215612"/>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40125" y="-9525"/>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40125" y="-9525"/>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10332" y="3759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0627" y="121200"/>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57810" y="48204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69550" y="49919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70769" y="49919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524907" y="49919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0709" y="444378"/>
              <a:ext cx="448838" cy="860613"/>
              <a:chOff x="561117" y="628348"/>
              <a:chExt cx="448838" cy="855480"/>
            </a:xfrm>
          </p:grpSpPr>
          <p:sp>
            <p:nvSpPr>
              <p:cNvPr id="30" name="Google Shape;30;p2"/>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8694552" y="444361"/>
              <a:ext cx="448838" cy="855480"/>
              <a:chOff x="4189590" y="628348"/>
              <a:chExt cx="448838" cy="855480"/>
            </a:xfrm>
          </p:grpSpPr>
          <p:sp>
            <p:nvSpPr>
              <p:cNvPr id="34" name="Google Shape;34;p2"/>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384093" y="4634587"/>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540543" y="4634587"/>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txBox="1">
            <a:spLocks noGrp="1"/>
          </p:cNvSpPr>
          <p:nvPr>
            <p:ph type="ctrTitle"/>
          </p:nvPr>
        </p:nvSpPr>
        <p:spPr>
          <a:xfrm>
            <a:off x="1181700" y="1784775"/>
            <a:ext cx="6780600" cy="1748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200"/>
              <a:buNone/>
              <a:defRPr sz="4800">
                <a:solidFill>
                  <a:schemeClr val="lt1"/>
                </a:solidFill>
                <a:latin typeface="Abril Fatface"/>
                <a:ea typeface="Abril Fatface"/>
                <a:cs typeface="Abril Fatface"/>
                <a:sym typeface="Abril Fatface"/>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40" name="Google Shape;40;p2"/>
          <p:cNvSpPr txBox="1">
            <a:spLocks noGrp="1"/>
          </p:cNvSpPr>
          <p:nvPr>
            <p:ph type="subTitle" idx="1"/>
          </p:nvPr>
        </p:nvSpPr>
        <p:spPr>
          <a:xfrm>
            <a:off x="2307600" y="3618619"/>
            <a:ext cx="4528800" cy="243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400"/>
              <a:buNone/>
              <a:defRPr>
                <a:solidFill>
                  <a:schemeClr val="lt1"/>
                </a:solidFill>
                <a:latin typeface="Inter"/>
                <a:ea typeface="Inter"/>
                <a:cs typeface="Inter"/>
                <a:sym typeface="Inter"/>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bg>
      <p:bgPr>
        <a:solidFill>
          <a:schemeClr val="lt1"/>
        </a:solidFill>
        <a:effectLst/>
      </p:bgPr>
    </p:bg>
    <p:spTree>
      <p:nvGrpSpPr>
        <p:cNvPr id="1" name="Shape 1269"/>
        <p:cNvGrpSpPr/>
        <p:nvPr/>
      </p:nvGrpSpPr>
      <p:grpSpPr>
        <a:xfrm>
          <a:off x="0" y="0"/>
          <a:ext cx="0" cy="0"/>
          <a:chOff x="0" y="0"/>
          <a:chExt cx="0" cy="0"/>
        </a:xfrm>
      </p:grpSpPr>
      <p:sp>
        <p:nvSpPr>
          <p:cNvPr id="1270" name="Google Shape;1270;p42"/>
          <p:cNvSpPr txBox="1">
            <a:spLocks noGrp="1"/>
          </p:cNvSpPr>
          <p:nvPr>
            <p:ph type="title"/>
          </p:nvPr>
        </p:nvSpPr>
        <p:spPr>
          <a:xfrm>
            <a:off x="941837" y="2585547"/>
            <a:ext cx="2767200" cy="4251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b="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271" name="Google Shape;1271;p42"/>
          <p:cNvSpPr txBox="1">
            <a:spLocks noGrp="1"/>
          </p:cNvSpPr>
          <p:nvPr>
            <p:ph type="title" idx="2"/>
          </p:nvPr>
        </p:nvSpPr>
        <p:spPr>
          <a:xfrm>
            <a:off x="5432256" y="2585550"/>
            <a:ext cx="2769900" cy="420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b="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272" name="Google Shape;1272;p42"/>
          <p:cNvSpPr txBox="1">
            <a:spLocks noGrp="1"/>
          </p:cNvSpPr>
          <p:nvPr>
            <p:ph type="subTitle" idx="1"/>
          </p:nvPr>
        </p:nvSpPr>
        <p:spPr>
          <a:xfrm>
            <a:off x="5432256" y="2888703"/>
            <a:ext cx="2769900" cy="1005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Char char="●"/>
              <a:defRPr sz="1400" b="0">
                <a:solidFill>
                  <a:schemeClr val="dk1"/>
                </a:solidFill>
              </a:defRPr>
            </a:lvl1pPr>
            <a:lvl2pPr lvl="1" algn="ctr" rtl="0">
              <a:lnSpc>
                <a:spcPct val="100000"/>
              </a:lnSpc>
              <a:spcBef>
                <a:spcPts val="0"/>
              </a:spcBef>
              <a:spcAft>
                <a:spcPts val="0"/>
              </a:spcAft>
              <a:buClr>
                <a:schemeClr val="lt1"/>
              </a:buClr>
              <a:buSzPts val="2800"/>
              <a:buChar char="○"/>
              <a:defRPr sz="2800">
                <a:solidFill>
                  <a:schemeClr val="lt1"/>
                </a:solidFill>
              </a:defRPr>
            </a:lvl2pPr>
            <a:lvl3pPr lvl="2" algn="ctr" rtl="0">
              <a:lnSpc>
                <a:spcPct val="100000"/>
              </a:lnSpc>
              <a:spcBef>
                <a:spcPts val="0"/>
              </a:spcBef>
              <a:spcAft>
                <a:spcPts val="0"/>
              </a:spcAft>
              <a:buClr>
                <a:schemeClr val="lt1"/>
              </a:buClr>
              <a:buSzPts val="2800"/>
              <a:buChar char="■"/>
              <a:defRPr sz="2800">
                <a:solidFill>
                  <a:schemeClr val="lt1"/>
                </a:solidFill>
              </a:defRPr>
            </a:lvl3pPr>
            <a:lvl4pPr lvl="3" algn="ctr" rtl="0">
              <a:lnSpc>
                <a:spcPct val="100000"/>
              </a:lnSpc>
              <a:spcBef>
                <a:spcPts val="0"/>
              </a:spcBef>
              <a:spcAft>
                <a:spcPts val="0"/>
              </a:spcAft>
              <a:buClr>
                <a:schemeClr val="lt1"/>
              </a:buClr>
              <a:buSzPts val="2800"/>
              <a:buChar char="●"/>
              <a:defRPr sz="2800">
                <a:solidFill>
                  <a:schemeClr val="lt1"/>
                </a:solidFill>
              </a:defRPr>
            </a:lvl4pPr>
            <a:lvl5pPr lvl="4" algn="ctr" rtl="0">
              <a:lnSpc>
                <a:spcPct val="100000"/>
              </a:lnSpc>
              <a:spcBef>
                <a:spcPts val="0"/>
              </a:spcBef>
              <a:spcAft>
                <a:spcPts val="0"/>
              </a:spcAft>
              <a:buClr>
                <a:schemeClr val="lt1"/>
              </a:buClr>
              <a:buSzPts val="2800"/>
              <a:buChar char="○"/>
              <a:defRPr sz="2800">
                <a:solidFill>
                  <a:schemeClr val="lt1"/>
                </a:solidFill>
              </a:defRPr>
            </a:lvl5pPr>
            <a:lvl6pPr lvl="5" algn="ctr" rtl="0">
              <a:lnSpc>
                <a:spcPct val="100000"/>
              </a:lnSpc>
              <a:spcBef>
                <a:spcPts val="0"/>
              </a:spcBef>
              <a:spcAft>
                <a:spcPts val="0"/>
              </a:spcAft>
              <a:buClr>
                <a:schemeClr val="lt1"/>
              </a:buClr>
              <a:buSzPts val="2800"/>
              <a:buChar char="■"/>
              <a:defRPr sz="2800">
                <a:solidFill>
                  <a:schemeClr val="lt1"/>
                </a:solidFill>
              </a:defRPr>
            </a:lvl6pPr>
            <a:lvl7pPr lvl="6" algn="ctr" rtl="0">
              <a:lnSpc>
                <a:spcPct val="100000"/>
              </a:lnSpc>
              <a:spcBef>
                <a:spcPts val="0"/>
              </a:spcBef>
              <a:spcAft>
                <a:spcPts val="0"/>
              </a:spcAft>
              <a:buClr>
                <a:schemeClr val="lt1"/>
              </a:buClr>
              <a:buSzPts val="2800"/>
              <a:buChar char="●"/>
              <a:defRPr sz="2800">
                <a:solidFill>
                  <a:schemeClr val="lt1"/>
                </a:solidFill>
              </a:defRPr>
            </a:lvl7pPr>
            <a:lvl8pPr lvl="7" algn="ctr" rtl="0">
              <a:lnSpc>
                <a:spcPct val="100000"/>
              </a:lnSpc>
              <a:spcBef>
                <a:spcPts val="0"/>
              </a:spcBef>
              <a:spcAft>
                <a:spcPts val="0"/>
              </a:spcAft>
              <a:buClr>
                <a:schemeClr val="lt1"/>
              </a:buClr>
              <a:buSzPts val="2800"/>
              <a:buChar char="○"/>
              <a:defRPr sz="2800">
                <a:solidFill>
                  <a:schemeClr val="lt1"/>
                </a:solidFill>
              </a:defRPr>
            </a:lvl8pPr>
            <a:lvl9pPr lvl="8" algn="ctr" rtl="0">
              <a:lnSpc>
                <a:spcPct val="100000"/>
              </a:lnSpc>
              <a:spcBef>
                <a:spcPts val="0"/>
              </a:spcBef>
              <a:spcAft>
                <a:spcPts val="0"/>
              </a:spcAft>
              <a:buClr>
                <a:schemeClr val="lt1"/>
              </a:buClr>
              <a:buSzPts val="2800"/>
              <a:buChar char="■"/>
              <a:defRPr sz="2800">
                <a:solidFill>
                  <a:schemeClr val="lt1"/>
                </a:solidFill>
              </a:defRPr>
            </a:lvl9pPr>
          </a:lstStyle>
          <a:p>
            <a:endParaRPr/>
          </a:p>
        </p:txBody>
      </p:sp>
      <p:sp>
        <p:nvSpPr>
          <p:cNvPr id="1273" name="Google Shape;1273;p42"/>
          <p:cNvSpPr txBox="1">
            <a:spLocks noGrp="1"/>
          </p:cNvSpPr>
          <p:nvPr>
            <p:ph type="subTitle" idx="3"/>
          </p:nvPr>
        </p:nvSpPr>
        <p:spPr>
          <a:xfrm>
            <a:off x="941837" y="2888703"/>
            <a:ext cx="2767200" cy="1005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Char char="●"/>
              <a:defRPr sz="1400" b="0">
                <a:solidFill>
                  <a:schemeClr val="dk1"/>
                </a:solidFill>
              </a:defRPr>
            </a:lvl1pPr>
            <a:lvl2pPr lvl="1" algn="ctr" rtl="0">
              <a:lnSpc>
                <a:spcPct val="100000"/>
              </a:lnSpc>
              <a:spcBef>
                <a:spcPts val="1000"/>
              </a:spcBef>
              <a:spcAft>
                <a:spcPts val="0"/>
              </a:spcAft>
              <a:buClr>
                <a:schemeClr val="lt1"/>
              </a:buClr>
              <a:buSzPts val="2800"/>
              <a:buChar char="○"/>
              <a:defRPr sz="2800">
                <a:solidFill>
                  <a:schemeClr val="lt1"/>
                </a:solidFill>
              </a:defRPr>
            </a:lvl2pPr>
            <a:lvl3pPr lvl="2" algn="ctr" rtl="0">
              <a:lnSpc>
                <a:spcPct val="100000"/>
              </a:lnSpc>
              <a:spcBef>
                <a:spcPts val="0"/>
              </a:spcBef>
              <a:spcAft>
                <a:spcPts val="0"/>
              </a:spcAft>
              <a:buClr>
                <a:schemeClr val="lt1"/>
              </a:buClr>
              <a:buSzPts val="2800"/>
              <a:buChar char="■"/>
              <a:defRPr sz="2800">
                <a:solidFill>
                  <a:schemeClr val="lt1"/>
                </a:solidFill>
              </a:defRPr>
            </a:lvl3pPr>
            <a:lvl4pPr lvl="3" algn="ctr" rtl="0">
              <a:lnSpc>
                <a:spcPct val="100000"/>
              </a:lnSpc>
              <a:spcBef>
                <a:spcPts val="0"/>
              </a:spcBef>
              <a:spcAft>
                <a:spcPts val="0"/>
              </a:spcAft>
              <a:buClr>
                <a:schemeClr val="lt1"/>
              </a:buClr>
              <a:buSzPts val="2800"/>
              <a:buChar char="●"/>
              <a:defRPr sz="2800">
                <a:solidFill>
                  <a:schemeClr val="lt1"/>
                </a:solidFill>
              </a:defRPr>
            </a:lvl4pPr>
            <a:lvl5pPr lvl="4" algn="ctr" rtl="0">
              <a:lnSpc>
                <a:spcPct val="100000"/>
              </a:lnSpc>
              <a:spcBef>
                <a:spcPts val="0"/>
              </a:spcBef>
              <a:spcAft>
                <a:spcPts val="0"/>
              </a:spcAft>
              <a:buClr>
                <a:schemeClr val="lt1"/>
              </a:buClr>
              <a:buSzPts val="2800"/>
              <a:buChar char="○"/>
              <a:defRPr sz="2800">
                <a:solidFill>
                  <a:schemeClr val="lt1"/>
                </a:solidFill>
              </a:defRPr>
            </a:lvl5pPr>
            <a:lvl6pPr lvl="5" algn="ctr" rtl="0">
              <a:lnSpc>
                <a:spcPct val="100000"/>
              </a:lnSpc>
              <a:spcBef>
                <a:spcPts val="0"/>
              </a:spcBef>
              <a:spcAft>
                <a:spcPts val="0"/>
              </a:spcAft>
              <a:buClr>
                <a:schemeClr val="lt1"/>
              </a:buClr>
              <a:buSzPts val="2800"/>
              <a:buChar char="■"/>
              <a:defRPr sz="2800">
                <a:solidFill>
                  <a:schemeClr val="lt1"/>
                </a:solidFill>
              </a:defRPr>
            </a:lvl6pPr>
            <a:lvl7pPr lvl="6" algn="ctr" rtl="0">
              <a:lnSpc>
                <a:spcPct val="100000"/>
              </a:lnSpc>
              <a:spcBef>
                <a:spcPts val="0"/>
              </a:spcBef>
              <a:spcAft>
                <a:spcPts val="0"/>
              </a:spcAft>
              <a:buClr>
                <a:schemeClr val="lt1"/>
              </a:buClr>
              <a:buSzPts val="2800"/>
              <a:buChar char="●"/>
              <a:defRPr sz="2800">
                <a:solidFill>
                  <a:schemeClr val="lt1"/>
                </a:solidFill>
              </a:defRPr>
            </a:lvl7pPr>
            <a:lvl8pPr lvl="7" algn="ctr" rtl="0">
              <a:lnSpc>
                <a:spcPct val="100000"/>
              </a:lnSpc>
              <a:spcBef>
                <a:spcPts val="0"/>
              </a:spcBef>
              <a:spcAft>
                <a:spcPts val="0"/>
              </a:spcAft>
              <a:buClr>
                <a:schemeClr val="lt1"/>
              </a:buClr>
              <a:buSzPts val="2800"/>
              <a:buChar char="○"/>
              <a:defRPr sz="2800">
                <a:solidFill>
                  <a:schemeClr val="lt1"/>
                </a:solidFill>
              </a:defRPr>
            </a:lvl8pPr>
            <a:lvl9pPr lvl="8" algn="ctr" rtl="0">
              <a:lnSpc>
                <a:spcPct val="100000"/>
              </a:lnSpc>
              <a:spcBef>
                <a:spcPts val="0"/>
              </a:spcBef>
              <a:spcAft>
                <a:spcPts val="0"/>
              </a:spcAft>
              <a:buClr>
                <a:schemeClr val="lt1"/>
              </a:buClr>
              <a:buSzPts val="2800"/>
              <a:buChar char="■"/>
              <a:defRPr sz="2800">
                <a:solidFill>
                  <a:schemeClr val="lt1"/>
                </a:solidFill>
              </a:defRPr>
            </a:lvl9pPr>
          </a:lstStyle>
          <a:p>
            <a:endParaRPr/>
          </a:p>
        </p:txBody>
      </p:sp>
      <p:sp>
        <p:nvSpPr>
          <p:cNvPr id="1274" name="Google Shape;1274;p42"/>
          <p:cNvSpPr txBox="1">
            <a:spLocks noGrp="1"/>
          </p:cNvSpPr>
          <p:nvPr>
            <p:ph type="title" idx="4"/>
          </p:nvPr>
        </p:nvSpPr>
        <p:spPr>
          <a:xfrm>
            <a:off x="720000" y="539500"/>
            <a:ext cx="77040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75" name="Google Shape;1275;p42"/>
          <p:cNvGrpSpPr/>
          <p:nvPr/>
        </p:nvGrpSpPr>
        <p:grpSpPr>
          <a:xfrm>
            <a:off x="-540125" y="-190500"/>
            <a:ext cx="10224238" cy="5634425"/>
            <a:chOff x="-540125" y="-190500"/>
            <a:chExt cx="10224238" cy="5634425"/>
          </a:xfrm>
        </p:grpSpPr>
        <p:sp>
          <p:nvSpPr>
            <p:cNvPr id="1276" name="Google Shape;1276;p42"/>
            <p:cNvSpPr/>
            <p:nvPr/>
          </p:nvSpPr>
          <p:spPr>
            <a:xfrm>
              <a:off x="8868499" y="258010"/>
              <a:ext cx="274226" cy="5038749"/>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77" name="Google Shape;1277;p42"/>
            <p:cNvSpPr/>
            <p:nvPr/>
          </p:nvSpPr>
          <p:spPr>
            <a:xfrm>
              <a:off x="100" y="247650"/>
              <a:ext cx="274225" cy="5049014"/>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nvGrpSpPr>
            <p:cNvPr id="1278" name="Google Shape;1278;p42"/>
            <p:cNvGrpSpPr/>
            <p:nvPr/>
          </p:nvGrpSpPr>
          <p:grpSpPr>
            <a:xfrm>
              <a:off x="243846" y="4810252"/>
              <a:ext cx="8625625" cy="318713"/>
              <a:chOff x="188112" y="4401147"/>
              <a:chExt cx="8663745" cy="305867"/>
            </a:xfrm>
          </p:grpSpPr>
          <p:sp>
            <p:nvSpPr>
              <p:cNvPr id="1279" name="Google Shape;1279;p42"/>
              <p:cNvSpPr/>
              <p:nvPr/>
            </p:nvSpPr>
            <p:spPr>
              <a:xfrm>
                <a:off x="188112" y="4401147"/>
                <a:ext cx="8663745" cy="305867"/>
              </a:xfrm>
              <a:custGeom>
                <a:avLst/>
                <a:gdLst/>
                <a:ahLst/>
                <a:cxnLst/>
                <a:rect l="l" t="t" r="r" b="b"/>
                <a:pathLst>
                  <a:path w="27171" h="3178" extrusionOk="0">
                    <a:moveTo>
                      <a:pt x="1" y="0"/>
                    </a:moveTo>
                    <a:lnTo>
                      <a:pt x="1" y="3177"/>
                    </a:lnTo>
                    <a:lnTo>
                      <a:pt x="27171" y="3177"/>
                    </a:lnTo>
                    <a:lnTo>
                      <a:pt x="27171"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80" name="Google Shape;1280;p42"/>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81" name="Google Shape;1281;p42"/>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1282" name="Google Shape;1282;p42"/>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83" name="Google Shape;1283;p42"/>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84" name="Google Shape;1284;p42"/>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85" name="Google Shape;1285;p42"/>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86" name="Google Shape;1286;p42"/>
            <p:cNvSpPr/>
            <p:nvPr/>
          </p:nvSpPr>
          <p:spPr>
            <a:xfrm>
              <a:off x="710332" y="194931"/>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87" name="Google Shape;1287;p42"/>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88" name="Google Shape;1288;p42"/>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89" name="Google Shape;1289;p42"/>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90" name="Google Shape;1290;p42"/>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91" name="Google Shape;1291;p42"/>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nvGrpSpPr>
            <p:cNvPr id="1292" name="Google Shape;1292;p42"/>
            <p:cNvGrpSpPr/>
            <p:nvPr/>
          </p:nvGrpSpPr>
          <p:grpSpPr>
            <a:xfrm>
              <a:off x="-10709" y="263403"/>
              <a:ext cx="448838" cy="860613"/>
              <a:chOff x="561117" y="628348"/>
              <a:chExt cx="448838" cy="855480"/>
            </a:xfrm>
          </p:grpSpPr>
          <p:sp>
            <p:nvSpPr>
              <p:cNvPr id="1293" name="Google Shape;1293;p42"/>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94" name="Google Shape;1294;p42"/>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95" name="Google Shape;1295;p42"/>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1296" name="Google Shape;1296;p42"/>
            <p:cNvGrpSpPr/>
            <p:nvPr/>
          </p:nvGrpSpPr>
          <p:grpSpPr>
            <a:xfrm>
              <a:off x="8694552" y="263386"/>
              <a:ext cx="448838" cy="855480"/>
              <a:chOff x="4189590" y="628348"/>
              <a:chExt cx="448838" cy="855480"/>
            </a:xfrm>
          </p:grpSpPr>
          <p:sp>
            <p:nvSpPr>
              <p:cNvPr id="1297" name="Google Shape;1297;p42"/>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98" name="Google Shape;1298;p42"/>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99" name="Google Shape;1299;p42"/>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1624"/>
        <p:cNvGrpSpPr/>
        <p:nvPr/>
      </p:nvGrpSpPr>
      <p:grpSpPr>
        <a:xfrm>
          <a:off x="0" y="0"/>
          <a:ext cx="0" cy="0"/>
          <a:chOff x="0" y="0"/>
          <a:chExt cx="0" cy="0"/>
        </a:xfrm>
      </p:grpSpPr>
      <p:sp>
        <p:nvSpPr>
          <p:cNvPr id="1625" name="Google Shape;1625;p52"/>
          <p:cNvSpPr txBox="1">
            <a:spLocks noGrp="1"/>
          </p:cNvSpPr>
          <p:nvPr>
            <p:ph type="title"/>
          </p:nvPr>
        </p:nvSpPr>
        <p:spPr>
          <a:xfrm>
            <a:off x="2424600" y="539500"/>
            <a:ext cx="4294800" cy="935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6" name="Google Shape;1626;p52"/>
          <p:cNvSpPr txBox="1">
            <a:spLocks noGrp="1"/>
          </p:cNvSpPr>
          <p:nvPr>
            <p:ph type="subTitle" idx="1"/>
          </p:nvPr>
        </p:nvSpPr>
        <p:spPr>
          <a:xfrm>
            <a:off x="2854650" y="2458362"/>
            <a:ext cx="3434700" cy="127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7" name="Google Shape;1627;p52"/>
          <p:cNvSpPr txBox="1"/>
          <p:nvPr/>
        </p:nvSpPr>
        <p:spPr>
          <a:xfrm>
            <a:off x="2685600" y="3731546"/>
            <a:ext cx="37728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000" b="1">
                <a:solidFill>
                  <a:schemeClr val="dk1"/>
                </a:solidFill>
                <a:latin typeface="Inter"/>
                <a:ea typeface="Inter"/>
                <a:cs typeface="Inter"/>
                <a:sym typeface="Inter"/>
              </a:rPr>
              <a:t>CREDITS:</a:t>
            </a:r>
            <a:r>
              <a:rPr lang="en" sz="1000">
                <a:solidFill>
                  <a:schemeClr val="dk1"/>
                </a:solidFill>
                <a:latin typeface="Inter"/>
                <a:ea typeface="Inter"/>
                <a:cs typeface="Inter"/>
                <a:sym typeface="Inter"/>
              </a:rPr>
              <a:t> This presentation template was created by </a:t>
            </a:r>
            <a:r>
              <a:rPr lang="en" sz="1000" b="1">
                <a:solidFill>
                  <a:schemeClr val="dk1"/>
                </a:solidFill>
                <a:uFill>
                  <a:noFill/>
                </a:uFill>
                <a:latin typeface="Inter"/>
                <a:ea typeface="Inter"/>
                <a:cs typeface="Inter"/>
                <a:sym typeface="Inter"/>
                <a:hlinkClick r:id="rId2">
                  <a:extLst>
                    <a:ext uri="{A12FA001-AC4F-418D-AE19-62706E023703}">
                      <ahyp:hlinkClr xmlns:ahyp="http://schemas.microsoft.com/office/drawing/2018/hyperlinkcolor" val="tx"/>
                    </a:ext>
                  </a:extLst>
                </a:hlinkClick>
              </a:rPr>
              <a:t>Slidesgo</a:t>
            </a:r>
            <a:r>
              <a:rPr lang="en" sz="1000">
                <a:solidFill>
                  <a:schemeClr val="dk1"/>
                </a:solidFill>
                <a:latin typeface="Inter"/>
                <a:ea typeface="Inter"/>
                <a:cs typeface="Inter"/>
                <a:sym typeface="Inter"/>
              </a:rPr>
              <a:t>, including icons by </a:t>
            </a:r>
            <a:r>
              <a:rPr lang="en" sz="1000" b="1">
                <a:solidFill>
                  <a:schemeClr val="dk1"/>
                </a:solidFill>
                <a:uFill>
                  <a:noFill/>
                </a:uFill>
                <a:latin typeface="Inter"/>
                <a:ea typeface="Inter"/>
                <a:cs typeface="Inter"/>
                <a:sym typeface="Inter"/>
                <a:hlinkClick r:id="rId3">
                  <a:extLst>
                    <a:ext uri="{A12FA001-AC4F-418D-AE19-62706E023703}">
                      <ahyp:hlinkClr xmlns:ahyp="http://schemas.microsoft.com/office/drawing/2018/hyperlinkcolor" val="tx"/>
                    </a:ext>
                  </a:extLst>
                </a:hlinkClick>
              </a:rPr>
              <a:t>Flaticon</a:t>
            </a:r>
            <a:r>
              <a:rPr lang="en" sz="1000" b="1">
                <a:solidFill>
                  <a:schemeClr val="dk1"/>
                </a:solidFill>
                <a:latin typeface="Inter"/>
                <a:ea typeface="Inter"/>
                <a:cs typeface="Inter"/>
                <a:sym typeface="Inter"/>
              </a:rPr>
              <a:t> </a:t>
            </a:r>
            <a:r>
              <a:rPr lang="en" sz="1000">
                <a:solidFill>
                  <a:schemeClr val="dk1"/>
                </a:solidFill>
                <a:latin typeface="Inter"/>
                <a:ea typeface="Inter"/>
                <a:cs typeface="Inter"/>
                <a:sym typeface="Inter"/>
              </a:rPr>
              <a:t>and infographics &amp; images by </a:t>
            </a:r>
            <a:r>
              <a:rPr lang="en" sz="1000" b="1">
                <a:solidFill>
                  <a:schemeClr val="dk1"/>
                </a:solidFill>
                <a:uFill>
                  <a:noFill/>
                </a:uFill>
                <a:latin typeface="Inter"/>
                <a:ea typeface="Inter"/>
                <a:cs typeface="Inter"/>
                <a:sym typeface="Inter"/>
                <a:hlinkClick r:id="rId4">
                  <a:extLst>
                    <a:ext uri="{A12FA001-AC4F-418D-AE19-62706E023703}">
                      <ahyp:hlinkClr xmlns:ahyp="http://schemas.microsoft.com/office/drawing/2018/hyperlinkcolor" val="tx"/>
                    </a:ext>
                  </a:extLst>
                </a:hlinkClick>
              </a:rPr>
              <a:t>Freepik</a:t>
            </a:r>
            <a:endParaRPr sz="1000" b="1">
              <a:solidFill>
                <a:schemeClr val="dk1"/>
              </a:solidFill>
              <a:latin typeface="Inter"/>
              <a:ea typeface="Inter"/>
              <a:cs typeface="Inter"/>
              <a:sym typeface="Inter"/>
            </a:endParaRPr>
          </a:p>
        </p:txBody>
      </p:sp>
      <p:grpSp>
        <p:nvGrpSpPr>
          <p:cNvPr id="1628" name="Google Shape;1628;p52"/>
          <p:cNvGrpSpPr/>
          <p:nvPr/>
        </p:nvGrpSpPr>
        <p:grpSpPr>
          <a:xfrm>
            <a:off x="-540119" y="-190500"/>
            <a:ext cx="10224238" cy="5634425"/>
            <a:chOff x="-540125" y="-190500"/>
            <a:chExt cx="10224238" cy="5634425"/>
          </a:xfrm>
        </p:grpSpPr>
        <p:grpSp>
          <p:nvGrpSpPr>
            <p:cNvPr id="1629" name="Google Shape;1629;p52"/>
            <p:cNvGrpSpPr/>
            <p:nvPr/>
          </p:nvGrpSpPr>
          <p:grpSpPr>
            <a:xfrm>
              <a:off x="123156" y="409580"/>
              <a:ext cx="262232" cy="352736"/>
              <a:chOff x="694982" y="773654"/>
              <a:chExt cx="262232" cy="350632"/>
            </a:xfrm>
          </p:grpSpPr>
          <p:sp>
            <p:nvSpPr>
              <p:cNvPr id="1630" name="Google Shape;1630;p52"/>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2"/>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52"/>
            <p:cNvGrpSpPr/>
            <p:nvPr/>
          </p:nvGrpSpPr>
          <p:grpSpPr>
            <a:xfrm>
              <a:off x="-540125" y="-190500"/>
              <a:ext cx="10224238" cy="5634425"/>
              <a:chOff x="-540125" y="-190500"/>
              <a:chExt cx="10224238" cy="5634425"/>
            </a:xfrm>
          </p:grpSpPr>
          <p:grpSp>
            <p:nvGrpSpPr>
              <p:cNvPr id="1633" name="Google Shape;1633;p52"/>
              <p:cNvGrpSpPr/>
              <p:nvPr/>
            </p:nvGrpSpPr>
            <p:grpSpPr>
              <a:xfrm>
                <a:off x="123150" y="4810250"/>
                <a:ext cx="9020846" cy="318721"/>
                <a:chOff x="66882" y="4401145"/>
                <a:chExt cx="9060713" cy="305875"/>
              </a:xfrm>
            </p:grpSpPr>
            <p:sp>
              <p:nvSpPr>
                <p:cNvPr id="1634" name="Google Shape;1634;p52"/>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2"/>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2"/>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7" name="Google Shape;1637;p52"/>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2"/>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2"/>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2"/>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2"/>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2"/>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2"/>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2"/>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2"/>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2"/>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52"/>
              <p:cNvGrpSpPr/>
              <p:nvPr/>
            </p:nvGrpSpPr>
            <p:grpSpPr>
              <a:xfrm>
                <a:off x="8694552" y="444361"/>
                <a:ext cx="448838" cy="855480"/>
                <a:chOff x="4189590" y="628348"/>
                <a:chExt cx="448838" cy="855480"/>
              </a:xfrm>
            </p:grpSpPr>
            <p:sp>
              <p:nvSpPr>
                <p:cNvPr id="1648" name="Google Shape;1648;p52"/>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2"/>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2"/>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1" name="Google Shape;1651;p52"/>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2" name="Google Shape;1652;p52"/>
              <p:cNvGrpSpPr/>
              <p:nvPr/>
            </p:nvGrpSpPr>
            <p:grpSpPr>
              <a:xfrm>
                <a:off x="-10709" y="444378"/>
                <a:ext cx="448838" cy="860613"/>
                <a:chOff x="561117" y="628348"/>
                <a:chExt cx="448838" cy="855480"/>
              </a:xfrm>
            </p:grpSpPr>
            <p:sp>
              <p:nvSpPr>
                <p:cNvPr id="1653" name="Google Shape;1653;p52"/>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2"/>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56" name="Google Shape;1656;p52"/>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57"/>
        <p:cNvGrpSpPr/>
        <p:nvPr/>
      </p:nvGrpSpPr>
      <p:grpSpPr>
        <a:xfrm>
          <a:off x="0" y="0"/>
          <a:ext cx="0" cy="0"/>
          <a:chOff x="0" y="0"/>
          <a:chExt cx="0" cy="0"/>
        </a:xfrm>
      </p:grpSpPr>
      <p:grpSp>
        <p:nvGrpSpPr>
          <p:cNvPr id="1658" name="Google Shape;1658;p53"/>
          <p:cNvGrpSpPr/>
          <p:nvPr/>
        </p:nvGrpSpPr>
        <p:grpSpPr>
          <a:xfrm>
            <a:off x="-540125" y="-190500"/>
            <a:ext cx="10224238" cy="5634425"/>
            <a:chOff x="-540125" y="-190500"/>
            <a:chExt cx="10224238" cy="5634425"/>
          </a:xfrm>
        </p:grpSpPr>
        <p:grpSp>
          <p:nvGrpSpPr>
            <p:cNvPr id="1659" name="Google Shape;1659;p53"/>
            <p:cNvGrpSpPr/>
            <p:nvPr/>
          </p:nvGrpSpPr>
          <p:grpSpPr>
            <a:xfrm>
              <a:off x="-540125" y="-190500"/>
              <a:ext cx="10224238" cy="5634425"/>
              <a:chOff x="-540125" y="-190500"/>
              <a:chExt cx="10224238" cy="5634425"/>
            </a:xfrm>
          </p:grpSpPr>
          <p:grpSp>
            <p:nvGrpSpPr>
              <p:cNvPr id="1660" name="Google Shape;1660;p53"/>
              <p:cNvGrpSpPr/>
              <p:nvPr/>
            </p:nvGrpSpPr>
            <p:grpSpPr>
              <a:xfrm>
                <a:off x="123156" y="409580"/>
                <a:ext cx="262232" cy="352736"/>
                <a:chOff x="694982" y="773654"/>
                <a:chExt cx="262232" cy="350632"/>
              </a:xfrm>
            </p:grpSpPr>
            <p:sp>
              <p:nvSpPr>
                <p:cNvPr id="1661" name="Google Shape;1661;p53"/>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3"/>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3" name="Google Shape;1663;p53"/>
              <p:cNvGrpSpPr/>
              <p:nvPr/>
            </p:nvGrpSpPr>
            <p:grpSpPr>
              <a:xfrm>
                <a:off x="-540125" y="-190500"/>
                <a:ext cx="10224238" cy="5634425"/>
                <a:chOff x="-540125" y="-190500"/>
                <a:chExt cx="10224238" cy="5634425"/>
              </a:xfrm>
            </p:grpSpPr>
            <p:grpSp>
              <p:nvGrpSpPr>
                <p:cNvPr id="1664" name="Google Shape;1664;p53"/>
                <p:cNvGrpSpPr/>
                <p:nvPr/>
              </p:nvGrpSpPr>
              <p:grpSpPr>
                <a:xfrm>
                  <a:off x="123150" y="4810250"/>
                  <a:ext cx="9020846" cy="318721"/>
                  <a:chOff x="66882" y="4401145"/>
                  <a:chExt cx="9060713" cy="305875"/>
                </a:xfrm>
              </p:grpSpPr>
              <p:sp>
                <p:nvSpPr>
                  <p:cNvPr id="1665" name="Google Shape;1665;p53"/>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3"/>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3"/>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8" name="Google Shape;1668;p53"/>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3"/>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3"/>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3"/>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3"/>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3"/>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3"/>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3"/>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3"/>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3"/>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8" name="Google Shape;1678;p53"/>
                <p:cNvGrpSpPr/>
                <p:nvPr/>
              </p:nvGrpSpPr>
              <p:grpSpPr>
                <a:xfrm>
                  <a:off x="8694552" y="444361"/>
                  <a:ext cx="448838" cy="855480"/>
                  <a:chOff x="4189590" y="628348"/>
                  <a:chExt cx="448838" cy="855480"/>
                </a:xfrm>
              </p:grpSpPr>
              <p:sp>
                <p:nvSpPr>
                  <p:cNvPr id="1679" name="Google Shape;1679;p53"/>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3"/>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3"/>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2" name="Google Shape;1682;p53"/>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3" name="Google Shape;1683;p53"/>
                <p:cNvGrpSpPr/>
                <p:nvPr/>
              </p:nvGrpSpPr>
              <p:grpSpPr>
                <a:xfrm>
                  <a:off x="-10709" y="444378"/>
                  <a:ext cx="448838" cy="860613"/>
                  <a:chOff x="561117" y="628348"/>
                  <a:chExt cx="448838" cy="855480"/>
                </a:xfrm>
              </p:grpSpPr>
              <p:sp>
                <p:nvSpPr>
                  <p:cNvPr id="1684" name="Google Shape;1684;p53"/>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3"/>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3"/>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87" name="Google Shape;1687;p53"/>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 name="Google Shape;1688;p53"/>
            <p:cNvGrpSpPr/>
            <p:nvPr/>
          </p:nvGrpSpPr>
          <p:grpSpPr>
            <a:xfrm>
              <a:off x="384093" y="4954718"/>
              <a:ext cx="8375813" cy="57966"/>
              <a:chOff x="384093" y="4954718"/>
              <a:chExt cx="8375813" cy="57966"/>
            </a:xfrm>
          </p:grpSpPr>
          <p:sp>
            <p:nvSpPr>
              <p:cNvPr id="1689" name="Google Shape;1689;p53"/>
              <p:cNvSpPr/>
              <p:nvPr/>
            </p:nvSpPr>
            <p:spPr>
              <a:xfrm>
                <a:off x="38409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3"/>
              <p:cNvSpPr/>
              <p:nvPr/>
            </p:nvSpPr>
            <p:spPr>
              <a:xfrm>
                <a:off x="854054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91" name="Google Shape;1691;p53"/>
          <p:cNvGrpSpPr/>
          <p:nvPr/>
        </p:nvGrpSpPr>
        <p:grpSpPr>
          <a:xfrm>
            <a:off x="8106581" y="1095706"/>
            <a:ext cx="648376" cy="880878"/>
            <a:chOff x="638276" y="3526008"/>
            <a:chExt cx="714936" cy="971200"/>
          </a:xfrm>
        </p:grpSpPr>
        <p:sp>
          <p:nvSpPr>
            <p:cNvPr id="1692" name="Google Shape;1692;p53"/>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3" name="Google Shape;1693;p53"/>
            <p:cNvGrpSpPr/>
            <p:nvPr/>
          </p:nvGrpSpPr>
          <p:grpSpPr>
            <a:xfrm>
              <a:off x="638276" y="3526008"/>
              <a:ext cx="714936" cy="971200"/>
              <a:chOff x="9141124" y="2771118"/>
              <a:chExt cx="319239" cy="433649"/>
            </a:xfrm>
          </p:grpSpPr>
          <p:sp>
            <p:nvSpPr>
              <p:cNvPr id="1694" name="Google Shape;1694;p53"/>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3"/>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3"/>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3"/>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3"/>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3"/>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3"/>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3"/>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3"/>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3"/>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3"/>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3"/>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3"/>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3"/>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3"/>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3"/>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3"/>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3"/>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3"/>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3"/>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3"/>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3"/>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3"/>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3"/>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3"/>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3"/>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20" name="Google Shape;1720;p53"/>
          <p:cNvSpPr/>
          <p:nvPr/>
        </p:nvSpPr>
        <p:spPr>
          <a:xfrm>
            <a:off x="4" y="1017700"/>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53"/>
          <p:cNvGrpSpPr/>
          <p:nvPr/>
        </p:nvGrpSpPr>
        <p:grpSpPr>
          <a:xfrm>
            <a:off x="389043" y="1095706"/>
            <a:ext cx="648376" cy="880878"/>
            <a:chOff x="638276" y="3526008"/>
            <a:chExt cx="714936" cy="971200"/>
          </a:xfrm>
        </p:grpSpPr>
        <p:sp>
          <p:nvSpPr>
            <p:cNvPr id="1722" name="Google Shape;1722;p53"/>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53"/>
            <p:cNvGrpSpPr/>
            <p:nvPr/>
          </p:nvGrpSpPr>
          <p:grpSpPr>
            <a:xfrm>
              <a:off x="638276" y="3526008"/>
              <a:ext cx="714936" cy="971200"/>
              <a:chOff x="9141124" y="2771118"/>
              <a:chExt cx="319239" cy="433649"/>
            </a:xfrm>
          </p:grpSpPr>
          <p:sp>
            <p:nvSpPr>
              <p:cNvPr id="1724" name="Google Shape;1724;p53"/>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3"/>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3"/>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3"/>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3"/>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3"/>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3"/>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3"/>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3"/>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3"/>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3"/>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3"/>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3"/>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3"/>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3"/>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3"/>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3"/>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3"/>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3"/>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3"/>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3"/>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3"/>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3"/>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3"/>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3"/>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3"/>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53"/>
          <p:cNvGrpSpPr/>
          <p:nvPr/>
        </p:nvGrpSpPr>
        <p:grpSpPr>
          <a:xfrm rot="1321491" flipH="1">
            <a:off x="8028423" y="3186133"/>
            <a:ext cx="714934" cy="378491"/>
            <a:chOff x="-1074225" y="4512538"/>
            <a:chExt cx="714950" cy="378500"/>
          </a:xfrm>
        </p:grpSpPr>
        <p:sp>
          <p:nvSpPr>
            <p:cNvPr id="1751" name="Google Shape;1751;p53"/>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3"/>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3"/>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3"/>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3"/>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3"/>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3"/>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3"/>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3"/>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3"/>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3"/>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53"/>
          <p:cNvGrpSpPr/>
          <p:nvPr/>
        </p:nvGrpSpPr>
        <p:grpSpPr>
          <a:xfrm flipH="1">
            <a:off x="310883" y="4091175"/>
            <a:ext cx="714950" cy="378500"/>
            <a:chOff x="-1074225" y="4512538"/>
            <a:chExt cx="714950" cy="378500"/>
          </a:xfrm>
        </p:grpSpPr>
        <p:sp>
          <p:nvSpPr>
            <p:cNvPr id="1763" name="Google Shape;1763;p53"/>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3"/>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3"/>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3"/>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3"/>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3"/>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3"/>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3"/>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3"/>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3"/>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3"/>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3"/>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1775"/>
        <p:cNvGrpSpPr/>
        <p:nvPr/>
      </p:nvGrpSpPr>
      <p:grpSpPr>
        <a:xfrm>
          <a:off x="0" y="0"/>
          <a:ext cx="0" cy="0"/>
          <a:chOff x="0" y="0"/>
          <a:chExt cx="0" cy="0"/>
        </a:xfrm>
      </p:grpSpPr>
      <p:grpSp>
        <p:nvGrpSpPr>
          <p:cNvPr id="1776" name="Google Shape;1776;p54"/>
          <p:cNvGrpSpPr/>
          <p:nvPr/>
        </p:nvGrpSpPr>
        <p:grpSpPr>
          <a:xfrm flipH="1">
            <a:off x="-540125" y="-190500"/>
            <a:ext cx="10224238" cy="5634425"/>
            <a:chOff x="-540125" y="-190500"/>
            <a:chExt cx="10224238" cy="5634425"/>
          </a:xfrm>
        </p:grpSpPr>
        <p:grpSp>
          <p:nvGrpSpPr>
            <p:cNvPr id="1777" name="Google Shape;1777;p54"/>
            <p:cNvGrpSpPr/>
            <p:nvPr/>
          </p:nvGrpSpPr>
          <p:grpSpPr>
            <a:xfrm>
              <a:off x="-540125" y="-190500"/>
              <a:ext cx="10224238" cy="5634425"/>
              <a:chOff x="-540125" y="-190500"/>
              <a:chExt cx="10224238" cy="5634425"/>
            </a:xfrm>
          </p:grpSpPr>
          <p:grpSp>
            <p:nvGrpSpPr>
              <p:cNvPr id="1778" name="Google Shape;1778;p54"/>
              <p:cNvGrpSpPr/>
              <p:nvPr/>
            </p:nvGrpSpPr>
            <p:grpSpPr>
              <a:xfrm>
                <a:off x="123156" y="409580"/>
                <a:ext cx="262232" cy="352736"/>
                <a:chOff x="694982" y="773654"/>
                <a:chExt cx="262232" cy="350632"/>
              </a:xfrm>
            </p:grpSpPr>
            <p:sp>
              <p:nvSpPr>
                <p:cNvPr id="1779" name="Google Shape;1779;p54"/>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4"/>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1" name="Google Shape;1781;p54"/>
              <p:cNvGrpSpPr/>
              <p:nvPr/>
            </p:nvGrpSpPr>
            <p:grpSpPr>
              <a:xfrm>
                <a:off x="-540125" y="-190500"/>
                <a:ext cx="10224238" cy="5634425"/>
                <a:chOff x="-540125" y="-190500"/>
                <a:chExt cx="10224238" cy="5634425"/>
              </a:xfrm>
            </p:grpSpPr>
            <p:grpSp>
              <p:nvGrpSpPr>
                <p:cNvPr id="1782" name="Google Shape;1782;p54"/>
                <p:cNvGrpSpPr/>
                <p:nvPr/>
              </p:nvGrpSpPr>
              <p:grpSpPr>
                <a:xfrm>
                  <a:off x="123150" y="4810250"/>
                  <a:ext cx="9020846" cy="318721"/>
                  <a:chOff x="66882" y="4401145"/>
                  <a:chExt cx="9060713" cy="305875"/>
                </a:xfrm>
              </p:grpSpPr>
              <p:sp>
                <p:nvSpPr>
                  <p:cNvPr id="1783" name="Google Shape;1783;p54"/>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4"/>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4"/>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54"/>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4"/>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4"/>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4"/>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4"/>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4"/>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4"/>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4"/>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4"/>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4"/>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54"/>
                <p:cNvGrpSpPr/>
                <p:nvPr/>
              </p:nvGrpSpPr>
              <p:grpSpPr>
                <a:xfrm>
                  <a:off x="8694552" y="444361"/>
                  <a:ext cx="448838" cy="855480"/>
                  <a:chOff x="4189590" y="628348"/>
                  <a:chExt cx="448838" cy="855480"/>
                </a:xfrm>
              </p:grpSpPr>
              <p:sp>
                <p:nvSpPr>
                  <p:cNvPr id="1797" name="Google Shape;1797;p54"/>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4"/>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4"/>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0" name="Google Shape;1800;p54"/>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1" name="Google Shape;1801;p54"/>
                <p:cNvGrpSpPr/>
                <p:nvPr/>
              </p:nvGrpSpPr>
              <p:grpSpPr>
                <a:xfrm>
                  <a:off x="-10709" y="444378"/>
                  <a:ext cx="448838" cy="860613"/>
                  <a:chOff x="561117" y="628348"/>
                  <a:chExt cx="448838" cy="855480"/>
                </a:xfrm>
              </p:grpSpPr>
              <p:sp>
                <p:nvSpPr>
                  <p:cNvPr id="1802" name="Google Shape;1802;p54"/>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4"/>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4"/>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05" name="Google Shape;1805;p54"/>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54"/>
            <p:cNvGrpSpPr/>
            <p:nvPr/>
          </p:nvGrpSpPr>
          <p:grpSpPr>
            <a:xfrm>
              <a:off x="384093" y="4954718"/>
              <a:ext cx="8375813" cy="57966"/>
              <a:chOff x="384093" y="4954718"/>
              <a:chExt cx="8375813" cy="57966"/>
            </a:xfrm>
          </p:grpSpPr>
          <p:sp>
            <p:nvSpPr>
              <p:cNvPr id="1807" name="Google Shape;1807;p54"/>
              <p:cNvSpPr/>
              <p:nvPr/>
            </p:nvSpPr>
            <p:spPr>
              <a:xfrm>
                <a:off x="38409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4"/>
              <p:cNvSpPr/>
              <p:nvPr/>
            </p:nvSpPr>
            <p:spPr>
              <a:xfrm>
                <a:off x="854054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9" name="Google Shape;1809;p54"/>
          <p:cNvGrpSpPr/>
          <p:nvPr/>
        </p:nvGrpSpPr>
        <p:grpSpPr>
          <a:xfrm>
            <a:off x="8106580" y="1095706"/>
            <a:ext cx="648376" cy="880878"/>
            <a:chOff x="638276" y="3526008"/>
            <a:chExt cx="714936" cy="971200"/>
          </a:xfrm>
        </p:grpSpPr>
        <p:sp>
          <p:nvSpPr>
            <p:cNvPr id="1810" name="Google Shape;1810;p54"/>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1" name="Google Shape;1811;p54"/>
            <p:cNvGrpSpPr/>
            <p:nvPr/>
          </p:nvGrpSpPr>
          <p:grpSpPr>
            <a:xfrm>
              <a:off x="638276" y="3526008"/>
              <a:ext cx="714936" cy="971200"/>
              <a:chOff x="9141124" y="2771118"/>
              <a:chExt cx="319239" cy="433649"/>
            </a:xfrm>
          </p:grpSpPr>
          <p:sp>
            <p:nvSpPr>
              <p:cNvPr id="1812" name="Google Shape;1812;p54"/>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4"/>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4"/>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4"/>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4"/>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4"/>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4"/>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4"/>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4"/>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4"/>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4"/>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4"/>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4"/>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4"/>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4"/>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4"/>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4"/>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4"/>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4"/>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4"/>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4"/>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4"/>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4"/>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4"/>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4"/>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4"/>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8" name="Google Shape;1838;p54"/>
          <p:cNvGrpSpPr/>
          <p:nvPr/>
        </p:nvGrpSpPr>
        <p:grpSpPr>
          <a:xfrm rot="1321491" flipH="1">
            <a:off x="355764" y="3186133"/>
            <a:ext cx="714934" cy="378491"/>
            <a:chOff x="-1074225" y="4512538"/>
            <a:chExt cx="714950" cy="378500"/>
          </a:xfrm>
        </p:grpSpPr>
        <p:sp>
          <p:nvSpPr>
            <p:cNvPr id="1839" name="Google Shape;1839;p54"/>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4"/>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4"/>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4"/>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4"/>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4"/>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4"/>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4"/>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4"/>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4"/>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4"/>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54"/>
          <p:cNvGrpSpPr/>
          <p:nvPr/>
        </p:nvGrpSpPr>
        <p:grpSpPr>
          <a:xfrm>
            <a:off x="8073288" y="4091175"/>
            <a:ext cx="714950" cy="378500"/>
            <a:chOff x="-1074225" y="4512538"/>
            <a:chExt cx="714950" cy="378500"/>
          </a:xfrm>
        </p:grpSpPr>
        <p:sp>
          <p:nvSpPr>
            <p:cNvPr id="1851" name="Google Shape;1851;p54"/>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4"/>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4"/>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4"/>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4"/>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4"/>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4"/>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4"/>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4"/>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4"/>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4"/>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4"/>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3" name="Google Shape;1863;p54"/>
          <p:cNvSpPr/>
          <p:nvPr/>
        </p:nvSpPr>
        <p:spPr>
          <a:xfrm>
            <a:off x="4" y="1017700"/>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502"/>
        <p:cNvGrpSpPr/>
        <p:nvPr/>
      </p:nvGrpSpPr>
      <p:grpSpPr>
        <a:xfrm>
          <a:off x="0" y="0"/>
          <a:ext cx="0" cy="0"/>
          <a:chOff x="0" y="0"/>
          <a:chExt cx="0" cy="0"/>
        </a:xfrm>
      </p:grpSpPr>
      <p:sp>
        <p:nvSpPr>
          <p:cNvPr id="1503" name="Google Shape;1503;p49"/>
          <p:cNvSpPr txBox="1">
            <a:spLocks noGrp="1"/>
          </p:cNvSpPr>
          <p:nvPr>
            <p:ph type="title"/>
          </p:nvPr>
        </p:nvSpPr>
        <p:spPr>
          <a:xfrm>
            <a:off x="720002" y="2055200"/>
            <a:ext cx="2208300" cy="39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4" name="Google Shape;1504;p49"/>
          <p:cNvSpPr txBox="1">
            <a:spLocks noGrp="1"/>
          </p:cNvSpPr>
          <p:nvPr>
            <p:ph type="subTitle" idx="1"/>
          </p:nvPr>
        </p:nvSpPr>
        <p:spPr>
          <a:xfrm>
            <a:off x="720002" y="2450750"/>
            <a:ext cx="22083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05" name="Google Shape;1505;p49"/>
          <p:cNvSpPr txBox="1">
            <a:spLocks noGrp="1"/>
          </p:cNvSpPr>
          <p:nvPr>
            <p:ph type="title" idx="2"/>
          </p:nvPr>
        </p:nvSpPr>
        <p:spPr>
          <a:xfrm>
            <a:off x="3148198" y="2055200"/>
            <a:ext cx="2208300" cy="39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6" name="Google Shape;1506;p49"/>
          <p:cNvSpPr txBox="1">
            <a:spLocks noGrp="1"/>
          </p:cNvSpPr>
          <p:nvPr>
            <p:ph type="subTitle" idx="3"/>
          </p:nvPr>
        </p:nvSpPr>
        <p:spPr>
          <a:xfrm>
            <a:off x="3148198" y="2450750"/>
            <a:ext cx="22083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07" name="Google Shape;1507;p49"/>
          <p:cNvSpPr txBox="1">
            <a:spLocks noGrp="1"/>
          </p:cNvSpPr>
          <p:nvPr>
            <p:ph type="title" idx="4"/>
          </p:nvPr>
        </p:nvSpPr>
        <p:spPr>
          <a:xfrm>
            <a:off x="720002" y="3777920"/>
            <a:ext cx="2208300" cy="39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8" name="Google Shape;1508;p49"/>
          <p:cNvSpPr txBox="1">
            <a:spLocks noGrp="1"/>
          </p:cNvSpPr>
          <p:nvPr>
            <p:ph type="subTitle" idx="5"/>
          </p:nvPr>
        </p:nvSpPr>
        <p:spPr>
          <a:xfrm>
            <a:off x="720002" y="4162395"/>
            <a:ext cx="22083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09" name="Google Shape;1509;p49"/>
          <p:cNvSpPr txBox="1">
            <a:spLocks noGrp="1"/>
          </p:cNvSpPr>
          <p:nvPr>
            <p:ph type="title" idx="6"/>
          </p:nvPr>
        </p:nvSpPr>
        <p:spPr>
          <a:xfrm>
            <a:off x="3148198" y="3777920"/>
            <a:ext cx="2208300" cy="39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10" name="Google Shape;1510;p49"/>
          <p:cNvSpPr txBox="1">
            <a:spLocks noGrp="1"/>
          </p:cNvSpPr>
          <p:nvPr>
            <p:ph type="subTitle" idx="7"/>
          </p:nvPr>
        </p:nvSpPr>
        <p:spPr>
          <a:xfrm>
            <a:off x="3148198" y="4162395"/>
            <a:ext cx="22083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11" name="Google Shape;1511;p49"/>
          <p:cNvSpPr txBox="1">
            <a:spLocks noGrp="1"/>
          </p:cNvSpPr>
          <p:nvPr>
            <p:ph type="title" idx="8"/>
          </p:nvPr>
        </p:nvSpPr>
        <p:spPr>
          <a:xfrm>
            <a:off x="720000" y="539500"/>
            <a:ext cx="77040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512" name="Google Shape;1512;p49"/>
          <p:cNvGrpSpPr/>
          <p:nvPr/>
        </p:nvGrpSpPr>
        <p:grpSpPr>
          <a:xfrm>
            <a:off x="-540125" y="-190500"/>
            <a:ext cx="10224238" cy="5634425"/>
            <a:chOff x="-540125" y="-190500"/>
            <a:chExt cx="10224238" cy="5634425"/>
          </a:xfrm>
        </p:grpSpPr>
        <p:grpSp>
          <p:nvGrpSpPr>
            <p:cNvPr id="1513" name="Google Shape;1513;p49"/>
            <p:cNvGrpSpPr/>
            <p:nvPr/>
          </p:nvGrpSpPr>
          <p:grpSpPr>
            <a:xfrm>
              <a:off x="123156" y="409580"/>
              <a:ext cx="262232" cy="352736"/>
              <a:chOff x="694982" y="773654"/>
              <a:chExt cx="262232" cy="350632"/>
            </a:xfrm>
          </p:grpSpPr>
          <p:sp>
            <p:nvSpPr>
              <p:cNvPr id="1514" name="Google Shape;1514;p49"/>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9"/>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49"/>
            <p:cNvGrpSpPr/>
            <p:nvPr/>
          </p:nvGrpSpPr>
          <p:grpSpPr>
            <a:xfrm>
              <a:off x="-540125" y="-190500"/>
              <a:ext cx="10224238" cy="5634425"/>
              <a:chOff x="-540125" y="-190500"/>
              <a:chExt cx="10224238" cy="5634425"/>
            </a:xfrm>
          </p:grpSpPr>
          <p:grpSp>
            <p:nvGrpSpPr>
              <p:cNvPr id="1517" name="Google Shape;1517;p49"/>
              <p:cNvGrpSpPr/>
              <p:nvPr/>
            </p:nvGrpSpPr>
            <p:grpSpPr>
              <a:xfrm>
                <a:off x="123150" y="4810250"/>
                <a:ext cx="9020846" cy="318721"/>
                <a:chOff x="66882" y="4401145"/>
                <a:chExt cx="9060713" cy="305875"/>
              </a:xfrm>
            </p:grpSpPr>
            <p:sp>
              <p:nvSpPr>
                <p:cNvPr id="1518" name="Google Shape;1518;p49"/>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9"/>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9"/>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1" name="Google Shape;1521;p49"/>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9"/>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9"/>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9"/>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9"/>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9"/>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9"/>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9"/>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9"/>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9"/>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1" name="Google Shape;1531;p49"/>
              <p:cNvGrpSpPr/>
              <p:nvPr/>
            </p:nvGrpSpPr>
            <p:grpSpPr>
              <a:xfrm>
                <a:off x="8694552" y="444361"/>
                <a:ext cx="448838" cy="855480"/>
                <a:chOff x="4189590" y="628348"/>
                <a:chExt cx="448838" cy="855480"/>
              </a:xfrm>
            </p:grpSpPr>
            <p:sp>
              <p:nvSpPr>
                <p:cNvPr id="1532" name="Google Shape;1532;p49"/>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9"/>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9"/>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5" name="Google Shape;1535;p49"/>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6" name="Google Shape;1536;p49"/>
              <p:cNvGrpSpPr/>
              <p:nvPr/>
            </p:nvGrpSpPr>
            <p:grpSpPr>
              <a:xfrm>
                <a:off x="-10709" y="444378"/>
                <a:ext cx="448838" cy="860613"/>
                <a:chOff x="561117" y="628348"/>
                <a:chExt cx="448838" cy="855480"/>
              </a:xfrm>
            </p:grpSpPr>
            <p:sp>
              <p:nvSpPr>
                <p:cNvPr id="1537" name="Google Shape;1537;p49"/>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9"/>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9"/>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40" name="Google Shape;1540;p49"/>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156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869"/>
        <p:cNvGrpSpPr/>
        <p:nvPr/>
      </p:nvGrpSpPr>
      <p:grpSpPr>
        <a:xfrm>
          <a:off x="0" y="0"/>
          <a:ext cx="0" cy="0"/>
          <a:chOff x="0" y="0"/>
          <a:chExt cx="0" cy="0"/>
        </a:xfrm>
      </p:grpSpPr>
      <p:sp>
        <p:nvSpPr>
          <p:cNvPr id="870" name="Google Shape;870;p29"/>
          <p:cNvSpPr txBox="1">
            <a:spLocks noGrp="1"/>
          </p:cNvSpPr>
          <p:nvPr>
            <p:ph type="title"/>
          </p:nvPr>
        </p:nvSpPr>
        <p:spPr>
          <a:xfrm>
            <a:off x="2391900" y="3425994"/>
            <a:ext cx="4360200" cy="531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71" name="Google Shape;871;p29"/>
          <p:cNvSpPr txBox="1">
            <a:spLocks noGrp="1"/>
          </p:cNvSpPr>
          <p:nvPr>
            <p:ph type="subTitle" idx="1"/>
          </p:nvPr>
        </p:nvSpPr>
        <p:spPr>
          <a:xfrm>
            <a:off x="895950" y="1947606"/>
            <a:ext cx="7352100" cy="1478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500">
                <a:solidFill>
                  <a:schemeClr val="lt1"/>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872" name="Google Shape;872;p29"/>
          <p:cNvGrpSpPr/>
          <p:nvPr/>
        </p:nvGrpSpPr>
        <p:grpSpPr>
          <a:xfrm>
            <a:off x="-540125" y="-190500"/>
            <a:ext cx="10224238" cy="5634425"/>
            <a:chOff x="-540125" y="-190500"/>
            <a:chExt cx="10224238" cy="5634425"/>
          </a:xfrm>
        </p:grpSpPr>
        <p:grpSp>
          <p:nvGrpSpPr>
            <p:cNvPr id="873" name="Google Shape;873;p29"/>
            <p:cNvGrpSpPr/>
            <p:nvPr/>
          </p:nvGrpSpPr>
          <p:grpSpPr>
            <a:xfrm>
              <a:off x="123156" y="409580"/>
              <a:ext cx="262232" cy="352736"/>
              <a:chOff x="694982" y="773654"/>
              <a:chExt cx="262232" cy="350632"/>
            </a:xfrm>
          </p:grpSpPr>
          <p:sp>
            <p:nvSpPr>
              <p:cNvPr id="874" name="Google Shape;874;p29"/>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29"/>
            <p:cNvGrpSpPr/>
            <p:nvPr/>
          </p:nvGrpSpPr>
          <p:grpSpPr>
            <a:xfrm>
              <a:off x="-540125" y="-190500"/>
              <a:ext cx="10224238" cy="5634425"/>
              <a:chOff x="-540125" y="-190500"/>
              <a:chExt cx="10224238" cy="5634425"/>
            </a:xfrm>
          </p:grpSpPr>
          <p:grpSp>
            <p:nvGrpSpPr>
              <p:cNvPr id="877" name="Google Shape;877;p29"/>
              <p:cNvGrpSpPr/>
              <p:nvPr/>
            </p:nvGrpSpPr>
            <p:grpSpPr>
              <a:xfrm>
                <a:off x="123150" y="4810250"/>
                <a:ext cx="9020846" cy="318721"/>
                <a:chOff x="66882" y="4401145"/>
                <a:chExt cx="9060713" cy="305875"/>
              </a:xfrm>
            </p:grpSpPr>
            <p:sp>
              <p:nvSpPr>
                <p:cNvPr id="878" name="Google Shape;878;p29"/>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1" name="Google Shape;881;p29"/>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 name="Google Shape;891;p29"/>
              <p:cNvGrpSpPr/>
              <p:nvPr/>
            </p:nvGrpSpPr>
            <p:grpSpPr>
              <a:xfrm>
                <a:off x="8694552" y="444361"/>
                <a:ext cx="448838" cy="855480"/>
                <a:chOff x="4189590" y="628348"/>
                <a:chExt cx="448838" cy="855480"/>
              </a:xfrm>
            </p:grpSpPr>
            <p:sp>
              <p:nvSpPr>
                <p:cNvPr id="892" name="Google Shape;892;p29"/>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9"/>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5" name="Google Shape;895;p29"/>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6" name="Google Shape;896;p29"/>
              <p:cNvGrpSpPr/>
              <p:nvPr/>
            </p:nvGrpSpPr>
            <p:grpSpPr>
              <a:xfrm>
                <a:off x="-10709" y="444378"/>
                <a:ext cx="448838" cy="860613"/>
                <a:chOff x="561117" y="628348"/>
                <a:chExt cx="448838" cy="855480"/>
              </a:xfrm>
            </p:grpSpPr>
            <p:sp>
              <p:nvSpPr>
                <p:cNvPr id="897" name="Google Shape;897;p29"/>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9"/>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9"/>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0" name="Google Shape;900;p29"/>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315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720000" y="539500"/>
            <a:ext cx="77040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4"/>
          <p:cNvSpPr txBox="1">
            <a:spLocks noGrp="1"/>
          </p:cNvSpPr>
          <p:nvPr>
            <p:ph type="body" idx="1"/>
          </p:nvPr>
        </p:nvSpPr>
        <p:spPr>
          <a:xfrm>
            <a:off x="720000" y="1017700"/>
            <a:ext cx="7704000" cy="35862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AutoNum type="arabicPeriod"/>
              <a:defRPr sz="1200">
                <a:solidFill>
                  <a:schemeClr val="dk1"/>
                </a:solidFill>
              </a:defRPr>
            </a:lvl1pPr>
            <a:lvl2pPr marL="914400" lvl="1" indent="-304800" rtl="0">
              <a:lnSpc>
                <a:spcPct val="115000"/>
              </a:lnSpc>
              <a:spcBef>
                <a:spcPts val="0"/>
              </a:spcBef>
              <a:spcAft>
                <a:spcPts val="0"/>
              </a:spcAft>
              <a:buClr>
                <a:schemeClr val="dk1"/>
              </a:buClr>
              <a:buSzPts val="1200"/>
              <a:buFont typeface="Nunito Light"/>
              <a:buAutoNum type="alphaLcPeriod"/>
              <a:defRPr>
                <a:solidFill>
                  <a:schemeClr val="dk1"/>
                </a:solidFill>
              </a:defRPr>
            </a:lvl2pPr>
            <a:lvl3pPr marL="1371600" lvl="2" indent="-304800" rtl="0">
              <a:lnSpc>
                <a:spcPct val="115000"/>
              </a:lnSpc>
              <a:spcBef>
                <a:spcPts val="1600"/>
              </a:spcBef>
              <a:spcAft>
                <a:spcPts val="0"/>
              </a:spcAft>
              <a:buClr>
                <a:schemeClr val="dk1"/>
              </a:buClr>
              <a:buSzPts val="1200"/>
              <a:buFont typeface="Nunito Light"/>
              <a:buAutoNum type="romanLcPeriod"/>
              <a:defRPr>
                <a:solidFill>
                  <a:schemeClr val="dk1"/>
                </a:solidFill>
              </a:defRPr>
            </a:lvl3pPr>
            <a:lvl4pPr marL="1828800" lvl="3" indent="-304800" rtl="0">
              <a:lnSpc>
                <a:spcPct val="115000"/>
              </a:lnSpc>
              <a:spcBef>
                <a:spcPts val="1600"/>
              </a:spcBef>
              <a:spcAft>
                <a:spcPts val="0"/>
              </a:spcAft>
              <a:buClr>
                <a:schemeClr val="dk1"/>
              </a:buClr>
              <a:buSzPts val="1200"/>
              <a:buFont typeface="Nunito Light"/>
              <a:buAutoNum type="arabicPeriod"/>
              <a:defRPr>
                <a:solidFill>
                  <a:schemeClr val="dk1"/>
                </a:solidFill>
              </a:defRPr>
            </a:lvl4pPr>
            <a:lvl5pPr marL="2286000" lvl="4" indent="-304800" rtl="0">
              <a:lnSpc>
                <a:spcPct val="115000"/>
              </a:lnSpc>
              <a:spcBef>
                <a:spcPts val="1600"/>
              </a:spcBef>
              <a:spcAft>
                <a:spcPts val="0"/>
              </a:spcAft>
              <a:buClr>
                <a:schemeClr val="dk1"/>
              </a:buClr>
              <a:buSzPts val="1200"/>
              <a:buFont typeface="Nunito Light"/>
              <a:buAutoNum type="alphaLcPeriod"/>
              <a:defRPr>
                <a:solidFill>
                  <a:schemeClr val="dk1"/>
                </a:solidFill>
              </a:defRPr>
            </a:lvl5pPr>
            <a:lvl6pPr marL="2743200" lvl="5" indent="-304800" rtl="0">
              <a:lnSpc>
                <a:spcPct val="115000"/>
              </a:lnSpc>
              <a:spcBef>
                <a:spcPts val="1600"/>
              </a:spcBef>
              <a:spcAft>
                <a:spcPts val="0"/>
              </a:spcAft>
              <a:buClr>
                <a:schemeClr val="dk1"/>
              </a:buClr>
              <a:buSzPts val="1200"/>
              <a:buFont typeface="Nunito Light"/>
              <a:buAutoNum type="romanLcPeriod"/>
              <a:defRPr>
                <a:solidFill>
                  <a:schemeClr val="dk1"/>
                </a:solidFill>
              </a:defRPr>
            </a:lvl6pPr>
            <a:lvl7pPr marL="3200400" lvl="6" indent="-304800" rtl="0">
              <a:lnSpc>
                <a:spcPct val="115000"/>
              </a:lnSpc>
              <a:spcBef>
                <a:spcPts val="1600"/>
              </a:spcBef>
              <a:spcAft>
                <a:spcPts val="0"/>
              </a:spcAft>
              <a:buClr>
                <a:schemeClr val="dk1"/>
              </a:buClr>
              <a:buSzPts val="1200"/>
              <a:buFont typeface="Nunito Light"/>
              <a:buAutoNum type="arabicPeriod"/>
              <a:defRPr>
                <a:solidFill>
                  <a:schemeClr val="dk1"/>
                </a:solidFill>
              </a:defRPr>
            </a:lvl7pPr>
            <a:lvl8pPr marL="3657600" lvl="7" indent="-304800" rtl="0">
              <a:lnSpc>
                <a:spcPct val="115000"/>
              </a:lnSpc>
              <a:spcBef>
                <a:spcPts val="1600"/>
              </a:spcBef>
              <a:spcAft>
                <a:spcPts val="0"/>
              </a:spcAft>
              <a:buClr>
                <a:schemeClr val="dk1"/>
              </a:buClr>
              <a:buSzPts val="1200"/>
              <a:buFont typeface="Nunito Light"/>
              <a:buAutoNum type="alphaLcPeriod"/>
              <a:defRPr>
                <a:solidFill>
                  <a:schemeClr val="dk1"/>
                </a:solidFill>
              </a:defRPr>
            </a:lvl8pPr>
            <a:lvl9pPr marL="4114800" lvl="8" indent="-304800" rtl="0">
              <a:lnSpc>
                <a:spcPct val="115000"/>
              </a:lnSpc>
              <a:spcBef>
                <a:spcPts val="1600"/>
              </a:spcBef>
              <a:spcAft>
                <a:spcPts val="1600"/>
              </a:spcAft>
              <a:buClr>
                <a:schemeClr val="dk1"/>
              </a:buClr>
              <a:buSzPts val="1200"/>
              <a:buFont typeface="Nunito Light"/>
              <a:buAutoNum type="romanLcPeriod"/>
              <a:defRPr>
                <a:solidFill>
                  <a:schemeClr val="dk1"/>
                </a:solidFill>
              </a:defRPr>
            </a:lvl9pPr>
          </a:lstStyle>
          <a:p>
            <a:endParaRPr/>
          </a:p>
        </p:txBody>
      </p:sp>
      <p:grpSp>
        <p:nvGrpSpPr>
          <p:cNvPr id="75" name="Google Shape;75;p4"/>
          <p:cNvGrpSpPr/>
          <p:nvPr/>
        </p:nvGrpSpPr>
        <p:grpSpPr>
          <a:xfrm>
            <a:off x="-540119" y="-190500"/>
            <a:ext cx="10224238" cy="5634425"/>
            <a:chOff x="-540125" y="-190500"/>
            <a:chExt cx="10224238" cy="5634425"/>
          </a:xfrm>
        </p:grpSpPr>
        <p:grpSp>
          <p:nvGrpSpPr>
            <p:cNvPr id="76" name="Google Shape;76;p4"/>
            <p:cNvGrpSpPr/>
            <p:nvPr/>
          </p:nvGrpSpPr>
          <p:grpSpPr>
            <a:xfrm>
              <a:off x="123156" y="409580"/>
              <a:ext cx="262232" cy="352736"/>
              <a:chOff x="694982" y="773654"/>
              <a:chExt cx="262232" cy="350632"/>
            </a:xfrm>
          </p:grpSpPr>
          <p:sp>
            <p:nvSpPr>
              <p:cNvPr id="77" name="Google Shape;77;p4"/>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4"/>
            <p:cNvGrpSpPr/>
            <p:nvPr/>
          </p:nvGrpSpPr>
          <p:grpSpPr>
            <a:xfrm>
              <a:off x="-540125" y="-190500"/>
              <a:ext cx="10224238" cy="5634425"/>
              <a:chOff x="-540125" y="-190500"/>
              <a:chExt cx="10224238" cy="5634425"/>
            </a:xfrm>
          </p:grpSpPr>
          <p:grpSp>
            <p:nvGrpSpPr>
              <p:cNvPr id="80" name="Google Shape;80;p4"/>
              <p:cNvGrpSpPr/>
              <p:nvPr/>
            </p:nvGrpSpPr>
            <p:grpSpPr>
              <a:xfrm>
                <a:off x="123150" y="4810250"/>
                <a:ext cx="9020846" cy="318721"/>
                <a:chOff x="66882" y="4401145"/>
                <a:chExt cx="9060713" cy="305875"/>
              </a:xfrm>
            </p:grpSpPr>
            <p:sp>
              <p:nvSpPr>
                <p:cNvPr id="81" name="Google Shape;81;p4"/>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4"/>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4"/>
              <p:cNvGrpSpPr/>
              <p:nvPr/>
            </p:nvGrpSpPr>
            <p:grpSpPr>
              <a:xfrm>
                <a:off x="8694552" y="444361"/>
                <a:ext cx="448838" cy="855480"/>
                <a:chOff x="4189590" y="628348"/>
                <a:chExt cx="448838" cy="855480"/>
              </a:xfrm>
            </p:grpSpPr>
            <p:sp>
              <p:nvSpPr>
                <p:cNvPr id="95" name="Google Shape;95;p4"/>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4"/>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4"/>
              <p:cNvGrpSpPr/>
              <p:nvPr/>
            </p:nvGrpSpPr>
            <p:grpSpPr>
              <a:xfrm>
                <a:off x="-10709" y="444378"/>
                <a:ext cx="448838" cy="860613"/>
                <a:chOff x="561117" y="628348"/>
                <a:chExt cx="448838" cy="855480"/>
              </a:xfrm>
            </p:grpSpPr>
            <p:sp>
              <p:nvSpPr>
                <p:cNvPr id="100" name="Google Shape;100;p4"/>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 name="Google Shape;103;p4"/>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a:off x="-540125" y="-190500"/>
            <a:ext cx="10224238" cy="5634425"/>
            <a:chOff x="-540125" y="-190500"/>
            <a:chExt cx="10224238" cy="5634425"/>
          </a:xfrm>
        </p:grpSpPr>
        <p:grpSp>
          <p:nvGrpSpPr>
            <p:cNvPr id="105" name="Google Shape;105;p4"/>
            <p:cNvGrpSpPr/>
            <p:nvPr/>
          </p:nvGrpSpPr>
          <p:grpSpPr>
            <a:xfrm>
              <a:off x="123156" y="409580"/>
              <a:ext cx="262232" cy="352736"/>
              <a:chOff x="694982" y="773654"/>
              <a:chExt cx="262232" cy="350632"/>
            </a:xfrm>
          </p:grpSpPr>
          <p:sp>
            <p:nvSpPr>
              <p:cNvPr id="106" name="Google Shape;106;p4"/>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4"/>
            <p:cNvGrpSpPr/>
            <p:nvPr/>
          </p:nvGrpSpPr>
          <p:grpSpPr>
            <a:xfrm>
              <a:off x="8736599" y="406611"/>
              <a:ext cx="274414" cy="353455"/>
              <a:chOff x="4231636" y="771574"/>
              <a:chExt cx="274414" cy="353455"/>
            </a:xfrm>
          </p:grpSpPr>
          <p:sp>
            <p:nvSpPr>
              <p:cNvPr id="109" name="Google Shape;109;p4"/>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a:off x="-540125" y="-190500"/>
              <a:ext cx="10224238" cy="5634425"/>
              <a:chOff x="-540125" y="-190500"/>
              <a:chExt cx="10224238" cy="5634425"/>
            </a:xfrm>
          </p:grpSpPr>
          <p:grpSp>
            <p:nvGrpSpPr>
              <p:cNvPr id="112" name="Google Shape;112;p4"/>
              <p:cNvGrpSpPr/>
              <p:nvPr/>
            </p:nvGrpSpPr>
            <p:grpSpPr>
              <a:xfrm>
                <a:off x="123150" y="4810250"/>
                <a:ext cx="9020846" cy="318721"/>
                <a:chOff x="66882" y="4401145"/>
                <a:chExt cx="9060713" cy="305875"/>
              </a:xfrm>
            </p:grpSpPr>
            <p:sp>
              <p:nvSpPr>
                <p:cNvPr id="113" name="Google Shape;113;p4"/>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4"/>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4"/>
              <p:cNvGrpSpPr/>
              <p:nvPr/>
            </p:nvGrpSpPr>
            <p:grpSpPr>
              <a:xfrm>
                <a:off x="8694552" y="444361"/>
                <a:ext cx="448838" cy="855480"/>
                <a:chOff x="4189590" y="628348"/>
                <a:chExt cx="448838" cy="855480"/>
              </a:xfrm>
            </p:grpSpPr>
            <p:sp>
              <p:nvSpPr>
                <p:cNvPr id="127" name="Google Shape;127;p4"/>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4"/>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4"/>
              <p:cNvGrpSpPr/>
              <p:nvPr/>
            </p:nvGrpSpPr>
            <p:grpSpPr>
              <a:xfrm>
                <a:off x="-10709" y="444378"/>
                <a:ext cx="448838" cy="860613"/>
                <a:chOff x="561117" y="628348"/>
                <a:chExt cx="448838" cy="855480"/>
              </a:xfrm>
            </p:grpSpPr>
            <p:sp>
              <p:nvSpPr>
                <p:cNvPr id="132" name="Google Shape;132;p4"/>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5" name="Google Shape;135;p4"/>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38409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854054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720000" y="454800"/>
            <a:ext cx="7710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206" name="Google Shape;206;p7"/>
          <p:cNvSpPr txBox="1">
            <a:spLocks noGrp="1"/>
          </p:cNvSpPr>
          <p:nvPr>
            <p:ph type="subTitle" idx="1"/>
          </p:nvPr>
        </p:nvSpPr>
        <p:spPr>
          <a:xfrm>
            <a:off x="720000" y="1307775"/>
            <a:ext cx="5675700" cy="329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Font typeface="Nunito Light"/>
              <a:buChar char="●"/>
              <a:defRPr sz="1600">
                <a:solidFill>
                  <a:schemeClr val="lt1"/>
                </a:solidFill>
              </a:defRPr>
            </a:lvl1pPr>
            <a:lvl2pPr lvl="1" algn="ctr" rtl="0">
              <a:lnSpc>
                <a:spcPct val="100000"/>
              </a:lnSpc>
              <a:spcBef>
                <a:spcPts val="0"/>
              </a:spcBef>
              <a:spcAft>
                <a:spcPts val="0"/>
              </a:spcAft>
              <a:buClr>
                <a:schemeClr val="lt1"/>
              </a:buClr>
              <a:buSzPts val="1600"/>
              <a:buFont typeface="Nunito Light"/>
              <a:buChar char="○"/>
              <a:defRPr>
                <a:solidFill>
                  <a:schemeClr val="lt1"/>
                </a:solidFill>
              </a:defRPr>
            </a:lvl2pPr>
            <a:lvl3pPr lvl="2" algn="ctr" rtl="0">
              <a:lnSpc>
                <a:spcPct val="100000"/>
              </a:lnSpc>
              <a:spcBef>
                <a:spcPts val="1600"/>
              </a:spcBef>
              <a:spcAft>
                <a:spcPts val="0"/>
              </a:spcAft>
              <a:buClr>
                <a:schemeClr val="lt1"/>
              </a:buClr>
              <a:buSzPts val="1500"/>
              <a:buFont typeface="Nunito Light"/>
              <a:buChar char="■"/>
              <a:defRPr>
                <a:solidFill>
                  <a:schemeClr val="lt1"/>
                </a:solidFill>
              </a:defRPr>
            </a:lvl3pPr>
            <a:lvl4pPr lvl="3" algn="ctr" rtl="0">
              <a:lnSpc>
                <a:spcPct val="100000"/>
              </a:lnSpc>
              <a:spcBef>
                <a:spcPts val="1600"/>
              </a:spcBef>
              <a:spcAft>
                <a:spcPts val="0"/>
              </a:spcAft>
              <a:buClr>
                <a:schemeClr val="lt1"/>
              </a:buClr>
              <a:buSzPts val="1500"/>
              <a:buFont typeface="Nunito Light"/>
              <a:buChar char="●"/>
              <a:defRPr>
                <a:solidFill>
                  <a:schemeClr val="lt1"/>
                </a:solidFill>
              </a:defRPr>
            </a:lvl4pPr>
            <a:lvl5pPr lvl="4" algn="ctr" rtl="0">
              <a:lnSpc>
                <a:spcPct val="100000"/>
              </a:lnSpc>
              <a:spcBef>
                <a:spcPts val="1600"/>
              </a:spcBef>
              <a:spcAft>
                <a:spcPts val="0"/>
              </a:spcAft>
              <a:buClr>
                <a:schemeClr val="lt1"/>
              </a:buClr>
              <a:buSzPts val="1400"/>
              <a:buFont typeface="Nunito Light"/>
              <a:buChar char="○"/>
              <a:defRPr>
                <a:solidFill>
                  <a:schemeClr val="lt1"/>
                </a:solidFill>
              </a:defRPr>
            </a:lvl5pPr>
            <a:lvl6pPr lvl="5" algn="ctr" rtl="0">
              <a:lnSpc>
                <a:spcPct val="100000"/>
              </a:lnSpc>
              <a:spcBef>
                <a:spcPts val="1600"/>
              </a:spcBef>
              <a:spcAft>
                <a:spcPts val="0"/>
              </a:spcAft>
              <a:buClr>
                <a:schemeClr val="lt1"/>
              </a:buClr>
              <a:buSzPts val="1400"/>
              <a:buFont typeface="Nunito Light"/>
              <a:buChar char="■"/>
              <a:defRPr>
                <a:solidFill>
                  <a:schemeClr val="lt1"/>
                </a:solidFill>
              </a:defRPr>
            </a:lvl6pPr>
            <a:lvl7pPr lvl="6" algn="ctr" rtl="0">
              <a:lnSpc>
                <a:spcPct val="100000"/>
              </a:lnSpc>
              <a:spcBef>
                <a:spcPts val="1600"/>
              </a:spcBef>
              <a:spcAft>
                <a:spcPts val="0"/>
              </a:spcAft>
              <a:buClr>
                <a:schemeClr val="lt1"/>
              </a:buClr>
              <a:buSzPts val="1300"/>
              <a:buFont typeface="Nunito Light"/>
              <a:buChar char="●"/>
              <a:defRPr>
                <a:solidFill>
                  <a:schemeClr val="lt1"/>
                </a:solidFill>
              </a:defRPr>
            </a:lvl7pPr>
            <a:lvl8pPr lvl="7" algn="ctr" rtl="0">
              <a:lnSpc>
                <a:spcPct val="100000"/>
              </a:lnSpc>
              <a:spcBef>
                <a:spcPts val="1600"/>
              </a:spcBef>
              <a:spcAft>
                <a:spcPts val="0"/>
              </a:spcAft>
              <a:buClr>
                <a:schemeClr val="lt1"/>
              </a:buClr>
              <a:buSzPts val="1300"/>
              <a:buFont typeface="Nunito Light"/>
              <a:buChar char="○"/>
              <a:defRPr>
                <a:solidFill>
                  <a:schemeClr val="lt1"/>
                </a:solidFill>
              </a:defRPr>
            </a:lvl8pPr>
            <a:lvl9pPr lvl="8" algn="ctr" rtl="0">
              <a:lnSpc>
                <a:spcPct val="100000"/>
              </a:lnSpc>
              <a:spcBef>
                <a:spcPts val="1600"/>
              </a:spcBef>
              <a:spcAft>
                <a:spcPts val="1600"/>
              </a:spcAft>
              <a:buClr>
                <a:schemeClr val="lt1"/>
              </a:buClr>
              <a:buSzPts val="1400"/>
              <a:buFont typeface="Nunito Light"/>
              <a:buChar char="■"/>
              <a:defRPr>
                <a:solidFill>
                  <a:schemeClr val="lt1"/>
                </a:solidFill>
              </a:defRPr>
            </a:lvl9pPr>
          </a:lstStyle>
          <a:p>
            <a:endParaRPr/>
          </a:p>
        </p:txBody>
      </p:sp>
      <p:grpSp>
        <p:nvGrpSpPr>
          <p:cNvPr id="207" name="Google Shape;207;p7"/>
          <p:cNvGrpSpPr/>
          <p:nvPr/>
        </p:nvGrpSpPr>
        <p:grpSpPr>
          <a:xfrm>
            <a:off x="-540125" y="-190500"/>
            <a:ext cx="10224238" cy="5634425"/>
            <a:chOff x="-540125" y="-190500"/>
            <a:chExt cx="10224238" cy="5634425"/>
          </a:xfrm>
        </p:grpSpPr>
        <p:grpSp>
          <p:nvGrpSpPr>
            <p:cNvPr id="208" name="Google Shape;208;p7"/>
            <p:cNvGrpSpPr/>
            <p:nvPr/>
          </p:nvGrpSpPr>
          <p:grpSpPr>
            <a:xfrm>
              <a:off x="-540125" y="-190500"/>
              <a:ext cx="10224238" cy="5634425"/>
              <a:chOff x="-540125" y="-190500"/>
              <a:chExt cx="10224238" cy="5634425"/>
            </a:xfrm>
          </p:grpSpPr>
          <p:grpSp>
            <p:nvGrpSpPr>
              <p:cNvPr id="209" name="Google Shape;209;p7"/>
              <p:cNvGrpSpPr/>
              <p:nvPr/>
            </p:nvGrpSpPr>
            <p:grpSpPr>
              <a:xfrm>
                <a:off x="123156" y="409580"/>
                <a:ext cx="262232" cy="352736"/>
                <a:chOff x="694982" y="773654"/>
                <a:chExt cx="262232" cy="350632"/>
              </a:xfrm>
            </p:grpSpPr>
            <p:sp>
              <p:nvSpPr>
                <p:cNvPr id="210" name="Google Shape;210;p7"/>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7"/>
              <p:cNvGrpSpPr/>
              <p:nvPr/>
            </p:nvGrpSpPr>
            <p:grpSpPr>
              <a:xfrm>
                <a:off x="-540125" y="-190500"/>
                <a:ext cx="10224238" cy="5634425"/>
                <a:chOff x="-540125" y="-190500"/>
                <a:chExt cx="10224238" cy="5634425"/>
              </a:xfrm>
            </p:grpSpPr>
            <p:grpSp>
              <p:nvGrpSpPr>
                <p:cNvPr id="213" name="Google Shape;213;p7"/>
                <p:cNvGrpSpPr/>
                <p:nvPr/>
              </p:nvGrpSpPr>
              <p:grpSpPr>
                <a:xfrm>
                  <a:off x="123150" y="4810250"/>
                  <a:ext cx="9020846" cy="318721"/>
                  <a:chOff x="66882" y="4401145"/>
                  <a:chExt cx="9060713" cy="305875"/>
                </a:xfrm>
              </p:grpSpPr>
              <p:sp>
                <p:nvSpPr>
                  <p:cNvPr id="214" name="Google Shape;214;p7"/>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7"/>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7"/>
                <p:cNvGrpSpPr/>
                <p:nvPr/>
              </p:nvGrpSpPr>
              <p:grpSpPr>
                <a:xfrm>
                  <a:off x="8694552" y="444361"/>
                  <a:ext cx="448838" cy="855480"/>
                  <a:chOff x="4189590" y="628348"/>
                  <a:chExt cx="448838" cy="855480"/>
                </a:xfrm>
              </p:grpSpPr>
              <p:sp>
                <p:nvSpPr>
                  <p:cNvPr id="228" name="Google Shape;228;p7"/>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7"/>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7"/>
                <p:cNvGrpSpPr/>
                <p:nvPr/>
              </p:nvGrpSpPr>
              <p:grpSpPr>
                <a:xfrm>
                  <a:off x="-10709" y="444378"/>
                  <a:ext cx="448838" cy="860613"/>
                  <a:chOff x="561117" y="628348"/>
                  <a:chExt cx="448838" cy="855480"/>
                </a:xfrm>
              </p:grpSpPr>
              <p:sp>
                <p:nvSpPr>
                  <p:cNvPr id="233" name="Google Shape;233;p7"/>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 name="Google Shape;236;p7"/>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7"/>
            <p:cNvGrpSpPr/>
            <p:nvPr/>
          </p:nvGrpSpPr>
          <p:grpSpPr>
            <a:xfrm>
              <a:off x="700362" y="4963698"/>
              <a:ext cx="7743276" cy="57966"/>
              <a:chOff x="700362" y="4658898"/>
              <a:chExt cx="7743276" cy="57966"/>
            </a:xfrm>
          </p:grpSpPr>
          <p:sp>
            <p:nvSpPr>
              <p:cNvPr id="238" name="Google Shape;238;p7"/>
              <p:cNvSpPr/>
              <p:nvPr/>
            </p:nvSpPr>
            <p:spPr>
              <a:xfrm>
                <a:off x="700362" y="465889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8224275" y="465889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0"/>
        <p:cNvGrpSpPr/>
        <p:nvPr/>
      </p:nvGrpSpPr>
      <p:grpSpPr>
        <a:xfrm>
          <a:off x="0" y="0"/>
          <a:ext cx="0" cy="0"/>
          <a:chOff x="0" y="0"/>
          <a:chExt cx="0" cy="0"/>
        </a:xfrm>
      </p:grpSpPr>
      <p:sp>
        <p:nvSpPr>
          <p:cNvPr id="241" name="Google Shape;241;p8"/>
          <p:cNvSpPr txBox="1">
            <a:spLocks noGrp="1"/>
          </p:cNvSpPr>
          <p:nvPr>
            <p:ph type="title"/>
          </p:nvPr>
        </p:nvSpPr>
        <p:spPr>
          <a:xfrm>
            <a:off x="1289700" y="1652300"/>
            <a:ext cx="65646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42" name="Google Shape;242;p8"/>
          <p:cNvGrpSpPr/>
          <p:nvPr/>
        </p:nvGrpSpPr>
        <p:grpSpPr>
          <a:xfrm>
            <a:off x="-540125" y="-9525"/>
            <a:ext cx="10224238" cy="5148650"/>
            <a:chOff x="-540125" y="-9525"/>
            <a:chExt cx="10224238" cy="5148650"/>
          </a:xfrm>
        </p:grpSpPr>
        <p:sp>
          <p:nvSpPr>
            <p:cNvPr id="243" name="Google Shape;243;p8"/>
            <p:cNvSpPr/>
            <p:nvPr/>
          </p:nvSpPr>
          <p:spPr>
            <a:xfrm>
              <a:off x="169868" y="454400"/>
              <a:ext cx="8807154" cy="855436"/>
            </a:xfrm>
            <a:custGeom>
              <a:avLst/>
              <a:gdLst/>
              <a:ahLst/>
              <a:cxnLst/>
              <a:rect l="l" t="t" r="r" b="b"/>
              <a:pathLst>
                <a:path w="27675" h="40289" extrusionOk="0">
                  <a:moveTo>
                    <a:pt x="1" y="0"/>
                  </a:moveTo>
                  <a:lnTo>
                    <a:pt x="1" y="40289"/>
                  </a:lnTo>
                  <a:lnTo>
                    <a:pt x="27674" y="40289"/>
                  </a:lnTo>
                  <a:lnTo>
                    <a:pt x="276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9525" y="438375"/>
              <a:ext cx="9153523" cy="302799"/>
            </a:xfrm>
            <a:custGeom>
              <a:avLst/>
              <a:gdLst/>
              <a:ahLst/>
              <a:cxnLst/>
              <a:rect l="l" t="t" r="r" b="b"/>
              <a:pathLst>
                <a:path w="27423" h="1375" extrusionOk="0">
                  <a:moveTo>
                    <a:pt x="1" y="1"/>
                  </a:moveTo>
                  <a:lnTo>
                    <a:pt x="1" y="1374"/>
                  </a:lnTo>
                  <a:lnTo>
                    <a:pt x="27422" y="1374"/>
                  </a:lnTo>
                  <a:lnTo>
                    <a:pt x="274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14452" y="504162"/>
              <a:ext cx="9120845" cy="130625"/>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134261" y="215612"/>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40125" y="-9525"/>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540125" y="-9525"/>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710332" y="3759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340627" y="121200"/>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8"/>
            <p:cNvGrpSpPr/>
            <p:nvPr/>
          </p:nvGrpSpPr>
          <p:grpSpPr>
            <a:xfrm>
              <a:off x="-369550" y="247648"/>
              <a:ext cx="9889274" cy="4891477"/>
              <a:chOff x="-369550" y="247648"/>
              <a:chExt cx="9889274" cy="4891477"/>
            </a:xfrm>
          </p:grpSpPr>
          <p:sp>
            <p:nvSpPr>
              <p:cNvPr id="252" name="Google Shape;252;p8"/>
              <p:cNvSpPr/>
              <p:nvPr/>
            </p:nvSpPr>
            <p:spPr>
              <a:xfrm>
                <a:off x="243846" y="4505452"/>
                <a:ext cx="8625638" cy="318714"/>
              </a:xfrm>
              <a:custGeom>
                <a:avLst/>
                <a:gdLst/>
                <a:ahLst/>
                <a:cxnLst/>
                <a:rect l="l" t="t" r="r" b="b"/>
                <a:pathLst>
                  <a:path w="27171" h="3178" extrusionOk="0">
                    <a:moveTo>
                      <a:pt x="1" y="0"/>
                    </a:moveTo>
                    <a:lnTo>
                      <a:pt x="1" y="3177"/>
                    </a:lnTo>
                    <a:lnTo>
                      <a:pt x="27171" y="3177"/>
                    </a:lnTo>
                    <a:lnTo>
                      <a:pt x="27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8"/>
              <p:cNvGrpSpPr/>
              <p:nvPr/>
            </p:nvGrpSpPr>
            <p:grpSpPr>
              <a:xfrm>
                <a:off x="700362" y="4505452"/>
                <a:ext cx="7743276" cy="318714"/>
                <a:chOff x="700362" y="4505452"/>
                <a:chExt cx="7743276" cy="318714"/>
              </a:xfrm>
            </p:grpSpPr>
            <p:sp>
              <p:nvSpPr>
                <p:cNvPr id="254" name="Google Shape;254;p8"/>
                <p:cNvSpPr/>
                <p:nvPr/>
              </p:nvSpPr>
              <p:spPr>
                <a:xfrm>
                  <a:off x="1252412" y="4505452"/>
                  <a:ext cx="6618354" cy="318714"/>
                </a:xfrm>
                <a:custGeom>
                  <a:avLst/>
                  <a:gdLst/>
                  <a:ahLst/>
                  <a:cxnLst/>
                  <a:rect l="l" t="t" r="r" b="b"/>
                  <a:pathLst>
                    <a:path w="20848" h="3178" extrusionOk="0">
                      <a:moveTo>
                        <a:pt x="1" y="0"/>
                      </a:moveTo>
                      <a:lnTo>
                        <a:pt x="378" y="3177"/>
                      </a:lnTo>
                      <a:lnTo>
                        <a:pt x="20470" y="3177"/>
                      </a:lnTo>
                      <a:lnTo>
                        <a:pt x="20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700362" y="465889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8224275" y="465889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8"/>
              <p:cNvSpPr/>
              <p:nvPr/>
            </p:nvSpPr>
            <p:spPr>
              <a:xfrm>
                <a:off x="8868500" y="257125"/>
                <a:ext cx="274226" cy="4609241"/>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100" y="247648"/>
                <a:ext cx="274225" cy="461863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157810" y="48204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369550" y="49919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1170769" y="49919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8"/>
              <p:cNvSpPr/>
              <p:nvPr/>
            </p:nvSpPr>
            <p:spPr>
              <a:xfrm>
                <a:off x="5524907" y="49919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8"/>
            <p:cNvGrpSpPr/>
            <p:nvPr/>
          </p:nvGrpSpPr>
          <p:grpSpPr>
            <a:xfrm>
              <a:off x="-10709" y="444378"/>
              <a:ext cx="448838" cy="860613"/>
              <a:chOff x="561117" y="628348"/>
              <a:chExt cx="448838" cy="855480"/>
            </a:xfrm>
          </p:grpSpPr>
          <p:sp>
            <p:nvSpPr>
              <p:cNvPr id="264" name="Google Shape;264;p8"/>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8"/>
            <p:cNvGrpSpPr/>
            <p:nvPr/>
          </p:nvGrpSpPr>
          <p:grpSpPr>
            <a:xfrm>
              <a:off x="8694552" y="444361"/>
              <a:ext cx="448838" cy="855480"/>
              <a:chOff x="4189590" y="628348"/>
              <a:chExt cx="448838" cy="855480"/>
            </a:xfrm>
          </p:grpSpPr>
          <p:sp>
            <p:nvSpPr>
              <p:cNvPr id="268" name="Google Shape;268;p8"/>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7"/>
        <p:cNvGrpSpPr/>
        <p:nvPr/>
      </p:nvGrpSpPr>
      <p:grpSpPr>
        <a:xfrm>
          <a:off x="0" y="0"/>
          <a:ext cx="0" cy="0"/>
          <a:chOff x="0" y="0"/>
          <a:chExt cx="0" cy="0"/>
        </a:xfrm>
      </p:grpSpPr>
      <p:sp>
        <p:nvSpPr>
          <p:cNvPr id="328" name="Google Shape;328;p11"/>
          <p:cNvSpPr txBox="1">
            <a:spLocks noGrp="1"/>
          </p:cNvSpPr>
          <p:nvPr>
            <p:ph type="title" hasCustomPrompt="1"/>
          </p:nvPr>
        </p:nvSpPr>
        <p:spPr>
          <a:xfrm>
            <a:off x="1284000" y="1219025"/>
            <a:ext cx="6576000" cy="13257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29" name="Google Shape;329;p11"/>
          <p:cNvSpPr txBox="1">
            <a:spLocks noGrp="1"/>
          </p:cNvSpPr>
          <p:nvPr>
            <p:ph type="subTitle" idx="1"/>
          </p:nvPr>
        </p:nvSpPr>
        <p:spPr>
          <a:xfrm>
            <a:off x="1284000" y="3679225"/>
            <a:ext cx="6576000" cy="497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330" name="Google Shape;330;p11"/>
          <p:cNvGrpSpPr/>
          <p:nvPr/>
        </p:nvGrpSpPr>
        <p:grpSpPr>
          <a:xfrm flipH="1">
            <a:off x="-540125" y="-190500"/>
            <a:ext cx="10224238" cy="5634425"/>
            <a:chOff x="-540125" y="-190500"/>
            <a:chExt cx="10224238" cy="5634425"/>
          </a:xfrm>
        </p:grpSpPr>
        <p:grpSp>
          <p:nvGrpSpPr>
            <p:cNvPr id="331" name="Google Shape;331;p11"/>
            <p:cNvGrpSpPr/>
            <p:nvPr/>
          </p:nvGrpSpPr>
          <p:grpSpPr>
            <a:xfrm>
              <a:off x="123156" y="409580"/>
              <a:ext cx="262232" cy="352736"/>
              <a:chOff x="694982" y="773654"/>
              <a:chExt cx="262232" cy="350632"/>
            </a:xfrm>
          </p:grpSpPr>
          <p:sp>
            <p:nvSpPr>
              <p:cNvPr id="332" name="Google Shape;332;p11"/>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1"/>
            <p:cNvGrpSpPr/>
            <p:nvPr/>
          </p:nvGrpSpPr>
          <p:grpSpPr>
            <a:xfrm>
              <a:off x="-540125" y="-190500"/>
              <a:ext cx="10224238" cy="5634425"/>
              <a:chOff x="-540125" y="-190500"/>
              <a:chExt cx="10224238" cy="5634425"/>
            </a:xfrm>
          </p:grpSpPr>
          <p:grpSp>
            <p:nvGrpSpPr>
              <p:cNvPr id="335" name="Google Shape;335;p11"/>
              <p:cNvGrpSpPr/>
              <p:nvPr/>
            </p:nvGrpSpPr>
            <p:grpSpPr>
              <a:xfrm>
                <a:off x="123150" y="4810250"/>
                <a:ext cx="9020846" cy="318721"/>
                <a:chOff x="66882" y="4401145"/>
                <a:chExt cx="9060713" cy="305875"/>
              </a:xfrm>
            </p:grpSpPr>
            <p:sp>
              <p:nvSpPr>
                <p:cNvPr id="336" name="Google Shape;336;p11"/>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11"/>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11"/>
              <p:cNvGrpSpPr/>
              <p:nvPr/>
            </p:nvGrpSpPr>
            <p:grpSpPr>
              <a:xfrm>
                <a:off x="8694552" y="444361"/>
                <a:ext cx="448838" cy="855480"/>
                <a:chOff x="4189590" y="628348"/>
                <a:chExt cx="448838" cy="855480"/>
              </a:xfrm>
            </p:grpSpPr>
            <p:sp>
              <p:nvSpPr>
                <p:cNvPr id="350" name="Google Shape;350;p11"/>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11"/>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11"/>
              <p:cNvGrpSpPr/>
              <p:nvPr/>
            </p:nvGrpSpPr>
            <p:grpSpPr>
              <a:xfrm>
                <a:off x="-10709" y="444378"/>
                <a:ext cx="448838" cy="860613"/>
                <a:chOff x="561117" y="628348"/>
                <a:chExt cx="448838" cy="855480"/>
              </a:xfrm>
            </p:grpSpPr>
            <p:sp>
              <p:nvSpPr>
                <p:cNvPr id="355" name="Google Shape;355;p11"/>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8" name="Google Shape;358;p11"/>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5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820"/>
        <p:cNvGrpSpPr/>
        <p:nvPr/>
      </p:nvGrpSpPr>
      <p:grpSpPr>
        <a:xfrm>
          <a:off x="0" y="0"/>
          <a:ext cx="0" cy="0"/>
          <a:chOff x="0" y="0"/>
          <a:chExt cx="0" cy="0"/>
        </a:xfrm>
      </p:grpSpPr>
      <p:sp>
        <p:nvSpPr>
          <p:cNvPr id="821" name="Google Shape;821;p27"/>
          <p:cNvSpPr txBox="1">
            <a:spLocks noGrp="1"/>
          </p:cNvSpPr>
          <p:nvPr>
            <p:ph type="title"/>
          </p:nvPr>
        </p:nvSpPr>
        <p:spPr>
          <a:xfrm>
            <a:off x="1719100" y="2141113"/>
            <a:ext cx="5715300" cy="11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22" name="Google Shape;822;p27"/>
          <p:cNvSpPr txBox="1">
            <a:spLocks noGrp="1"/>
          </p:cNvSpPr>
          <p:nvPr>
            <p:ph type="subTitle" idx="1"/>
          </p:nvPr>
        </p:nvSpPr>
        <p:spPr>
          <a:xfrm>
            <a:off x="2140300" y="3331638"/>
            <a:ext cx="4872900" cy="48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23" name="Google Shape;823;p27"/>
          <p:cNvSpPr/>
          <p:nvPr/>
        </p:nvSpPr>
        <p:spPr>
          <a:xfrm>
            <a:off x="169868" y="454400"/>
            <a:ext cx="8807154" cy="855436"/>
          </a:xfrm>
          <a:custGeom>
            <a:avLst/>
            <a:gdLst/>
            <a:ahLst/>
            <a:cxnLst/>
            <a:rect l="l" t="t" r="r" b="b"/>
            <a:pathLst>
              <a:path w="27675" h="40289" extrusionOk="0">
                <a:moveTo>
                  <a:pt x="1" y="0"/>
                </a:moveTo>
                <a:lnTo>
                  <a:pt x="1" y="40289"/>
                </a:lnTo>
                <a:lnTo>
                  <a:pt x="27674" y="40289"/>
                </a:lnTo>
                <a:lnTo>
                  <a:pt x="276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4" name="Google Shape;824;p27"/>
          <p:cNvGrpSpPr/>
          <p:nvPr/>
        </p:nvGrpSpPr>
        <p:grpSpPr>
          <a:xfrm>
            <a:off x="-540125" y="-190500"/>
            <a:ext cx="10224238" cy="5634425"/>
            <a:chOff x="-540125" y="-190500"/>
            <a:chExt cx="10224238" cy="5634425"/>
          </a:xfrm>
        </p:grpSpPr>
        <p:grpSp>
          <p:nvGrpSpPr>
            <p:cNvPr id="825" name="Google Shape;825;p27"/>
            <p:cNvGrpSpPr/>
            <p:nvPr/>
          </p:nvGrpSpPr>
          <p:grpSpPr>
            <a:xfrm>
              <a:off x="-540125" y="-190500"/>
              <a:ext cx="10224238" cy="5634425"/>
              <a:chOff x="-540125" y="-190500"/>
              <a:chExt cx="10224238" cy="5634425"/>
            </a:xfrm>
          </p:grpSpPr>
          <p:grpSp>
            <p:nvGrpSpPr>
              <p:cNvPr id="826" name="Google Shape;826;p27"/>
              <p:cNvGrpSpPr/>
              <p:nvPr/>
            </p:nvGrpSpPr>
            <p:grpSpPr>
              <a:xfrm>
                <a:off x="-540125" y="-190500"/>
                <a:ext cx="10224238" cy="5634425"/>
                <a:chOff x="-540125" y="-190500"/>
                <a:chExt cx="10224238" cy="5634425"/>
              </a:xfrm>
            </p:grpSpPr>
            <p:grpSp>
              <p:nvGrpSpPr>
                <p:cNvPr id="827" name="Google Shape;827;p27"/>
                <p:cNvGrpSpPr/>
                <p:nvPr/>
              </p:nvGrpSpPr>
              <p:grpSpPr>
                <a:xfrm>
                  <a:off x="123150" y="4810250"/>
                  <a:ext cx="9020846" cy="318721"/>
                  <a:chOff x="66882" y="4401145"/>
                  <a:chExt cx="9060713" cy="305875"/>
                </a:xfrm>
              </p:grpSpPr>
              <p:sp>
                <p:nvSpPr>
                  <p:cNvPr id="828" name="Google Shape;828;p27"/>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7"/>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1" name="Google Shape;831;p27"/>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7"/>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7"/>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7"/>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7"/>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1" name="Google Shape;841;p27"/>
                <p:cNvGrpSpPr/>
                <p:nvPr/>
              </p:nvGrpSpPr>
              <p:grpSpPr>
                <a:xfrm>
                  <a:off x="8694552" y="444361"/>
                  <a:ext cx="448838" cy="855480"/>
                  <a:chOff x="4189590" y="628348"/>
                  <a:chExt cx="448838" cy="855480"/>
                </a:xfrm>
              </p:grpSpPr>
              <p:sp>
                <p:nvSpPr>
                  <p:cNvPr id="842" name="Google Shape;842;p27"/>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7"/>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7"/>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27"/>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 name="Google Shape;846;p27"/>
                <p:cNvGrpSpPr/>
                <p:nvPr/>
              </p:nvGrpSpPr>
              <p:grpSpPr>
                <a:xfrm>
                  <a:off x="-10709" y="444378"/>
                  <a:ext cx="448838" cy="860613"/>
                  <a:chOff x="561117" y="628348"/>
                  <a:chExt cx="448838" cy="855480"/>
                </a:xfrm>
              </p:grpSpPr>
              <p:sp>
                <p:nvSpPr>
                  <p:cNvPr id="847" name="Google Shape;847;p27"/>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7"/>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7"/>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0" name="Google Shape;850;p27"/>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27"/>
            <p:cNvSpPr/>
            <p:nvPr/>
          </p:nvSpPr>
          <p:spPr>
            <a:xfrm>
              <a:off x="38409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7"/>
            <p:cNvSpPr/>
            <p:nvPr/>
          </p:nvSpPr>
          <p:spPr>
            <a:xfrm>
              <a:off x="854054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6">
  <p:cSld name="CUSTOM_1_1">
    <p:spTree>
      <p:nvGrpSpPr>
        <p:cNvPr id="1" name="Shape 853"/>
        <p:cNvGrpSpPr/>
        <p:nvPr/>
      </p:nvGrpSpPr>
      <p:grpSpPr>
        <a:xfrm>
          <a:off x="0" y="0"/>
          <a:ext cx="0" cy="0"/>
          <a:chOff x="0" y="0"/>
          <a:chExt cx="0" cy="0"/>
        </a:xfrm>
      </p:grpSpPr>
      <p:grpSp>
        <p:nvGrpSpPr>
          <p:cNvPr id="854" name="Google Shape;854;p28"/>
          <p:cNvGrpSpPr/>
          <p:nvPr/>
        </p:nvGrpSpPr>
        <p:grpSpPr>
          <a:xfrm>
            <a:off x="-540125" y="-190500"/>
            <a:ext cx="10224238" cy="5634425"/>
            <a:chOff x="-540125" y="-190500"/>
            <a:chExt cx="10224238" cy="5634425"/>
          </a:xfrm>
        </p:grpSpPr>
        <p:grpSp>
          <p:nvGrpSpPr>
            <p:cNvPr id="855" name="Google Shape;855;p28"/>
            <p:cNvGrpSpPr/>
            <p:nvPr/>
          </p:nvGrpSpPr>
          <p:grpSpPr>
            <a:xfrm>
              <a:off x="-375736" y="5125200"/>
              <a:ext cx="9889274" cy="318725"/>
              <a:chOff x="-375736" y="5125200"/>
              <a:chExt cx="9889274" cy="318725"/>
            </a:xfrm>
          </p:grpSpPr>
          <p:sp>
            <p:nvSpPr>
              <p:cNvPr id="856" name="Google Shape;856;p28"/>
              <p:cNvSpPr/>
              <p:nvPr/>
            </p:nvSpPr>
            <p:spPr>
              <a:xfrm flipH="1">
                <a:off x="-135238"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8"/>
              <p:cNvSpPr/>
              <p:nvPr/>
            </p:nvSpPr>
            <p:spPr>
              <a:xfrm flipH="1">
                <a:off x="-375736"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flipH="1">
                <a:off x="4369693"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flipH="1">
                <a:off x="1764230"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28"/>
            <p:cNvGrpSpPr/>
            <p:nvPr/>
          </p:nvGrpSpPr>
          <p:grpSpPr>
            <a:xfrm>
              <a:off x="-540125" y="-190500"/>
              <a:ext cx="10224238" cy="644300"/>
              <a:chOff x="-540125" y="-190500"/>
              <a:chExt cx="10224238" cy="644300"/>
            </a:xfrm>
          </p:grpSpPr>
          <p:sp>
            <p:nvSpPr>
              <p:cNvPr id="861" name="Google Shape;861;p28"/>
              <p:cNvSpPr/>
              <p:nvPr/>
            </p:nvSpPr>
            <p:spPr>
              <a:xfrm flipH="1">
                <a:off x="-130835"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flipH="1">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flipH="1">
                <a:off x="-537003"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flipH="1">
                <a:off x="4985805"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flipH="1">
                <a:off x="-33719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flipH="1">
                <a:off x="-45733" y="247300"/>
                <a:ext cx="9230208"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67" name="Google Shape;867;p28"/>
          <p:cNvSpPr txBox="1">
            <a:spLocks noGrp="1"/>
          </p:cNvSpPr>
          <p:nvPr>
            <p:ph type="title"/>
          </p:nvPr>
        </p:nvSpPr>
        <p:spPr>
          <a:xfrm>
            <a:off x="2368400" y="1407100"/>
            <a:ext cx="5265000" cy="97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68" name="Google Shape;868;p28"/>
          <p:cNvSpPr txBox="1">
            <a:spLocks noGrp="1"/>
          </p:cNvSpPr>
          <p:nvPr>
            <p:ph type="subTitle" idx="1"/>
          </p:nvPr>
        </p:nvSpPr>
        <p:spPr>
          <a:xfrm>
            <a:off x="2368475" y="2378200"/>
            <a:ext cx="5265000" cy="48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4_1_3">
    <p:bg>
      <p:bgPr>
        <a:solidFill>
          <a:schemeClr val="dk1"/>
        </a:solidFill>
        <a:effectLst/>
      </p:bgPr>
    </p:bg>
    <p:spTree>
      <p:nvGrpSpPr>
        <p:cNvPr id="1" name="Shape 1001"/>
        <p:cNvGrpSpPr/>
        <p:nvPr/>
      </p:nvGrpSpPr>
      <p:grpSpPr>
        <a:xfrm>
          <a:off x="0" y="0"/>
          <a:ext cx="0" cy="0"/>
          <a:chOff x="0" y="0"/>
          <a:chExt cx="0" cy="0"/>
        </a:xfrm>
      </p:grpSpPr>
      <p:sp>
        <p:nvSpPr>
          <p:cNvPr id="1002" name="Google Shape;1002;p33"/>
          <p:cNvSpPr txBox="1">
            <a:spLocks noGrp="1"/>
          </p:cNvSpPr>
          <p:nvPr>
            <p:ph type="subTitle" idx="1"/>
          </p:nvPr>
        </p:nvSpPr>
        <p:spPr>
          <a:xfrm>
            <a:off x="713250" y="1095700"/>
            <a:ext cx="3858900" cy="3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solidFill>
                  <a:schemeClr val="lt1"/>
                </a:solidFill>
              </a:defRPr>
            </a:lvl1pPr>
            <a:lvl2pPr lvl="1" algn="ctr" rtl="0">
              <a:lnSpc>
                <a:spcPct val="100000"/>
              </a:lnSpc>
              <a:spcBef>
                <a:spcPts val="0"/>
              </a:spcBef>
              <a:spcAft>
                <a:spcPts val="0"/>
              </a:spcAft>
              <a:buClr>
                <a:schemeClr val="lt1"/>
              </a:buClr>
              <a:buSzPts val="1400"/>
              <a:buChar char="○"/>
              <a:defRPr>
                <a:solidFill>
                  <a:schemeClr val="lt1"/>
                </a:solidFill>
              </a:defRPr>
            </a:lvl2pPr>
            <a:lvl3pPr lvl="2" algn="ctr" rtl="0">
              <a:lnSpc>
                <a:spcPct val="100000"/>
              </a:lnSpc>
              <a:spcBef>
                <a:spcPts val="1600"/>
              </a:spcBef>
              <a:spcAft>
                <a:spcPts val="0"/>
              </a:spcAft>
              <a:buClr>
                <a:schemeClr val="lt1"/>
              </a:buClr>
              <a:buSzPts val="1400"/>
              <a:buChar char="■"/>
              <a:defRPr>
                <a:solidFill>
                  <a:schemeClr val="lt1"/>
                </a:solidFill>
              </a:defRPr>
            </a:lvl3pPr>
            <a:lvl4pPr lvl="3" algn="ctr" rtl="0">
              <a:lnSpc>
                <a:spcPct val="100000"/>
              </a:lnSpc>
              <a:spcBef>
                <a:spcPts val="1600"/>
              </a:spcBef>
              <a:spcAft>
                <a:spcPts val="0"/>
              </a:spcAft>
              <a:buClr>
                <a:schemeClr val="lt1"/>
              </a:buClr>
              <a:buSzPts val="1400"/>
              <a:buChar char="●"/>
              <a:defRPr>
                <a:solidFill>
                  <a:schemeClr val="lt1"/>
                </a:solidFill>
              </a:defRPr>
            </a:lvl4pPr>
            <a:lvl5pPr lvl="4" algn="ctr" rtl="0">
              <a:lnSpc>
                <a:spcPct val="100000"/>
              </a:lnSpc>
              <a:spcBef>
                <a:spcPts val="1600"/>
              </a:spcBef>
              <a:spcAft>
                <a:spcPts val="0"/>
              </a:spcAft>
              <a:buClr>
                <a:schemeClr val="lt1"/>
              </a:buClr>
              <a:buSzPts val="1400"/>
              <a:buChar char="○"/>
              <a:defRPr>
                <a:solidFill>
                  <a:schemeClr val="lt1"/>
                </a:solidFill>
              </a:defRPr>
            </a:lvl5pPr>
            <a:lvl6pPr lvl="5" algn="ctr" rtl="0">
              <a:lnSpc>
                <a:spcPct val="100000"/>
              </a:lnSpc>
              <a:spcBef>
                <a:spcPts val="1600"/>
              </a:spcBef>
              <a:spcAft>
                <a:spcPts val="0"/>
              </a:spcAft>
              <a:buClr>
                <a:schemeClr val="lt1"/>
              </a:buClr>
              <a:buSzPts val="1400"/>
              <a:buChar char="■"/>
              <a:defRPr>
                <a:solidFill>
                  <a:schemeClr val="lt1"/>
                </a:solidFill>
              </a:defRPr>
            </a:lvl6pPr>
            <a:lvl7pPr lvl="6" algn="ctr" rtl="0">
              <a:lnSpc>
                <a:spcPct val="100000"/>
              </a:lnSpc>
              <a:spcBef>
                <a:spcPts val="1600"/>
              </a:spcBef>
              <a:spcAft>
                <a:spcPts val="0"/>
              </a:spcAft>
              <a:buClr>
                <a:schemeClr val="lt1"/>
              </a:buClr>
              <a:buSzPts val="1400"/>
              <a:buChar char="●"/>
              <a:defRPr>
                <a:solidFill>
                  <a:schemeClr val="lt1"/>
                </a:solidFill>
              </a:defRPr>
            </a:lvl7pPr>
            <a:lvl8pPr lvl="7" algn="ctr" rtl="0">
              <a:lnSpc>
                <a:spcPct val="100000"/>
              </a:lnSpc>
              <a:spcBef>
                <a:spcPts val="1600"/>
              </a:spcBef>
              <a:spcAft>
                <a:spcPts val="0"/>
              </a:spcAft>
              <a:buClr>
                <a:schemeClr val="lt1"/>
              </a:buClr>
              <a:buSzPts val="1400"/>
              <a:buChar char="○"/>
              <a:defRPr>
                <a:solidFill>
                  <a:schemeClr val="lt1"/>
                </a:solidFill>
              </a:defRPr>
            </a:lvl8pPr>
            <a:lvl9pPr lvl="8" algn="ctr" rtl="0">
              <a:lnSpc>
                <a:spcPct val="100000"/>
              </a:lnSpc>
              <a:spcBef>
                <a:spcPts val="1600"/>
              </a:spcBef>
              <a:spcAft>
                <a:spcPts val="1600"/>
              </a:spcAft>
              <a:buClr>
                <a:schemeClr val="lt1"/>
              </a:buClr>
              <a:buSzPts val="1400"/>
              <a:buChar char="■"/>
              <a:defRPr>
                <a:solidFill>
                  <a:schemeClr val="lt1"/>
                </a:solidFill>
              </a:defRPr>
            </a:lvl9pPr>
          </a:lstStyle>
          <a:p>
            <a:endParaRPr/>
          </a:p>
        </p:txBody>
      </p:sp>
      <p:grpSp>
        <p:nvGrpSpPr>
          <p:cNvPr id="1003" name="Google Shape;1003;p33"/>
          <p:cNvGrpSpPr/>
          <p:nvPr/>
        </p:nvGrpSpPr>
        <p:grpSpPr>
          <a:xfrm flipH="1">
            <a:off x="-540119" y="-190500"/>
            <a:ext cx="10224238" cy="5634425"/>
            <a:chOff x="-540125" y="-190500"/>
            <a:chExt cx="10224238" cy="5634425"/>
          </a:xfrm>
        </p:grpSpPr>
        <p:grpSp>
          <p:nvGrpSpPr>
            <p:cNvPr id="1004" name="Google Shape;1004;p33"/>
            <p:cNvGrpSpPr/>
            <p:nvPr/>
          </p:nvGrpSpPr>
          <p:grpSpPr>
            <a:xfrm>
              <a:off x="123156" y="409580"/>
              <a:ext cx="262232" cy="352736"/>
              <a:chOff x="694982" y="773654"/>
              <a:chExt cx="262232" cy="350632"/>
            </a:xfrm>
          </p:grpSpPr>
          <p:sp>
            <p:nvSpPr>
              <p:cNvPr id="1005" name="Google Shape;1005;p33"/>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33"/>
            <p:cNvGrpSpPr/>
            <p:nvPr/>
          </p:nvGrpSpPr>
          <p:grpSpPr>
            <a:xfrm>
              <a:off x="-540125" y="-190500"/>
              <a:ext cx="10224238" cy="5634425"/>
              <a:chOff x="-540125" y="-190500"/>
              <a:chExt cx="10224238" cy="5634425"/>
            </a:xfrm>
          </p:grpSpPr>
          <p:grpSp>
            <p:nvGrpSpPr>
              <p:cNvPr id="1008" name="Google Shape;1008;p33"/>
              <p:cNvGrpSpPr/>
              <p:nvPr/>
            </p:nvGrpSpPr>
            <p:grpSpPr>
              <a:xfrm>
                <a:off x="123150" y="4810250"/>
                <a:ext cx="9020846" cy="318721"/>
                <a:chOff x="66882" y="4401145"/>
                <a:chExt cx="9060713" cy="305875"/>
              </a:xfrm>
            </p:grpSpPr>
            <p:sp>
              <p:nvSpPr>
                <p:cNvPr id="1009" name="Google Shape;1009;p33"/>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33"/>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33"/>
              <p:cNvGrpSpPr/>
              <p:nvPr/>
            </p:nvGrpSpPr>
            <p:grpSpPr>
              <a:xfrm>
                <a:off x="8694552" y="444361"/>
                <a:ext cx="448838" cy="855480"/>
                <a:chOff x="4189590" y="628348"/>
                <a:chExt cx="448838" cy="855480"/>
              </a:xfrm>
            </p:grpSpPr>
            <p:sp>
              <p:nvSpPr>
                <p:cNvPr id="1023" name="Google Shape;1023;p33"/>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6" name="Google Shape;1026;p33"/>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33"/>
              <p:cNvGrpSpPr/>
              <p:nvPr/>
            </p:nvGrpSpPr>
            <p:grpSpPr>
              <a:xfrm>
                <a:off x="-10709" y="444378"/>
                <a:ext cx="448838" cy="860613"/>
                <a:chOff x="561117" y="628348"/>
                <a:chExt cx="448838" cy="855480"/>
              </a:xfrm>
            </p:grpSpPr>
            <p:sp>
              <p:nvSpPr>
                <p:cNvPr id="1028" name="Google Shape;1028;p33"/>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1" name="Google Shape;1031;p33"/>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33"/>
          <p:cNvSpPr txBox="1">
            <a:spLocks noGrp="1"/>
          </p:cNvSpPr>
          <p:nvPr>
            <p:ph type="title"/>
          </p:nvPr>
        </p:nvSpPr>
        <p:spPr>
          <a:xfrm>
            <a:off x="720000" y="539500"/>
            <a:ext cx="77040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1600"/>
              </a:spcBef>
              <a:spcAft>
                <a:spcPts val="160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7" r:id="rId5"/>
    <p:sldLayoutId id="2147483658" r:id="rId6"/>
    <p:sldLayoutId id="2147483673" r:id="rId7"/>
    <p:sldLayoutId id="2147483674" r:id="rId8"/>
    <p:sldLayoutId id="2147483679" r:id="rId9"/>
    <p:sldLayoutId id="2147483688" r:id="rId10"/>
    <p:sldLayoutId id="2147483698" r:id="rId11"/>
    <p:sldLayoutId id="2147483699" r:id="rId12"/>
    <p:sldLayoutId id="2147483700" r:id="rId13"/>
    <p:sldLayoutId id="2147483705" r:id="rId14"/>
    <p:sldLayoutId id="214748370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svg"/><Relationship Id="rId4" Type="http://schemas.openxmlformats.org/officeDocument/2006/relationships/diagramLayout" Target="../diagrams/layout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ik.com/free-photo/close-up-different-people-studying-together_20942020.htm/?utm_source=slidesgo_template&amp;utm_medium=referral-link&amp;utm_campaign=sg_resources&amp;utm_content=freepik"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www.freepik.com/free-photo/medium-shot-man-holding-notebook_20940900.htm/?utm_source=slidesgo_template&amp;utm_medium=referral-link&amp;utm_campaign=sg_resources&amp;utm_content=freepik" TargetMode="External"/><Relationship Id="rId5" Type="http://schemas.openxmlformats.org/officeDocument/2006/relationships/hyperlink" Target="https://www.freepik.com/free-photo/close-up-people-studying-together_20941987.htm/?utm_source=slidesgo_template&amp;utm_medium=referral-link&amp;utm_campaign=sg_resources&amp;utm_content=freepik" TargetMode="External"/><Relationship Id="rId4" Type="http://schemas.openxmlformats.org/officeDocument/2006/relationships/hyperlink" Target="https://www.freepik.com/free-photo/medium-shot-people-sitting-library_20942917.htm/?utm_source=slidesgo_template&amp;utm_medium=referral-link&amp;utm_campaign=sg_resources&amp;utm_content=freepi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300/J106v11n02_08"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hyperlink" Target="https://doi.org/10.1016/j.acalib.2019.03.009"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7"/>
        <p:cNvGrpSpPr/>
        <p:nvPr/>
      </p:nvGrpSpPr>
      <p:grpSpPr>
        <a:xfrm>
          <a:off x="0" y="0"/>
          <a:ext cx="0" cy="0"/>
          <a:chOff x="0" y="0"/>
          <a:chExt cx="0" cy="0"/>
        </a:xfrm>
      </p:grpSpPr>
      <p:sp>
        <p:nvSpPr>
          <p:cNvPr id="1878" name="Google Shape;1878;p60"/>
          <p:cNvSpPr txBox="1">
            <a:spLocks noGrp="1"/>
          </p:cNvSpPr>
          <p:nvPr>
            <p:ph type="ctrTitle"/>
          </p:nvPr>
        </p:nvSpPr>
        <p:spPr>
          <a:xfrm>
            <a:off x="415255" y="1168695"/>
            <a:ext cx="8313489" cy="22250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000" dirty="0"/>
              <a:t>Teaching Learners</a:t>
            </a:r>
            <a:br>
              <a:rPr lang="en-US" sz="5000" dirty="0"/>
            </a:br>
            <a:r>
              <a:rPr lang="en-US" sz="5000" dirty="0"/>
              <a:t>to Research Smarter</a:t>
            </a:r>
            <a:br>
              <a:rPr lang="en-US" sz="5500" dirty="0">
                <a:solidFill>
                  <a:schemeClr val="lt1"/>
                </a:solidFill>
              </a:rPr>
            </a:br>
            <a:r>
              <a:rPr lang="en-US" sz="2500" dirty="0"/>
              <a:t>Creative Approaches to Information Literacy Design</a:t>
            </a:r>
            <a:endParaRPr sz="2500" dirty="0">
              <a:solidFill>
                <a:schemeClr val="lt1"/>
              </a:solidFill>
            </a:endParaRPr>
          </a:p>
        </p:txBody>
      </p:sp>
      <p:sp>
        <p:nvSpPr>
          <p:cNvPr id="1879" name="Google Shape;1879;p60"/>
          <p:cNvSpPr txBox="1">
            <a:spLocks noGrp="1"/>
          </p:cNvSpPr>
          <p:nvPr>
            <p:ph type="subTitle" idx="1"/>
          </p:nvPr>
        </p:nvSpPr>
        <p:spPr>
          <a:xfrm>
            <a:off x="2316146" y="3812087"/>
            <a:ext cx="4528800" cy="24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Melony Shemberger, Ed.D.</a:t>
            </a:r>
          </a:p>
          <a:p>
            <a:pPr marL="0" lvl="0" indent="0" algn="ctr" rtl="0">
              <a:spcBef>
                <a:spcPts val="0"/>
              </a:spcBef>
              <a:spcAft>
                <a:spcPts val="0"/>
              </a:spcAft>
              <a:buNone/>
            </a:pPr>
            <a:r>
              <a:rPr lang="en" dirty="0"/>
              <a:t>Professor, Journalism &amp; Mass Communications</a:t>
            </a:r>
          </a:p>
          <a:p>
            <a:pPr marL="0" lvl="0" indent="0" algn="ctr" rtl="0">
              <a:spcBef>
                <a:spcPts val="0"/>
              </a:spcBef>
              <a:spcAft>
                <a:spcPts val="0"/>
              </a:spcAft>
              <a:buNone/>
            </a:pPr>
            <a:r>
              <a:rPr lang="en" dirty="0"/>
              <a:t>JMC Undergraduate Assessment Coordinator</a:t>
            </a:r>
          </a:p>
          <a:p>
            <a:pPr marL="0" lvl="0" indent="0" algn="ctr" rtl="0">
              <a:spcBef>
                <a:spcPts val="0"/>
              </a:spcBef>
              <a:spcAft>
                <a:spcPts val="0"/>
              </a:spcAft>
              <a:buNone/>
            </a:pPr>
            <a:r>
              <a:rPr lang="en" dirty="0"/>
              <a:t>Murray State University | Murray, Kentucky</a:t>
            </a:r>
            <a:endParaRPr dirty="0"/>
          </a:p>
        </p:txBody>
      </p:sp>
      <p:grpSp>
        <p:nvGrpSpPr>
          <p:cNvPr id="1880" name="Google Shape;1880;p60"/>
          <p:cNvGrpSpPr/>
          <p:nvPr/>
        </p:nvGrpSpPr>
        <p:grpSpPr>
          <a:xfrm>
            <a:off x="713263" y="852042"/>
            <a:ext cx="3268775" cy="380199"/>
            <a:chOff x="975489" y="863689"/>
            <a:chExt cx="3268775" cy="380199"/>
          </a:xfrm>
        </p:grpSpPr>
        <p:grpSp>
          <p:nvGrpSpPr>
            <p:cNvPr id="1881" name="Google Shape;1881;p60"/>
            <p:cNvGrpSpPr/>
            <p:nvPr/>
          </p:nvGrpSpPr>
          <p:grpSpPr>
            <a:xfrm>
              <a:off x="975489" y="863689"/>
              <a:ext cx="3268775" cy="380199"/>
              <a:chOff x="975489" y="863689"/>
              <a:chExt cx="3268775" cy="380199"/>
            </a:xfrm>
          </p:grpSpPr>
          <p:sp>
            <p:nvSpPr>
              <p:cNvPr id="1882" name="Google Shape;1882;p60"/>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0"/>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0"/>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0"/>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0"/>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0"/>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0"/>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0"/>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0"/>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0"/>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0"/>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0"/>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0"/>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0"/>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0"/>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0"/>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0"/>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0"/>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0"/>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0"/>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0"/>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0"/>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0"/>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0"/>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0"/>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0"/>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0"/>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0"/>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0"/>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0"/>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0"/>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0"/>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0"/>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0"/>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0"/>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0"/>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0"/>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0"/>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0"/>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0"/>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0"/>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0"/>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0"/>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0"/>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0"/>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0"/>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0"/>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0"/>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0"/>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0"/>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0"/>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0"/>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0"/>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0"/>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0"/>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0"/>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0"/>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0"/>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0"/>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0"/>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0"/>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0"/>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0"/>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0"/>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0"/>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0"/>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0"/>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0"/>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0"/>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0"/>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0"/>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0"/>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0"/>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0"/>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0"/>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0"/>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0"/>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0"/>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0"/>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0"/>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0"/>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0"/>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0"/>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0"/>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0"/>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0"/>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0"/>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0"/>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0"/>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0"/>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0"/>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0"/>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0"/>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0"/>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0"/>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0"/>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0"/>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0"/>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0"/>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0"/>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0"/>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0"/>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0"/>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0"/>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0"/>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0"/>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8" name="Google Shape;1988;p60"/>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0"/>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0"/>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0"/>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0"/>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0"/>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0"/>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0"/>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0"/>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0"/>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60"/>
          <p:cNvGrpSpPr/>
          <p:nvPr/>
        </p:nvGrpSpPr>
        <p:grpSpPr>
          <a:xfrm>
            <a:off x="638276" y="3531757"/>
            <a:ext cx="714936" cy="971200"/>
            <a:chOff x="638276" y="3526008"/>
            <a:chExt cx="714936" cy="971200"/>
          </a:xfrm>
        </p:grpSpPr>
        <p:sp>
          <p:nvSpPr>
            <p:cNvPr id="1999" name="Google Shape;1999;p60"/>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0" name="Google Shape;2000;p60"/>
            <p:cNvGrpSpPr/>
            <p:nvPr/>
          </p:nvGrpSpPr>
          <p:grpSpPr>
            <a:xfrm>
              <a:off x="638276" y="3526008"/>
              <a:ext cx="714936" cy="971200"/>
              <a:chOff x="9141124" y="2771118"/>
              <a:chExt cx="319239" cy="433649"/>
            </a:xfrm>
          </p:grpSpPr>
          <p:sp>
            <p:nvSpPr>
              <p:cNvPr id="2001" name="Google Shape;2001;p60"/>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0"/>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0"/>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0"/>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0"/>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0"/>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0"/>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0"/>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0"/>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0"/>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0"/>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0"/>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0"/>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0"/>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0"/>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0"/>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0"/>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0"/>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0"/>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0"/>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0"/>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0"/>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0"/>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0"/>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0"/>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0"/>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27" name="Google Shape;2027;p60"/>
          <p:cNvSpPr/>
          <p:nvPr/>
        </p:nvSpPr>
        <p:spPr>
          <a:xfrm>
            <a:off x="8057887" y="3784087"/>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60"/>
          <p:cNvGrpSpPr/>
          <p:nvPr/>
        </p:nvGrpSpPr>
        <p:grpSpPr>
          <a:xfrm>
            <a:off x="7894651" y="3533367"/>
            <a:ext cx="714936" cy="971200"/>
            <a:chOff x="9141124" y="2771118"/>
            <a:chExt cx="319239" cy="433649"/>
          </a:xfrm>
        </p:grpSpPr>
        <p:sp>
          <p:nvSpPr>
            <p:cNvPr id="2029" name="Google Shape;2029;p60"/>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0"/>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0"/>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0"/>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0"/>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0"/>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0"/>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0"/>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0"/>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0"/>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0"/>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0"/>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0"/>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0"/>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0"/>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0"/>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0"/>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0"/>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0"/>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0"/>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0"/>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0"/>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0"/>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0"/>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0"/>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0"/>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5" name="Google Shape;2055;p60"/>
          <p:cNvGrpSpPr/>
          <p:nvPr/>
        </p:nvGrpSpPr>
        <p:grpSpPr>
          <a:xfrm>
            <a:off x="6596730" y="4103536"/>
            <a:ext cx="795165" cy="401643"/>
            <a:chOff x="760658" y="4632187"/>
            <a:chExt cx="795165" cy="401643"/>
          </a:xfrm>
        </p:grpSpPr>
        <p:sp>
          <p:nvSpPr>
            <p:cNvPr id="2056" name="Google Shape;2056;p60"/>
            <p:cNvSpPr/>
            <p:nvPr/>
          </p:nvSpPr>
          <p:spPr>
            <a:xfrm>
              <a:off x="932345" y="4784242"/>
              <a:ext cx="301263" cy="21157"/>
            </a:xfrm>
            <a:custGeom>
              <a:avLst/>
              <a:gdLst/>
              <a:ahLst/>
              <a:cxnLst/>
              <a:rect l="l" t="t" r="r" b="b"/>
              <a:pathLst>
                <a:path w="4343" h="305" extrusionOk="0">
                  <a:moveTo>
                    <a:pt x="85" y="0"/>
                  </a:moveTo>
                  <a:cubicBezTo>
                    <a:pt x="43" y="0"/>
                    <a:pt x="1" y="63"/>
                    <a:pt x="1" y="147"/>
                  </a:cubicBezTo>
                  <a:cubicBezTo>
                    <a:pt x="1" y="231"/>
                    <a:pt x="43" y="304"/>
                    <a:pt x="85" y="304"/>
                  </a:cubicBezTo>
                  <a:lnTo>
                    <a:pt x="4342" y="304"/>
                  </a:lnTo>
                  <a:lnTo>
                    <a:pt x="43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7" name="Google Shape;2057;p60"/>
            <p:cNvGrpSpPr/>
            <p:nvPr/>
          </p:nvGrpSpPr>
          <p:grpSpPr>
            <a:xfrm>
              <a:off x="932345" y="4632187"/>
              <a:ext cx="623479" cy="173211"/>
              <a:chOff x="932345" y="4632187"/>
              <a:chExt cx="623479" cy="173211"/>
            </a:xfrm>
          </p:grpSpPr>
          <p:sp>
            <p:nvSpPr>
              <p:cNvPr id="2058" name="Google Shape;2058;p60"/>
              <p:cNvSpPr/>
              <p:nvPr/>
            </p:nvSpPr>
            <p:spPr>
              <a:xfrm>
                <a:off x="949826" y="4642384"/>
                <a:ext cx="312847" cy="153510"/>
              </a:xfrm>
              <a:custGeom>
                <a:avLst/>
                <a:gdLst/>
                <a:ahLst/>
                <a:cxnLst/>
                <a:rect l="l" t="t" r="r" b="b"/>
                <a:pathLst>
                  <a:path w="4510" h="2213" extrusionOk="0">
                    <a:moveTo>
                      <a:pt x="0" y="0"/>
                    </a:moveTo>
                    <a:cubicBezTo>
                      <a:pt x="483" y="588"/>
                      <a:pt x="462" y="1657"/>
                      <a:pt x="0" y="2213"/>
                    </a:cubicBezTo>
                    <a:lnTo>
                      <a:pt x="4237" y="2213"/>
                    </a:lnTo>
                    <a:cubicBezTo>
                      <a:pt x="4510" y="2213"/>
                      <a:pt x="4510" y="0"/>
                      <a:pt x="4237" y="0"/>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0"/>
              <p:cNvSpPr/>
              <p:nvPr/>
            </p:nvSpPr>
            <p:spPr>
              <a:xfrm>
                <a:off x="1194974" y="4632187"/>
                <a:ext cx="360850" cy="173211"/>
              </a:xfrm>
              <a:custGeom>
                <a:avLst/>
                <a:gdLst/>
                <a:ahLst/>
                <a:cxnLst/>
                <a:rect l="l" t="t" r="r" b="b"/>
                <a:pathLst>
                  <a:path w="5202" h="2497" extrusionOk="0">
                    <a:moveTo>
                      <a:pt x="126" y="1"/>
                    </a:moveTo>
                    <a:cubicBezTo>
                      <a:pt x="53" y="1"/>
                      <a:pt x="0" y="74"/>
                      <a:pt x="11" y="147"/>
                    </a:cubicBezTo>
                    <a:cubicBezTo>
                      <a:pt x="0" y="221"/>
                      <a:pt x="53" y="284"/>
                      <a:pt x="126" y="294"/>
                    </a:cubicBezTo>
                    <a:lnTo>
                      <a:pt x="262" y="294"/>
                    </a:lnTo>
                    <a:cubicBezTo>
                      <a:pt x="619" y="294"/>
                      <a:pt x="619" y="2192"/>
                      <a:pt x="262" y="2192"/>
                    </a:cubicBezTo>
                    <a:lnTo>
                      <a:pt x="126" y="2192"/>
                    </a:lnTo>
                    <a:cubicBezTo>
                      <a:pt x="53" y="2203"/>
                      <a:pt x="0" y="2266"/>
                      <a:pt x="11" y="2339"/>
                    </a:cubicBezTo>
                    <a:cubicBezTo>
                      <a:pt x="0" y="2412"/>
                      <a:pt x="53" y="2486"/>
                      <a:pt x="126" y="2496"/>
                    </a:cubicBezTo>
                    <a:lnTo>
                      <a:pt x="4258" y="2496"/>
                    </a:lnTo>
                    <a:cubicBezTo>
                      <a:pt x="5202" y="2496"/>
                      <a:pt x="5202"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0"/>
              <p:cNvSpPr/>
              <p:nvPr/>
            </p:nvSpPr>
            <p:spPr>
              <a:xfrm>
                <a:off x="932345" y="4632187"/>
                <a:ext cx="301263" cy="20463"/>
              </a:xfrm>
              <a:custGeom>
                <a:avLst/>
                <a:gdLst/>
                <a:ahLst/>
                <a:cxnLst/>
                <a:rect l="l" t="t" r="r" b="b"/>
                <a:pathLst>
                  <a:path w="4343" h="295" extrusionOk="0">
                    <a:moveTo>
                      <a:pt x="85" y="1"/>
                    </a:moveTo>
                    <a:cubicBezTo>
                      <a:pt x="43" y="1"/>
                      <a:pt x="1" y="63"/>
                      <a:pt x="1" y="147"/>
                    </a:cubicBezTo>
                    <a:cubicBezTo>
                      <a:pt x="1" y="231"/>
                      <a:pt x="43" y="294"/>
                      <a:pt x="85" y="294"/>
                    </a:cubicBezTo>
                    <a:lnTo>
                      <a:pt x="4342" y="294"/>
                    </a:lnTo>
                    <a:lnTo>
                      <a:pt x="4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0"/>
              <p:cNvSpPr/>
              <p:nvPr/>
            </p:nvSpPr>
            <p:spPr>
              <a:xfrm>
                <a:off x="963630" y="4696214"/>
                <a:ext cx="211016" cy="79773"/>
              </a:xfrm>
              <a:custGeom>
                <a:avLst/>
                <a:gdLst/>
                <a:ahLst/>
                <a:cxnLst/>
                <a:rect l="l" t="t" r="r" b="b"/>
                <a:pathLst>
                  <a:path w="3042" h="1150" extrusionOk="0">
                    <a:moveTo>
                      <a:pt x="127" y="0"/>
                    </a:moveTo>
                    <a:cubicBezTo>
                      <a:pt x="189" y="367"/>
                      <a:pt x="147" y="745"/>
                      <a:pt x="1" y="1091"/>
                    </a:cubicBezTo>
                    <a:lnTo>
                      <a:pt x="231" y="1112"/>
                    </a:lnTo>
                    <a:cubicBezTo>
                      <a:pt x="570" y="1138"/>
                      <a:pt x="896" y="1150"/>
                      <a:pt x="1197" y="1150"/>
                    </a:cubicBezTo>
                    <a:cubicBezTo>
                      <a:pt x="2247" y="1150"/>
                      <a:pt x="3004" y="1002"/>
                      <a:pt x="3021" y="766"/>
                    </a:cubicBezTo>
                    <a:cubicBezTo>
                      <a:pt x="3042" y="462"/>
                      <a:pt x="1836" y="126"/>
                      <a:pt x="315" y="11"/>
                    </a:cubicBezTo>
                    <a:lnTo>
                      <a:pt x="127" y="0"/>
                    </a:ln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0"/>
              <p:cNvSpPr/>
              <p:nvPr/>
            </p:nvSpPr>
            <p:spPr>
              <a:xfrm>
                <a:off x="1043681" y="4671449"/>
                <a:ext cx="157187" cy="6659"/>
              </a:xfrm>
              <a:custGeom>
                <a:avLst/>
                <a:gdLst/>
                <a:ahLst/>
                <a:cxnLst/>
                <a:rect l="l" t="t" r="r" b="b"/>
                <a:pathLst>
                  <a:path w="2266" h="96" extrusionOk="0">
                    <a:moveTo>
                      <a:pt x="1133" y="1"/>
                    </a:moveTo>
                    <a:cubicBezTo>
                      <a:pt x="504" y="1"/>
                      <a:pt x="0" y="22"/>
                      <a:pt x="0" y="53"/>
                    </a:cubicBezTo>
                    <a:cubicBezTo>
                      <a:pt x="0" y="74"/>
                      <a:pt x="504" y="95"/>
                      <a:pt x="1133" y="95"/>
                    </a:cubicBezTo>
                    <a:cubicBezTo>
                      <a:pt x="1751" y="95"/>
                      <a:pt x="2265" y="74"/>
                      <a:pt x="2265" y="53"/>
                    </a:cubicBezTo>
                    <a:cubicBezTo>
                      <a:pt x="2265" y="22"/>
                      <a:pt x="1751" y="1"/>
                      <a:pt x="1133" y="1"/>
                    </a:cubicBezTo>
                    <a:close/>
                  </a:path>
                </a:pathLst>
              </a:custGeom>
              <a:solidFill>
                <a:srgbClr val="CE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0"/>
              <p:cNvSpPr/>
              <p:nvPr/>
            </p:nvSpPr>
            <p:spPr>
              <a:xfrm>
                <a:off x="1008026" y="4730413"/>
                <a:ext cx="203039" cy="4440"/>
              </a:xfrm>
              <a:custGeom>
                <a:avLst/>
                <a:gdLst/>
                <a:ahLst/>
                <a:cxnLst/>
                <a:rect l="l" t="t" r="r" b="b"/>
                <a:pathLst>
                  <a:path w="2927" h="64" extrusionOk="0">
                    <a:moveTo>
                      <a:pt x="1458" y="0"/>
                    </a:moveTo>
                    <a:cubicBezTo>
                      <a:pt x="650" y="0"/>
                      <a:pt x="0" y="11"/>
                      <a:pt x="0" y="32"/>
                    </a:cubicBezTo>
                    <a:cubicBezTo>
                      <a:pt x="0" y="42"/>
                      <a:pt x="650" y="63"/>
                      <a:pt x="1458" y="63"/>
                    </a:cubicBezTo>
                    <a:cubicBezTo>
                      <a:pt x="2265" y="63"/>
                      <a:pt x="2926" y="42"/>
                      <a:pt x="2926" y="32"/>
                    </a:cubicBezTo>
                    <a:cubicBezTo>
                      <a:pt x="2926" y="11"/>
                      <a:pt x="2265" y="0"/>
                      <a:pt x="1458" y="0"/>
                    </a:cubicBezTo>
                    <a:close/>
                  </a:path>
                </a:pathLst>
              </a:custGeom>
              <a:solidFill>
                <a:srgbClr val="CE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 name="Google Shape;2064;p60"/>
            <p:cNvSpPr/>
            <p:nvPr/>
          </p:nvSpPr>
          <p:spPr>
            <a:xfrm>
              <a:off x="760658" y="4803874"/>
              <a:ext cx="271435" cy="17550"/>
            </a:xfrm>
            <a:custGeom>
              <a:avLst/>
              <a:gdLst/>
              <a:ahLst/>
              <a:cxnLst/>
              <a:rect l="l" t="t" r="r" b="b"/>
              <a:pathLst>
                <a:path w="3913" h="253" extrusionOk="0">
                  <a:moveTo>
                    <a:pt x="116" y="0"/>
                  </a:moveTo>
                  <a:cubicBezTo>
                    <a:pt x="1" y="42"/>
                    <a:pt x="1" y="210"/>
                    <a:pt x="116" y="252"/>
                  </a:cubicBezTo>
                  <a:lnTo>
                    <a:pt x="3912" y="252"/>
                  </a:lnTo>
                  <a:lnTo>
                    <a:pt x="3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5" name="Google Shape;2065;p60"/>
            <p:cNvGrpSpPr/>
            <p:nvPr/>
          </p:nvGrpSpPr>
          <p:grpSpPr>
            <a:xfrm>
              <a:off x="760658" y="4803874"/>
              <a:ext cx="700615" cy="229956"/>
              <a:chOff x="760658" y="4803874"/>
              <a:chExt cx="700615" cy="229956"/>
            </a:xfrm>
          </p:grpSpPr>
          <p:sp>
            <p:nvSpPr>
              <p:cNvPr id="2066" name="Google Shape;2066;p60"/>
              <p:cNvSpPr/>
              <p:nvPr/>
            </p:nvSpPr>
            <p:spPr>
              <a:xfrm>
                <a:off x="786186" y="4821355"/>
                <a:ext cx="283019" cy="200819"/>
              </a:xfrm>
              <a:custGeom>
                <a:avLst/>
                <a:gdLst/>
                <a:ahLst/>
                <a:cxnLst/>
                <a:rect l="l" t="t" r="r" b="b"/>
                <a:pathLst>
                  <a:path w="4080" h="2895" extrusionOk="0">
                    <a:moveTo>
                      <a:pt x="0" y="0"/>
                    </a:moveTo>
                    <a:cubicBezTo>
                      <a:pt x="325" y="923"/>
                      <a:pt x="262" y="1898"/>
                      <a:pt x="0" y="2894"/>
                    </a:cubicBezTo>
                    <a:lnTo>
                      <a:pt x="3775" y="2894"/>
                    </a:lnTo>
                    <a:cubicBezTo>
                      <a:pt x="3776" y="2894"/>
                      <a:pt x="3776" y="2894"/>
                      <a:pt x="3777" y="2894"/>
                    </a:cubicBezTo>
                    <a:cubicBezTo>
                      <a:pt x="4079" y="2894"/>
                      <a:pt x="4079" y="0"/>
                      <a:pt x="3775"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0"/>
              <p:cNvSpPr/>
              <p:nvPr/>
            </p:nvSpPr>
            <p:spPr>
              <a:xfrm>
                <a:off x="781052" y="4812614"/>
                <a:ext cx="283019" cy="213166"/>
              </a:xfrm>
              <a:custGeom>
                <a:avLst/>
                <a:gdLst/>
                <a:ahLst/>
                <a:cxnLst/>
                <a:rect l="l" t="t" r="r" b="b"/>
                <a:pathLst>
                  <a:path w="4080" h="3073" extrusionOk="0">
                    <a:moveTo>
                      <a:pt x="1" y="0"/>
                    </a:moveTo>
                    <a:cubicBezTo>
                      <a:pt x="126" y="294"/>
                      <a:pt x="221" y="598"/>
                      <a:pt x="263" y="913"/>
                    </a:cubicBezTo>
                    <a:cubicBezTo>
                      <a:pt x="1825" y="1122"/>
                      <a:pt x="3000" y="1668"/>
                      <a:pt x="2947" y="2181"/>
                    </a:cubicBezTo>
                    <a:cubicBezTo>
                      <a:pt x="2901" y="2642"/>
                      <a:pt x="1925" y="2932"/>
                      <a:pt x="622" y="2932"/>
                    </a:cubicBezTo>
                    <a:cubicBezTo>
                      <a:pt x="442" y="2932"/>
                      <a:pt x="255" y="2927"/>
                      <a:pt x="64" y="2915"/>
                    </a:cubicBezTo>
                    <a:cubicBezTo>
                      <a:pt x="53" y="2968"/>
                      <a:pt x="32" y="3020"/>
                      <a:pt x="11" y="3073"/>
                    </a:cubicBezTo>
                    <a:lnTo>
                      <a:pt x="3786" y="3073"/>
                    </a:lnTo>
                    <a:cubicBezTo>
                      <a:pt x="4080" y="3073"/>
                      <a:pt x="4080" y="0"/>
                      <a:pt x="3776" y="0"/>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0"/>
              <p:cNvSpPr/>
              <p:nvPr/>
            </p:nvSpPr>
            <p:spPr>
              <a:xfrm>
                <a:off x="989088" y="4803874"/>
                <a:ext cx="472185" cy="229953"/>
              </a:xfrm>
              <a:custGeom>
                <a:avLst/>
                <a:gdLst/>
                <a:ahLst/>
                <a:cxnLst/>
                <a:rect l="l" t="t" r="r" b="b"/>
                <a:pathLst>
                  <a:path w="6807" h="3315" extrusionOk="0">
                    <a:moveTo>
                      <a:pt x="137" y="0"/>
                    </a:moveTo>
                    <a:cubicBezTo>
                      <a:pt x="64" y="0"/>
                      <a:pt x="1" y="53"/>
                      <a:pt x="1" y="126"/>
                    </a:cubicBezTo>
                    <a:cubicBezTo>
                      <a:pt x="1" y="200"/>
                      <a:pt x="64" y="252"/>
                      <a:pt x="137" y="252"/>
                    </a:cubicBezTo>
                    <a:lnTo>
                      <a:pt x="284" y="252"/>
                    </a:lnTo>
                    <a:cubicBezTo>
                      <a:pt x="693" y="252"/>
                      <a:pt x="693" y="3062"/>
                      <a:pt x="284" y="3062"/>
                    </a:cubicBezTo>
                    <a:lnTo>
                      <a:pt x="137" y="3062"/>
                    </a:lnTo>
                    <a:cubicBezTo>
                      <a:pt x="64" y="3062"/>
                      <a:pt x="1" y="3115"/>
                      <a:pt x="1" y="3188"/>
                    </a:cubicBezTo>
                    <a:cubicBezTo>
                      <a:pt x="1" y="3262"/>
                      <a:pt x="64" y="3314"/>
                      <a:pt x="137" y="3314"/>
                    </a:cubicBezTo>
                    <a:lnTo>
                      <a:pt x="5737" y="3314"/>
                    </a:lnTo>
                    <a:cubicBezTo>
                      <a:pt x="6806" y="3304"/>
                      <a:pt x="6806" y="0"/>
                      <a:pt x="5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0"/>
              <p:cNvSpPr/>
              <p:nvPr/>
            </p:nvSpPr>
            <p:spPr>
              <a:xfrm>
                <a:off x="761421" y="5016280"/>
                <a:ext cx="270672" cy="17550"/>
              </a:xfrm>
              <a:custGeom>
                <a:avLst/>
                <a:gdLst/>
                <a:ahLst/>
                <a:cxnLst/>
                <a:rect l="l" t="t" r="r" b="b"/>
                <a:pathLst>
                  <a:path w="3902" h="253" extrusionOk="0">
                    <a:moveTo>
                      <a:pt x="105" y="0"/>
                    </a:moveTo>
                    <a:cubicBezTo>
                      <a:pt x="42" y="0"/>
                      <a:pt x="0" y="63"/>
                      <a:pt x="11" y="126"/>
                    </a:cubicBezTo>
                    <a:cubicBezTo>
                      <a:pt x="0" y="189"/>
                      <a:pt x="42" y="242"/>
                      <a:pt x="105" y="252"/>
                    </a:cubicBezTo>
                    <a:lnTo>
                      <a:pt x="3901" y="252"/>
                    </a:lnTo>
                    <a:lnTo>
                      <a:pt x="39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0"/>
              <p:cNvSpPr/>
              <p:nvPr/>
            </p:nvSpPr>
            <p:spPr>
              <a:xfrm>
                <a:off x="760658" y="4803874"/>
                <a:ext cx="483838" cy="149903"/>
              </a:xfrm>
              <a:custGeom>
                <a:avLst/>
                <a:gdLst/>
                <a:ahLst/>
                <a:cxnLst/>
                <a:rect l="l" t="t" r="r" b="b"/>
                <a:pathLst>
                  <a:path w="6975" h="2161" extrusionOk="0">
                    <a:moveTo>
                      <a:pt x="116" y="0"/>
                    </a:moveTo>
                    <a:cubicBezTo>
                      <a:pt x="1" y="42"/>
                      <a:pt x="1" y="210"/>
                      <a:pt x="116" y="252"/>
                    </a:cubicBezTo>
                    <a:lnTo>
                      <a:pt x="3577" y="252"/>
                    </a:lnTo>
                    <a:cubicBezTo>
                      <a:pt x="3828" y="252"/>
                      <a:pt x="3933" y="1343"/>
                      <a:pt x="3870" y="2161"/>
                    </a:cubicBezTo>
                    <a:cubicBezTo>
                      <a:pt x="5045" y="1888"/>
                      <a:pt x="6094" y="1206"/>
                      <a:pt x="6807" y="231"/>
                    </a:cubicBezTo>
                    <a:cubicBezTo>
                      <a:pt x="6870" y="158"/>
                      <a:pt x="6922" y="74"/>
                      <a:pt x="69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0"/>
              <p:cNvSpPr/>
              <p:nvPr/>
            </p:nvSpPr>
            <p:spPr>
              <a:xfrm>
                <a:off x="1072053" y="4857704"/>
                <a:ext cx="48072" cy="122295"/>
              </a:xfrm>
              <a:custGeom>
                <a:avLst/>
                <a:gdLst/>
                <a:ahLst/>
                <a:cxnLst/>
                <a:rect l="l" t="t" r="r" b="b"/>
                <a:pathLst>
                  <a:path w="693" h="1763" extrusionOk="0">
                    <a:moveTo>
                      <a:pt x="0" y="0"/>
                    </a:moveTo>
                    <a:cubicBezTo>
                      <a:pt x="84" y="0"/>
                      <a:pt x="84" y="1762"/>
                      <a:pt x="0" y="1762"/>
                    </a:cubicBezTo>
                    <a:lnTo>
                      <a:pt x="598" y="1762"/>
                    </a:lnTo>
                    <a:cubicBezTo>
                      <a:pt x="692" y="1762"/>
                      <a:pt x="692" y="0"/>
                      <a:pt x="598"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0"/>
              <p:cNvSpPr/>
              <p:nvPr/>
            </p:nvSpPr>
            <p:spPr>
              <a:xfrm>
                <a:off x="1138230" y="4878792"/>
                <a:ext cx="31354" cy="80050"/>
              </a:xfrm>
              <a:custGeom>
                <a:avLst/>
                <a:gdLst/>
                <a:ahLst/>
                <a:cxnLst/>
                <a:rect l="l" t="t" r="r" b="b"/>
                <a:pathLst>
                  <a:path w="452" h="1154" extrusionOk="0">
                    <a:moveTo>
                      <a:pt x="0" y="0"/>
                    </a:moveTo>
                    <a:cubicBezTo>
                      <a:pt x="53" y="0"/>
                      <a:pt x="53" y="1154"/>
                      <a:pt x="0" y="1154"/>
                    </a:cubicBezTo>
                    <a:lnTo>
                      <a:pt x="388" y="1154"/>
                    </a:lnTo>
                    <a:cubicBezTo>
                      <a:pt x="451" y="1154"/>
                      <a:pt x="451" y="0"/>
                      <a:pt x="388"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3" name="Google Shape;2073;p60"/>
          <p:cNvGrpSpPr/>
          <p:nvPr/>
        </p:nvGrpSpPr>
        <p:grpSpPr>
          <a:xfrm flipH="1">
            <a:off x="5161963" y="852042"/>
            <a:ext cx="3268775" cy="380199"/>
            <a:chOff x="975489" y="863689"/>
            <a:chExt cx="3268775" cy="380199"/>
          </a:xfrm>
        </p:grpSpPr>
        <p:grpSp>
          <p:nvGrpSpPr>
            <p:cNvPr id="2074" name="Google Shape;2074;p60"/>
            <p:cNvGrpSpPr/>
            <p:nvPr/>
          </p:nvGrpSpPr>
          <p:grpSpPr>
            <a:xfrm>
              <a:off x="975489" y="863689"/>
              <a:ext cx="3268775" cy="380199"/>
              <a:chOff x="975489" y="863689"/>
              <a:chExt cx="3268775" cy="380199"/>
            </a:xfrm>
          </p:grpSpPr>
          <p:sp>
            <p:nvSpPr>
              <p:cNvPr id="2075" name="Google Shape;2075;p60"/>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0"/>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0"/>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0"/>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0"/>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0"/>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0"/>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0"/>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0"/>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0"/>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0"/>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0"/>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0"/>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0"/>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0"/>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0"/>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0"/>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0"/>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0"/>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0"/>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0"/>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0"/>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0"/>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0"/>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0"/>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0"/>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0"/>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0"/>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0"/>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0"/>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0"/>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0"/>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0"/>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0"/>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0"/>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0"/>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0"/>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0"/>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0"/>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0"/>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0"/>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0"/>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0"/>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0"/>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0"/>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0"/>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0"/>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0"/>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0"/>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0"/>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0"/>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0"/>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0"/>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0"/>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0"/>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0"/>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0"/>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0"/>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0"/>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0"/>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0"/>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0"/>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0"/>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0"/>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0"/>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0"/>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0"/>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0"/>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0"/>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0"/>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0"/>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0"/>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0"/>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0"/>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0"/>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0"/>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0"/>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0"/>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0"/>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0"/>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0"/>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60"/>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60"/>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0"/>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0"/>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0"/>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0"/>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0"/>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0"/>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0"/>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60"/>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60"/>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60"/>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0"/>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0"/>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0"/>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0"/>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0"/>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0"/>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0"/>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0"/>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0"/>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0"/>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60"/>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0"/>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0"/>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60"/>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60"/>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0"/>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0"/>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0"/>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0"/>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0"/>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0"/>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0"/>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0"/>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1" name="Google Shape;2191;p60"/>
          <p:cNvSpPr/>
          <p:nvPr/>
        </p:nvSpPr>
        <p:spPr>
          <a:xfrm>
            <a:off x="8550" y="1229775"/>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2" name="Google Shape;2192;p60"/>
          <p:cNvGrpSpPr/>
          <p:nvPr/>
        </p:nvGrpSpPr>
        <p:grpSpPr>
          <a:xfrm flipH="1">
            <a:off x="1752105" y="4101620"/>
            <a:ext cx="795165" cy="401643"/>
            <a:chOff x="760658" y="4632187"/>
            <a:chExt cx="795165" cy="401643"/>
          </a:xfrm>
        </p:grpSpPr>
        <p:sp>
          <p:nvSpPr>
            <p:cNvPr id="2193" name="Google Shape;2193;p60"/>
            <p:cNvSpPr/>
            <p:nvPr/>
          </p:nvSpPr>
          <p:spPr>
            <a:xfrm>
              <a:off x="932345" y="4784242"/>
              <a:ext cx="301263" cy="21157"/>
            </a:xfrm>
            <a:custGeom>
              <a:avLst/>
              <a:gdLst/>
              <a:ahLst/>
              <a:cxnLst/>
              <a:rect l="l" t="t" r="r" b="b"/>
              <a:pathLst>
                <a:path w="4343" h="305" extrusionOk="0">
                  <a:moveTo>
                    <a:pt x="85" y="0"/>
                  </a:moveTo>
                  <a:cubicBezTo>
                    <a:pt x="43" y="0"/>
                    <a:pt x="1" y="63"/>
                    <a:pt x="1" y="147"/>
                  </a:cubicBezTo>
                  <a:cubicBezTo>
                    <a:pt x="1" y="231"/>
                    <a:pt x="43" y="304"/>
                    <a:pt x="85" y="304"/>
                  </a:cubicBezTo>
                  <a:lnTo>
                    <a:pt x="4342" y="304"/>
                  </a:lnTo>
                  <a:lnTo>
                    <a:pt x="43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4" name="Google Shape;2194;p60"/>
            <p:cNvGrpSpPr/>
            <p:nvPr/>
          </p:nvGrpSpPr>
          <p:grpSpPr>
            <a:xfrm>
              <a:off x="932345" y="4632187"/>
              <a:ext cx="623479" cy="173211"/>
              <a:chOff x="932345" y="4632187"/>
              <a:chExt cx="623479" cy="173211"/>
            </a:xfrm>
          </p:grpSpPr>
          <p:sp>
            <p:nvSpPr>
              <p:cNvPr id="2195" name="Google Shape;2195;p60"/>
              <p:cNvSpPr/>
              <p:nvPr/>
            </p:nvSpPr>
            <p:spPr>
              <a:xfrm>
                <a:off x="949826" y="4642384"/>
                <a:ext cx="312847" cy="153510"/>
              </a:xfrm>
              <a:custGeom>
                <a:avLst/>
                <a:gdLst/>
                <a:ahLst/>
                <a:cxnLst/>
                <a:rect l="l" t="t" r="r" b="b"/>
                <a:pathLst>
                  <a:path w="4510" h="2213" extrusionOk="0">
                    <a:moveTo>
                      <a:pt x="0" y="0"/>
                    </a:moveTo>
                    <a:cubicBezTo>
                      <a:pt x="483" y="588"/>
                      <a:pt x="462" y="1657"/>
                      <a:pt x="0" y="2213"/>
                    </a:cubicBezTo>
                    <a:lnTo>
                      <a:pt x="4237" y="2213"/>
                    </a:lnTo>
                    <a:cubicBezTo>
                      <a:pt x="4510" y="2213"/>
                      <a:pt x="4510" y="0"/>
                      <a:pt x="4237" y="0"/>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0"/>
              <p:cNvSpPr/>
              <p:nvPr/>
            </p:nvSpPr>
            <p:spPr>
              <a:xfrm>
                <a:off x="1194974" y="4632187"/>
                <a:ext cx="360850" cy="173211"/>
              </a:xfrm>
              <a:custGeom>
                <a:avLst/>
                <a:gdLst/>
                <a:ahLst/>
                <a:cxnLst/>
                <a:rect l="l" t="t" r="r" b="b"/>
                <a:pathLst>
                  <a:path w="5202" h="2497" extrusionOk="0">
                    <a:moveTo>
                      <a:pt x="126" y="1"/>
                    </a:moveTo>
                    <a:cubicBezTo>
                      <a:pt x="53" y="1"/>
                      <a:pt x="0" y="74"/>
                      <a:pt x="11" y="147"/>
                    </a:cubicBezTo>
                    <a:cubicBezTo>
                      <a:pt x="0" y="221"/>
                      <a:pt x="53" y="284"/>
                      <a:pt x="126" y="294"/>
                    </a:cubicBezTo>
                    <a:lnTo>
                      <a:pt x="262" y="294"/>
                    </a:lnTo>
                    <a:cubicBezTo>
                      <a:pt x="619" y="294"/>
                      <a:pt x="619" y="2192"/>
                      <a:pt x="262" y="2192"/>
                    </a:cubicBezTo>
                    <a:lnTo>
                      <a:pt x="126" y="2192"/>
                    </a:lnTo>
                    <a:cubicBezTo>
                      <a:pt x="53" y="2203"/>
                      <a:pt x="0" y="2266"/>
                      <a:pt x="11" y="2339"/>
                    </a:cubicBezTo>
                    <a:cubicBezTo>
                      <a:pt x="0" y="2412"/>
                      <a:pt x="53" y="2486"/>
                      <a:pt x="126" y="2496"/>
                    </a:cubicBezTo>
                    <a:lnTo>
                      <a:pt x="4258" y="2496"/>
                    </a:lnTo>
                    <a:cubicBezTo>
                      <a:pt x="5202" y="2496"/>
                      <a:pt x="5202"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0"/>
              <p:cNvSpPr/>
              <p:nvPr/>
            </p:nvSpPr>
            <p:spPr>
              <a:xfrm>
                <a:off x="932345" y="4632187"/>
                <a:ext cx="301263" cy="20463"/>
              </a:xfrm>
              <a:custGeom>
                <a:avLst/>
                <a:gdLst/>
                <a:ahLst/>
                <a:cxnLst/>
                <a:rect l="l" t="t" r="r" b="b"/>
                <a:pathLst>
                  <a:path w="4343" h="295" extrusionOk="0">
                    <a:moveTo>
                      <a:pt x="85" y="1"/>
                    </a:moveTo>
                    <a:cubicBezTo>
                      <a:pt x="43" y="1"/>
                      <a:pt x="1" y="63"/>
                      <a:pt x="1" y="147"/>
                    </a:cubicBezTo>
                    <a:cubicBezTo>
                      <a:pt x="1" y="231"/>
                      <a:pt x="43" y="294"/>
                      <a:pt x="85" y="294"/>
                    </a:cubicBezTo>
                    <a:lnTo>
                      <a:pt x="4342" y="294"/>
                    </a:lnTo>
                    <a:lnTo>
                      <a:pt x="4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0"/>
              <p:cNvSpPr/>
              <p:nvPr/>
            </p:nvSpPr>
            <p:spPr>
              <a:xfrm>
                <a:off x="963630" y="4696214"/>
                <a:ext cx="211016" cy="79773"/>
              </a:xfrm>
              <a:custGeom>
                <a:avLst/>
                <a:gdLst/>
                <a:ahLst/>
                <a:cxnLst/>
                <a:rect l="l" t="t" r="r" b="b"/>
                <a:pathLst>
                  <a:path w="3042" h="1150" extrusionOk="0">
                    <a:moveTo>
                      <a:pt x="127" y="0"/>
                    </a:moveTo>
                    <a:cubicBezTo>
                      <a:pt x="189" y="367"/>
                      <a:pt x="147" y="745"/>
                      <a:pt x="1" y="1091"/>
                    </a:cubicBezTo>
                    <a:lnTo>
                      <a:pt x="231" y="1112"/>
                    </a:lnTo>
                    <a:cubicBezTo>
                      <a:pt x="570" y="1138"/>
                      <a:pt x="896" y="1150"/>
                      <a:pt x="1197" y="1150"/>
                    </a:cubicBezTo>
                    <a:cubicBezTo>
                      <a:pt x="2247" y="1150"/>
                      <a:pt x="3004" y="1002"/>
                      <a:pt x="3021" y="766"/>
                    </a:cubicBezTo>
                    <a:cubicBezTo>
                      <a:pt x="3042" y="462"/>
                      <a:pt x="1836" y="126"/>
                      <a:pt x="315" y="11"/>
                    </a:cubicBezTo>
                    <a:lnTo>
                      <a:pt x="127" y="0"/>
                    </a:ln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0"/>
              <p:cNvSpPr/>
              <p:nvPr/>
            </p:nvSpPr>
            <p:spPr>
              <a:xfrm>
                <a:off x="1043681" y="4671449"/>
                <a:ext cx="157187" cy="6659"/>
              </a:xfrm>
              <a:custGeom>
                <a:avLst/>
                <a:gdLst/>
                <a:ahLst/>
                <a:cxnLst/>
                <a:rect l="l" t="t" r="r" b="b"/>
                <a:pathLst>
                  <a:path w="2266" h="96" extrusionOk="0">
                    <a:moveTo>
                      <a:pt x="1133" y="1"/>
                    </a:moveTo>
                    <a:cubicBezTo>
                      <a:pt x="504" y="1"/>
                      <a:pt x="0" y="22"/>
                      <a:pt x="0" y="53"/>
                    </a:cubicBezTo>
                    <a:cubicBezTo>
                      <a:pt x="0" y="74"/>
                      <a:pt x="504" y="95"/>
                      <a:pt x="1133" y="95"/>
                    </a:cubicBezTo>
                    <a:cubicBezTo>
                      <a:pt x="1751" y="95"/>
                      <a:pt x="2265" y="74"/>
                      <a:pt x="2265" y="53"/>
                    </a:cubicBezTo>
                    <a:cubicBezTo>
                      <a:pt x="2265" y="22"/>
                      <a:pt x="1751" y="1"/>
                      <a:pt x="1133" y="1"/>
                    </a:cubicBezTo>
                    <a:close/>
                  </a:path>
                </a:pathLst>
              </a:custGeom>
              <a:solidFill>
                <a:srgbClr val="CE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0"/>
              <p:cNvSpPr/>
              <p:nvPr/>
            </p:nvSpPr>
            <p:spPr>
              <a:xfrm>
                <a:off x="1008026" y="4730413"/>
                <a:ext cx="203039" cy="4440"/>
              </a:xfrm>
              <a:custGeom>
                <a:avLst/>
                <a:gdLst/>
                <a:ahLst/>
                <a:cxnLst/>
                <a:rect l="l" t="t" r="r" b="b"/>
                <a:pathLst>
                  <a:path w="2927" h="64" extrusionOk="0">
                    <a:moveTo>
                      <a:pt x="1458" y="0"/>
                    </a:moveTo>
                    <a:cubicBezTo>
                      <a:pt x="650" y="0"/>
                      <a:pt x="0" y="11"/>
                      <a:pt x="0" y="32"/>
                    </a:cubicBezTo>
                    <a:cubicBezTo>
                      <a:pt x="0" y="42"/>
                      <a:pt x="650" y="63"/>
                      <a:pt x="1458" y="63"/>
                    </a:cubicBezTo>
                    <a:cubicBezTo>
                      <a:pt x="2265" y="63"/>
                      <a:pt x="2926" y="42"/>
                      <a:pt x="2926" y="32"/>
                    </a:cubicBezTo>
                    <a:cubicBezTo>
                      <a:pt x="2926" y="11"/>
                      <a:pt x="2265" y="0"/>
                      <a:pt x="1458" y="0"/>
                    </a:cubicBezTo>
                    <a:close/>
                  </a:path>
                </a:pathLst>
              </a:custGeom>
              <a:solidFill>
                <a:srgbClr val="CE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1" name="Google Shape;2201;p60"/>
            <p:cNvSpPr/>
            <p:nvPr/>
          </p:nvSpPr>
          <p:spPr>
            <a:xfrm>
              <a:off x="760658" y="4803874"/>
              <a:ext cx="271435" cy="17550"/>
            </a:xfrm>
            <a:custGeom>
              <a:avLst/>
              <a:gdLst/>
              <a:ahLst/>
              <a:cxnLst/>
              <a:rect l="l" t="t" r="r" b="b"/>
              <a:pathLst>
                <a:path w="3913" h="253" extrusionOk="0">
                  <a:moveTo>
                    <a:pt x="116" y="0"/>
                  </a:moveTo>
                  <a:cubicBezTo>
                    <a:pt x="1" y="42"/>
                    <a:pt x="1" y="210"/>
                    <a:pt x="116" y="252"/>
                  </a:cubicBezTo>
                  <a:lnTo>
                    <a:pt x="3912" y="252"/>
                  </a:lnTo>
                  <a:lnTo>
                    <a:pt x="3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60"/>
            <p:cNvGrpSpPr/>
            <p:nvPr/>
          </p:nvGrpSpPr>
          <p:grpSpPr>
            <a:xfrm>
              <a:off x="760658" y="4803874"/>
              <a:ext cx="700615" cy="229956"/>
              <a:chOff x="760658" y="4803874"/>
              <a:chExt cx="700615" cy="229956"/>
            </a:xfrm>
          </p:grpSpPr>
          <p:sp>
            <p:nvSpPr>
              <p:cNvPr id="2203" name="Google Shape;2203;p60"/>
              <p:cNvSpPr/>
              <p:nvPr/>
            </p:nvSpPr>
            <p:spPr>
              <a:xfrm>
                <a:off x="786186" y="4821355"/>
                <a:ext cx="283019" cy="200819"/>
              </a:xfrm>
              <a:custGeom>
                <a:avLst/>
                <a:gdLst/>
                <a:ahLst/>
                <a:cxnLst/>
                <a:rect l="l" t="t" r="r" b="b"/>
                <a:pathLst>
                  <a:path w="4080" h="2895" extrusionOk="0">
                    <a:moveTo>
                      <a:pt x="0" y="0"/>
                    </a:moveTo>
                    <a:cubicBezTo>
                      <a:pt x="325" y="923"/>
                      <a:pt x="262" y="1898"/>
                      <a:pt x="0" y="2894"/>
                    </a:cubicBezTo>
                    <a:lnTo>
                      <a:pt x="3775" y="2894"/>
                    </a:lnTo>
                    <a:cubicBezTo>
                      <a:pt x="3776" y="2894"/>
                      <a:pt x="3776" y="2894"/>
                      <a:pt x="3777" y="2894"/>
                    </a:cubicBezTo>
                    <a:cubicBezTo>
                      <a:pt x="4079" y="2894"/>
                      <a:pt x="4079" y="0"/>
                      <a:pt x="3775"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0"/>
              <p:cNvSpPr/>
              <p:nvPr/>
            </p:nvSpPr>
            <p:spPr>
              <a:xfrm>
                <a:off x="781052" y="4812614"/>
                <a:ext cx="283019" cy="213166"/>
              </a:xfrm>
              <a:custGeom>
                <a:avLst/>
                <a:gdLst/>
                <a:ahLst/>
                <a:cxnLst/>
                <a:rect l="l" t="t" r="r" b="b"/>
                <a:pathLst>
                  <a:path w="4080" h="3073" extrusionOk="0">
                    <a:moveTo>
                      <a:pt x="1" y="0"/>
                    </a:moveTo>
                    <a:cubicBezTo>
                      <a:pt x="126" y="294"/>
                      <a:pt x="221" y="598"/>
                      <a:pt x="263" y="913"/>
                    </a:cubicBezTo>
                    <a:cubicBezTo>
                      <a:pt x="1825" y="1122"/>
                      <a:pt x="3000" y="1668"/>
                      <a:pt x="2947" y="2181"/>
                    </a:cubicBezTo>
                    <a:cubicBezTo>
                      <a:pt x="2901" y="2642"/>
                      <a:pt x="1925" y="2932"/>
                      <a:pt x="622" y="2932"/>
                    </a:cubicBezTo>
                    <a:cubicBezTo>
                      <a:pt x="442" y="2932"/>
                      <a:pt x="255" y="2927"/>
                      <a:pt x="64" y="2915"/>
                    </a:cubicBezTo>
                    <a:cubicBezTo>
                      <a:pt x="53" y="2968"/>
                      <a:pt x="32" y="3020"/>
                      <a:pt x="11" y="3073"/>
                    </a:cubicBezTo>
                    <a:lnTo>
                      <a:pt x="3786" y="3073"/>
                    </a:lnTo>
                    <a:cubicBezTo>
                      <a:pt x="4080" y="3073"/>
                      <a:pt x="4080" y="0"/>
                      <a:pt x="3776" y="0"/>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0"/>
              <p:cNvSpPr/>
              <p:nvPr/>
            </p:nvSpPr>
            <p:spPr>
              <a:xfrm>
                <a:off x="989088" y="4803874"/>
                <a:ext cx="472185" cy="229953"/>
              </a:xfrm>
              <a:custGeom>
                <a:avLst/>
                <a:gdLst/>
                <a:ahLst/>
                <a:cxnLst/>
                <a:rect l="l" t="t" r="r" b="b"/>
                <a:pathLst>
                  <a:path w="6807" h="3315" extrusionOk="0">
                    <a:moveTo>
                      <a:pt x="137" y="0"/>
                    </a:moveTo>
                    <a:cubicBezTo>
                      <a:pt x="64" y="0"/>
                      <a:pt x="1" y="53"/>
                      <a:pt x="1" y="126"/>
                    </a:cubicBezTo>
                    <a:cubicBezTo>
                      <a:pt x="1" y="200"/>
                      <a:pt x="64" y="252"/>
                      <a:pt x="137" y="252"/>
                    </a:cubicBezTo>
                    <a:lnTo>
                      <a:pt x="284" y="252"/>
                    </a:lnTo>
                    <a:cubicBezTo>
                      <a:pt x="693" y="252"/>
                      <a:pt x="693" y="3062"/>
                      <a:pt x="284" y="3062"/>
                    </a:cubicBezTo>
                    <a:lnTo>
                      <a:pt x="137" y="3062"/>
                    </a:lnTo>
                    <a:cubicBezTo>
                      <a:pt x="64" y="3062"/>
                      <a:pt x="1" y="3115"/>
                      <a:pt x="1" y="3188"/>
                    </a:cubicBezTo>
                    <a:cubicBezTo>
                      <a:pt x="1" y="3262"/>
                      <a:pt x="64" y="3314"/>
                      <a:pt x="137" y="3314"/>
                    </a:cubicBezTo>
                    <a:lnTo>
                      <a:pt x="5737" y="3314"/>
                    </a:lnTo>
                    <a:cubicBezTo>
                      <a:pt x="6806" y="3304"/>
                      <a:pt x="6806" y="0"/>
                      <a:pt x="5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0"/>
              <p:cNvSpPr/>
              <p:nvPr/>
            </p:nvSpPr>
            <p:spPr>
              <a:xfrm>
                <a:off x="761421" y="5016280"/>
                <a:ext cx="270672" cy="17550"/>
              </a:xfrm>
              <a:custGeom>
                <a:avLst/>
                <a:gdLst/>
                <a:ahLst/>
                <a:cxnLst/>
                <a:rect l="l" t="t" r="r" b="b"/>
                <a:pathLst>
                  <a:path w="3902" h="253" extrusionOk="0">
                    <a:moveTo>
                      <a:pt x="105" y="0"/>
                    </a:moveTo>
                    <a:cubicBezTo>
                      <a:pt x="42" y="0"/>
                      <a:pt x="0" y="63"/>
                      <a:pt x="11" y="126"/>
                    </a:cubicBezTo>
                    <a:cubicBezTo>
                      <a:pt x="0" y="189"/>
                      <a:pt x="42" y="242"/>
                      <a:pt x="105" y="252"/>
                    </a:cubicBezTo>
                    <a:lnTo>
                      <a:pt x="3901" y="252"/>
                    </a:lnTo>
                    <a:lnTo>
                      <a:pt x="39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0"/>
              <p:cNvSpPr/>
              <p:nvPr/>
            </p:nvSpPr>
            <p:spPr>
              <a:xfrm>
                <a:off x="760658" y="4803874"/>
                <a:ext cx="483838" cy="149903"/>
              </a:xfrm>
              <a:custGeom>
                <a:avLst/>
                <a:gdLst/>
                <a:ahLst/>
                <a:cxnLst/>
                <a:rect l="l" t="t" r="r" b="b"/>
                <a:pathLst>
                  <a:path w="6975" h="2161" extrusionOk="0">
                    <a:moveTo>
                      <a:pt x="116" y="0"/>
                    </a:moveTo>
                    <a:cubicBezTo>
                      <a:pt x="1" y="42"/>
                      <a:pt x="1" y="210"/>
                      <a:pt x="116" y="252"/>
                    </a:cubicBezTo>
                    <a:lnTo>
                      <a:pt x="3577" y="252"/>
                    </a:lnTo>
                    <a:cubicBezTo>
                      <a:pt x="3828" y="252"/>
                      <a:pt x="3933" y="1343"/>
                      <a:pt x="3870" y="2161"/>
                    </a:cubicBezTo>
                    <a:cubicBezTo>
                      <a:pt x="5045" y="1888"/>
                      <a:pt x="6094" y="1206"/>
                      <a:pt x="6807" y="231"/>
                    </a:cubicBezTo>
                    <a:cubicBezTo>
                      <a:pt x="6870" y="158"/>
                      <a:pt x="6922" y="74"/>
                      <a:pt x="69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0"/>
              <p:cNvSpPr/>
              <p:nvPr/>
            </p:nvSpPr>
            <p:spPr>
              <a:xfrm>
                <a:off x="1072053" y="4857704"/>
                <a:ext cx="48072" cy="122295"/>
              </a:xfrm>
              <a:custGeom>
                <a:avLst/>
                <a:gdLst/>
                <a:ahLst/>
                <a:cxnLst/>
                <a:rect l="l" t="t" r="r" b="b"/>
                <a:pathLst>
                  <a:path w="693" h="1763" extrusionOk="0">
                    <a:moveTo>
                      <a:pt x="0" y="0"/>
                    </a:moveTo>
                    <a:cubicBezTo>
                      <a:pt x="84" y="0"/>
                      <a:pt x="84" y="1762"/>
                      <a:pt x="0" y="1762"/>
                    </a:cubicBezTo>
                    <a:lnTo>
                      <a:pt x="598" y="1762"/>
                    </a:lnTo>
                    <a:cubicBezTo>
                      <a:pt x="692" y="1762"/>
                      <a:pt x="692" y="0"/>
                      <a:pt x="598"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0"/>
              <p:cNvSpPr/>
              <p:nvPr/>
            </p:nvSpPr>
            <p:spPr>
              <a:xfrm>
                <a:off x="1138230" y="4878792"/>
                <a:ext cx="31354" cy="80050"/>
              </a:xfrm>
              <a:custGeom>
                <a:avLst/>
                <a:gdLst/>
                <a:ahLst/>
                <a:cxnLst/>
                <a:rect l="l" t="t" r="r" b="b"/>
                <a:pathLst>
                  <a:path w="452" h="1154" extrusionOk="0">
                    <a:moveTo>
                      <a:pt x="0" y="0"/>
                    </a:moveTo>
                    <a:cubicBezTo>
                      <a:pt x="53" y="0"/>
                      <a:pt x="53" y="1154"/>
                      <a:pt x="0" y="1154"/>
                    </a:cubicBezTo>
                    <a:lnTo>
                      <a:pt x="388" y="1154"/>
                    </a:lnTo>
                    <a:cubicBezTo>
                      <a:pt x="451" y="1154"/>
                      <a:pt x="451" y="0"/>
                      <a:pt x="388"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5"/>
        <p:cNvGrpSpPr/>
        <p:nvPr/>
      </p:nvGrpSpPr>
      <p:grpSpPr>
        <a:xfrm>
          <a:off x="0" y="0"/>
          <a:ext cx="0" cy="0"/>
          <a:chOff x="0" y="0"/>
          <a:chExt cx="0" cy="0"/>
        </a:xfrm>
      </p:grpSpPr>
      <p:grpSp>
        <p:nvGrpSpPr>
          <p:cNvPr id="3486" name="Google Shape;3486;p70"/>
          <p:cNvGrpSpPr/>
          <p:nvPr/>
        </p:nvGrpSpPr>
        <p:grpSpPr>
          <a:xfrm>
            <a:off x="3833087" y="1225426"/>
            <a:ext cx="1367338" cy="3587144"/>
            <a:chOff x="2458218" y="139012"/>
            <a:chExt cx="607787" cy="1594428"/>
          </a:xfrm>
        </p:grpSpPr>
        <p:sp>
          <p:nvSpPr>
            <p:cNvPr id="3487" name="Google Shape;3487;p70"/>
            <p:cNvSpPr/>
            <p:nvPr/>
          </p:nvSpPr>
          <p:spPr>
            <a:xfrm>
              <a:off x="2519575" y="199763"/>
              <a:ext cx="481403" cy="1501070"/>
            </a:xfrm>
            <a:custGeom>
              <a:avLst/>
              <a:gdLst/>
              <a:ahLst/>
              <a:cxnLst/>
              <a:rect l="l" t="t" r="r" b="b"/>
              <a:pathLst>
                <a:path w="14185" h="44986" extrusionOk="0">
                  <a:moveTo>
                    <a:pt x="0" y="0"/>
                  </a:moveTo>
                  <a:lnTo>
                    <a:pt x="0" y="44985"/>
                  </a:lnTo>
                  <a:lnTo>
                    <a:pt x="14184" y="44985"/>
                  </a:lnTo>
                  <a:lnTo>
                    <a:pt x="14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8" name="Google Shape;3488;p70"/>
            <p:cNvGrpSpPr/>
            <p:nvPr/>
          </p:nvGrpSpPr>
          <p:grpSpPr>
            <a:xfrm>
              <a:off x="2783045" y="516049"/>
              <a:ext cx="175345" cy="96127"/>
              <a:chOff x="3262678" y="550088"/>
              <a:chExt cx="239510" cy="131303"/>
            </a:xfrm>
          </p:grpSpPr>
          <p:sp>
            <p:nvSpPr>
              <p:cNvPr id="3489" name="Google Shape;3489;p70"/>
              <p:cNvSpPr/>
              <p:nvPr/>
            </p:nvSpPr>
            <p:spPr>
              <a:xfrm>
                <a:off x="3438826" y="571086"/>
                <a:ext cx="45239" cy="110297"/>
              </a:xfrm>
              <a:custGeom>
                <a:avLst/>
                <a:gdLst/>
                <a:ahLst/>
                <a:cxnLst/>
                <a:rect l="l" t="t" r="r" b="b"/>
                <a:pathLst>
                  <a:path w="1333" h="3250" extrusionOk="0">
                    <a:moveTo>
                      <a:pt x="77" y="1"/>
                    </a:moveTo>
                    <a:lnTo>
                      <a:pt x="0" y="3250"/>
                    </a:lnTo>
                    <a:lnTo>
                      <a:pt x="1332" y="3250"/>
                    </a:lnTo>
                    <a:lnTo>
                      <a:pt x="1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0" name="Google Shape;3490;p70"/>
              <p:cNvGrpSpPr/>
              <p:nvPr/>
            </p:nvGrpSpPr>
            <p:grpSpPr>
              <a:xfrm>
                <a:off x="3440251" y="598168"/>
                <a:ext cx="35465" cy="83215"/>
                <a:chOff x="4010214" y="1172156"/>
                <a:chExt cx="35465" cy="83215"/>
              </a:xfrm>
            </p:grpSpPr>
            <p:sp>
              <p:nvSpPr>
                <p:cNvPr id="3491" name="Google Shape;3491;p70"/>
                <p:cNvSpPr/>
                <p:nvPr/>
              </p:nvSpPr>
              <p:spPr>
                <a:xfrm>
                  <a:off x="4010214" y="1172156"/>
                  <a:ext cx="18462" cy="83215"/>
                </a:xfrm>
                <a:custGeom>
                  <a:avLst/>
                  <a:gdLst/>
                  <a:ahLst/>
                  <a:cxnLst/>
                  <a:rect l="l" t="t" r="r" b="b"/>
                  <a:pathLst>
                    <a:path w="544" h="2452" extrusionOk="0">
                      <a:moveTo>
                        <a:pt x="1" y="0"/>
                      </a:moveTo>
                      <a:lnTo>
                        <a:pt x="52" y="2452"/>
                      </a:lnTo>
                      <a:lnTo>
                        <a:pt x="544" y="2452"/>
                      </a:lnTo>
                      <a:lnTo>
                        <a:pt x="5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0"/>
                <p:cNvSpPr/>
                <p:nvPr/>
              </p:nvSpPr>
              <p:spPr>
                <a:xfrm>
                  <a:off x="4023483" y="1172156"/>
                  <a:ext cx="22195" cy="83215"/>
                </a:xfrm>
                <a:custGeom>
                  <a:avLst/>
                  <a:gdLst/>
                  <a:ahLst/>
                  <a:cxnLst/>
                  <a:rect l="l" t="t" r="r" b="b"/>
                  <a:pathLst>
                    <a:path w="654" h="2452" extrusionOk="0">
                      <a:moveTo>
                        <a:pt x="34" y="0"/>
                      </a:moveTo>
                      <a:lnTo>
                        <a:pt x="0" y="2452"/>
                      </a:lnTo>
                      <a:lnTo>
                        <a:pt x="585" y="2452"/>
                      </a:lnTo>
                      <a:lnTo>
                        <a:pt x="6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3" name="Google Shape;3493;p70"/>
              <p:cNvSpPr/>
              <p:nvPr/>
            </p:nvSpPr>
            <p:spPr>
              <a:xfrm>
                <a:off x="3478838" y="571086"/>
                <a:ext cx="23349" cy="110297"/>
              </a:xfrm>
              <a:custGeom>
                <a:avLst/>
                <a:gdLst/>
                <a:ahLst/>
                <a:cxnLst/>
                <a:rect l="l" t="t" r="r" b="b"/>
                <a:pathLst>
                  <a:path w="688" h="3250" extrusionOk="0">
                    <a:moveTo>
                      <a:pt x="68" y="1"/>
                    </a:moveTo>
                    <a:lnTo>
                      <a:pt x="1" y="3250"/>
                    </a:lnTo>
                    <a:lnTo>
                      <a:pt x="688" y="3250"/>
                    </a:lnTo>
                    <a:lnTo>
                      <a:pt x="688" y="86"/>
                    </a:lnTo>
                    <a:lnTo>
                      <a:pt x="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0"/>
              <p:cNvSpPr/>
              <p:nvPr/>
            </p:nvSpPr>
            <p:spPr>
              <a:xfrm>
                <a:off x="3431181" y="567398"/>
                <a:ext cx="17580" cy="113148"/>
              </a:xfrm>
              <a:custGeom>
                <a:avLst/>
                <a:gdLst/>
                <a:ahLst/>
                <a:cxnLst/>
                <a:rect l="l" t="t" r="r" b="b"/>
                <a:pathLst>
                  <a:path w="518" h="3334" extrusionOk="0">
                    <a:moveTo>
                      <a:pt x="60" y="0"/>
                    </a:moveTo>
                    <a:lnTo>
                      <a:pt x="0" y="3334"/>
                    </a:lnTo>
                    <a:lnTo>
                      <a:pt x="501" y="3334"/>
                    </a:lnTo>
                    <a:lnTo>
                      <a:pt x="518" y="17"/>
                    </a:lnTo>
                    <a:lnTo>
                      <a:pt x="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0"/>
              <p:cNvSpPr/>
              <p:nvPr/>
            </p:nvSpPr>
            <p:spPr>
              <a:xfrm>
                <a:off x="3406585" y="674460"/>
                <a:ext cx="7806" cy="4344"/>
              </a:xfrm>
              <a:custGeom>
                <a:avLst/>
                <a:gdLst/>
                <a:ahLst/>
                <a:cxnLst/>
                <a:rect l="l" t="t" r="r" b="b"/>
                <a:pathLst>
                  <a:path w="230" h="128" extrusionOk="0">
                    <a:moveTo>
                      <a:pt x="0" y="0"/>
                    </a:moveTo>
                    <a:lnTo>
                      <a:pt x="0" y="128"/>
                    </a:lnTo>
                    <a:lnTo>
                      <a:pt x="229" y="128"/>
                    </a:lnTo>
                    <a:lnTo>
                      <a:pt x="2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0"/>
              <p:cNvSpPr/>
              <p:nvPr/>
            </p:nvSpPr>
            <p:spPr>
              <a:xfrm>
                <a:off x="3375488" y="550088"/>
                <a:ext cx="46942" cy="131303"/>
              </a:xfrm>
              <a:custGeom>
                <a:avLst/>
                <a:gdLst/>
                <a:ahLst/>
                <a:cxnLst/>
                <a:rect l="l" t="t" r="r" b="b"/>
                <a:pathLst>
                  <a:path w="1383" h="3606" extrusionOk="0">
                    <a:moveTo>
                      <a:pt x="0" y="1"/>
                    </a:moveTo>
                    <a:lnTo>
                      <a:pt x="51" y="3606"/>
                    </a:lnTo>
                    <a:lnTo>
                      <a:pt x="1315" y="3606"/>
                    </a:lnTo>
                    <a:lnTo>
                      <a:pt x="13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0"/>
              <p:cNvSpPr/>
              <p:nvPr/>
            </p:nvSpPr>
            <p:spPr>
              <a:xfrm>
                <a:off x="3418391" y="550088"/>
                <a:ext cx="13272" cy="131303"/>
              </a:xfrm>
              <a:custGeom>
                <a:avLst/>
                <a:gdLst/>
                <a:ahLst/>
                <a:cxnLst/>
                <a:rect l="l" t="t" r="r" b="b"/>
                <a:pathLst>
                  <a:path w="391" h="3606" extrusionOk="0">
                    <a:moveTo>
                      <a:pt x="77" y="1"/>
                    </a:moveTo>
                    <a:lnTo>
                      <a:pt x="0" y="3606"/>
                    </a:lnTo>
                    <a:lnTo>
                      <a:pt x="373" y="3606"/>
                    </a:lnTo>
                    <a:lnTo>
                      <a:pt x="3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0"/>
              <p:cNvSpPr/>
              <p:nvPr/>
            </p:nvSpPr>
            <p:spPr>
              <a:xfrm>
                <a:off x="3345837" y="562194"/>
                <a:ext cx="50974" cy="119189"/>
              </a:xfrm>
              <a:custGeom>
                <a:avLst/>
                <a:gdLst/>
                <a:ahLst/>
                <a:cxnLst/>
                <a:rect l="l" t="t" r="r" b="b"/>
                <a:pathLst>
                  <a:path w="1502" h="3512" extrusionOk="0">
                    <a:moveTo>
                      <a:pt x="0" y="0"/>
                    </a:moveTo>
                    <a:lnTo>
                      <a:pt x="43" y="3512"/>
                    </a:lnTo>
                    <a:lnTo>
                      <a:pt x="1502" y="3512"/>
                    </a:lnTo>
                    <a:lnTo>
                      <a:pt x="13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0"/>
              <p:cNvSpPr/>
              <p:nvPr/>
            </p:nvSpPr>
            <p:spPr>
              <a:xfrm>
                <a:off x="3388157" y="562194"/>
                <a:ext cx="26811" cy="119189"/>
              </a:xfrm>
              <a:custGeom>
                <a:avLst/>
                <a:gdLst/>
                <a:ahLst/>
                <a:cxnLst/>
                <a:rect l="l" t="t" r="r" b="b"/>
                <a:pathLst>
                  <a:path w="790" h="3512" extrusionOk="0">
                    <a:moveTo>
                      <a:pt x="85" y="0"/>
                    </a:moveTo>
                    <a:lnTo>
                      <a:pt x="0" y="3512"/>
                    </a:lnTo>
                    <a:lnTo>
                      <a:pt x="764" y="3512"/>
                    </a:lnTo>
                    <a:lnTo>
                      <a:pt x="789" y="85"/>
                    </a:lnTo>
                    <a:lnTo>
                      <a:pt x="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0"/>
              <p:cNvSpPr/>
              <p:nvPr/>
            </p:nvSpPr>
            <p:spPr>
              <a:xfrm>
                <a:off x="3395081" y="659188"/>
                <a:ext cx="17308" cy="4649"/>
              </a:xfrm>
              <a:custGeom>
                <a:avLst/>
                <a:gdLst/>
                <a:ahLst/>
                <a:cxnLst/>
                <a:rect l="l" t="t" r="r" b="b"/>
                <a:pathLst>
                  <a:path w="510" h="137" extrusionOk="0">
                    <a:moveTo>
                      <a:pt x="0" y="1"/>
                    </a:moveTo>
                    <a:lnTo>
                      <a:pt x="0" y="137"/>
                    </a:lnTo>
                    <a:lnTo>
                      <a:pt x="509" y="137"/>
                    </a:lnTo>
                    <a:lnTo>
                      <a:pt x="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0"/>
              <p:cNvSpPr/>
              <p:nvPr/>
            </p:nvSpPr>
            <p:spPr>
              <a:xfrm>
                <a:off x="3400239" y="567930"/>
                <a:ext cx="12150" cy="4649"/>
              </a:xfrm>
              <a:custGeom>
                <a:avLst/>
                <a:gdLst/>
                <a:ahLst/>
                <a:cxnLst/>
                <a:rect l="l" t="t" r="r" b="b"/>
                <a:pathLst>
                  <a:path w="358" h="137" extrusionOk="0">
                    <a:moveTo>
                      <a:pt x="1" y="1"/>
                    </a:moveTo>
                    <a:lnTo>
                      <a:pt x="1" y="136"/>
                    </a:lnTo>
                    <a:lnTo>
                      <a:pt x="357" y="136"/>
                    </a:lnTo>
                    <a:lnTo>
                      <a:pt x="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0"/>
              <p:cNvSpPr/>
              <p:nvPr/>
            </p:nvSpPr>
            <p:spPr>
              <a:xfrm>
                <a:off x="3397931" y="578586"/>
                <a:ext cx="14457" cy="4649"/>
              </a:xfrm>
              <a:custGeom>
                <a:avLst/>
                <a:gdLst/>
                <a:ahLst/>
                <a:cxnLst/>
                <a:rect l="l" t="t" r="r" b="b"/>
                <a:pathLst>
                  <a:path w="426" h="137" extrusionOk="0">
                    <a:moveTo>
                      <a:pt x="1" y="1"/>
                    </a:moveTo>
                    <a:lnTo>
                      <a:pt x="1" y="136"/>
                    </a:lnTo>
                    <a:lnTo>
                      <a:pt x="425" y="136"/>
                    </a:lnTo>
                    <a:lnTo>
                      <a:pt x="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0"/>
              <p:cNvSpPr/>
              <p:nvPr/>
            </p:nvSpPr>
            <p:spPr>
              <a:xfrm>
                <a:off x="3424131" y="666688"/>
                <a:ext cx="3496" cy="4344"/>
              </a:xfrm>
              <a:custGeom>
                <a:avLst/>
                <a:gdLst/>
                <a:ahLst/>
                <a:cxnLst/>
                <a:rect l="l" t="t" r="r" b="b"/>
                <a:pathLst>
                  <a:path w="103" h="128" extrusionOk="0">
                    <a:moveTo>
                      <a:pt x="1" y="0"/>
                    </a:moveTo>
                    <a:lnTo>
                      <a:pt x="1" y="128"/>
                    </a:lnTo>
                    <a:lnTo>
                      <a:pt x="103" y="128"/>
                    </a:lnTo>
                    <a:lnTo>
                      <a:pt x="1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0"/>
              <p:cNvSpPr/>
              <p:nvPr/>
            </p:nvSpPr>
            <p:spPr>
              <a:xfrm>
                <a:off x="3322794" y="561889"/>
                <a:ext cx="40929" cy="119494"/>
              </a:xfrm>
              <a:custGeom>
                <a:avLst/>
                <a:gdLst/>
                <a:ahLst/>
                <a:cxnLst/>
                <a:rect l="l" t="t" r="r" b="b"/>
                <a:pathLst>
                  <a:path w="1206" h="3521" extrusionOk="0">
                    <a:moveTo>
                      <a:pt x="1" y="1"/>
                    </a:moveTo>
                    <a:lnTo>
                      <a:pt x="52" y="3521"/>
                    </a:lnTo>
                    <a:lnTo>
                      <a:pt x="1205" y="3521"/>
                    </a:lnTo>
                    <a:lnTo>
                      <a:pt x="1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0"/>
              <p:cNvSpPr/>
              <p:nvPr/>
            </p:nvSpPr>
            <p:spPr>
              <a:xfrm>
                <a:off x="3357342" y="561889"/>
                <a:ext cx="22195" cy="119494"/>
              </a:xfrm>
              <a:custGeom>
                <a:avLst/>
                <a:gdLst/>
                <a:ahLst/>
                <a:cxnLst/>
                <a:rect l="l" t="t" r="r" b="b"/>
                <a:pathLst>
                  <a:path w="654" h="3521" extrusionOk="0">
                    <a:moveTo>
                      <a:pt x="137" y="1"/>
                    </a:moveTo>
                    <a:lnTo>
                      <a:pt x="1" y="3521"/>
                    </a:lnTo>
                    <a:lnTo>
                      <a:pt x="629" y="3521"/>
                    </a:lnTo>
                    <a:lnTo>
                      <a:pt x="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0"/>
              <p:cNvSpPr/>
              <p:nvPr/>
            </p:nvSpPr>
            <p:spPr>
              <a:xfrm>
                <a:off x="3395081" y="671880"/>
                <a:ext cx="17308" cy="6346"/>
              </a:xfrm>
              <a:custGeom>
                <a:avLst/>
                <a:gdLst/>
                <a:ahLst/>
                <a:cxnLst/>
                <a:rect l="l" t="t" r="r" b="b"/>
                <a:pathLst>
                  <a:path w="510" h="187" extrusionOk="0">
                    <a:moveTo>
                      <a:pt x="0" y="0"/>
                    </a:moveTo>
                    <a:lnTo>
                      <a:pt x="0" y="187"/>
                    </a:lnTo>
                    <a:lnTo>
                      <a:pt x="509" y="187"/>
                    </a:lnTo>
                    <a:lnTo>
                      <a:pt x="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0"/>
              <p:cNvSpPr/>
              <p:nvPr/>
            </p:nvSpPr>
            <p:spPr>
              <a:xfrm>
                <a:off x="3262678" y="598137"/>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8" name="Google Shape;3508;p70"/>
            <p:cNvGrpSpPr/>
            <p:nvPr/>
          </p:nvGrpSpPr>
          <p:grpSpPr>
            <a:xfrm>
              <a:off x="2545762" y="320428"/>
              <a:ext cx="237277" cy="136395"/>
              <a:chOff x="3220874" y="332628"/>
              <a:chExt cx="237277" cy="136395"/>
            </a:xfrm>
          </p:grpSpPr>
          <p:sp>
            <p:nvSpPr>
              <p:cNvPr id="3509" name="Google Shape;3509;p70"/>
              <p:cNvSpPr/>
              <p:nvPr/>
            </p:nvSpPr>
            <p:spPr>
              <a:xfrm>
                <a:off x="3408496" y="332628"/>
                <a:ext cx="35866" cy="136395"/>
              </a:xfrm>
              <a:custGeom>
                <a:avLst/>
                <a:gdLst/>
                <a:ahLst/>
                <a:cxnLst/>
                <a:rect l="l" t="t" r="r" b="b"/>
                <a:pathLst>
                  <a:path w="926" h="3521" extrusionOk="0">
                    <a:moveTo>
                      <a:pt x="1" y="0"/>
                    </a:moveTo>
                    <a:lnTo>
                      <a:pt x="43" y="3521"/>
                    </a:lnTo>
                    <a:lnTo>
                      <a:pt x="925" y="3521"/>
                    </a:lnTo>
                    <a:lnTo>
                      <a:pt x="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0"/>
              <p:cNvSpPr/>
              <p:nvPr/>
            </p:nvSpPr>
            <p:spPr>
              <a:xfrm>
                <a:off x="3381228" y="346070"/>
                <a:ext cx="34201" cy="122953"/>
              </a:xfrm>
              <a:custGeom>
                <a:avLst/>
                <a:gdLst/>
                <a:ahLst/>
                <a:cxnLst/>
                <a:rect l="l" t="t" r="r" b="b"/>
                <a:pathLst>
                  <a:path w="883" h="3174" extrusionOk="0">
                    <a:moveTo>
                      <a:pt x="128" y="1"/>
                    </a:moveTo>
                    <a:lnTo>
                      <a:pt x="0" y="3174"/>
                    </a:lnTo>
                    <a:lnTo>
                      <a:pt x="883" y="3174"/>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0"/>
              <p:cNvSpPr/>
              <p:nvPr/>
            </p:nvSpPr>
            <p:spPr>
              <a:xfrm>
                <a:off x="3303995" y="332628"/>
                <a:ext cx="76613" cy="136395"/>
              </a:xfrm>
              <a:custGeom>
                <a:avLst/>
                <a:gdLst/>
                <a:ahLst/>
                <a:cxnLst/>
                <a:rect l="l" t="t" r="r" b="b"/>
                <a:pathLst>
                  <a:path w="1978" h="3521" extrusionOk="0">
                    <a:moveTo>
                      <a:pt x="69" y="0"/>
                    </a:moveTo>
                    <a:lnTo>
                      <a:pt x="1" y="3521"/>
                    </a:lnTo>
                    <a:lnTo>
                      <a:pt x="1799" y="3521"/>
                    </a:lnTo>
                    <a:lnTo>
                      <a:pt x="19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0"/>
              <p:cNvSpPr/>
              <p:nvPr/>
            </p:nvSpPr>
            <p:spPr>
              <a:xfrm>
                <a:off x="3254068" y="343126"/>
                <a:ext cx="73321" cy="125897"/>
              </a:xfrm>
              <a:custGeom>
                <a:avLst/>
                <a:gdLst/>
                <a:ahLst/>
                <a:cxnLst/>
                <a:rect l="l" t="t" r="r" b="b"/>
                <a:pathLst>
                  <a:path w="1893" h="3250" extrusionOk="0">
                    <a:moveTo>
                      <a:pt x="85" y="1"/>
                    </a:moveTo>
                    <a:lnTo>
                      <a:pt x="1" y="3250"/>
                    </a:lnTo>
                    <a:lnTo>
                      <a:pt x="1892" y="3250"/>
                    </a:lnTo>
                    <a:lnTo>
                      <a:pt x="1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0"/>
              <p:cNvSpPr/>
              <p:nvPr/>
            </p:nvSpPr>
            <p:spPr>
              <a:xfrm>
                <a:off x="3438747" y="332628"/>
                <a:ext cx="19405" cy="136395"/>
              </a:xfrm>
              <a:custGeom>
                <a:avLst/>
                <a:gdLst/>
                <a:ahLst/>
                <a:cxnLst/>
                <a:rect l="l" t="t" r="r" b="b"/>
                <a:pathLst>
                  <a:path w="501" h="3521" extrusionOk="0">
                    <a:moveTo>
                      <a:pt x="102" y="0"/>
                    </a:moveTo>
                    <a:lnTo>
                      <a:pt x="0" y="3521"/>
                    </a:lnTo>
                    <a:lnTo>
                      <a:pt x="475" y="3521"/>
                    </a:lnTo>
                    <a:lnTo>
                      <a:pt x="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0"/>
              <p:cNvSpPr/>
              <p:nvPr/>
            </p:nvSpPr>
            <p:spPr>
              <a:xfrm>
                <a:off x="3411130" y="346070"/>
                <a:ext cx="25331" cy="122953"/>
              </a:xfrm>
              <a:custGeom>
                <a:avLst/>
                <a:gdLst/>
                <a:ahLst/>
                <a:cxnLst/>
                <a:rect l="l" t="t" r="r" b="b"/>
                <a:pathLst>
                  <a:path w="654" h="3174" extrusionOk="0">
                    <a:moveTo>
                      <a:pt x="60" y="1"/>
                    </a:moveTo>
                    <a:lnTo>
                      <a:pt x="0" y="3174"/>
                    </a:lnTo>
                    <a:lnTo>
                      <a:pt x="628" y="3174"/>
                    </a:lnTo>
                    <a:lnTo>
                      <a:pt x="6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0"/>
              <p:cNvSpPr/>
              <p:nvPr/>
            </p:nvSpPr>
            <p:spPr>
              <a:xfrm>
                <a:off x="3359887" y="332628"/>
                <a:ext cx="40437" cy="136395"/>
              </a:xfrm>
              <a:custGeom>
                <a:avLst/>
                <a:gdLst/>
                <a:ahLst/>
                <a:cxnLst/>
                <a:rect l="l" t="t" r="r" b="b"/>
                <a:pathLst>
                  <a:path w="1044" h="3521" extrusionOk="0">
                    <a:moveTo>
                      <a:pt x="0" y="0"/>
                    </a:moveTo>
                    <a:lnTo>
                      <a:pt x="93" y="3521"/>
                    </a:lnTo>
                    <a:lnTo>
                      <a:pt x="1043" y="3521"/>
                    </a:lnTo>
                    <a:lnTo>
                      <a:pt x="10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0"/>
              <p:cNvSpPr/>
              <p:nvPr/>
            </p:nvSpPr>
            <p:spPr>
              <a:xfrm>
                <a:off x="3320457" y="343126"/>
                <a:ext cx="31877" cy="125897"/>
              </a:xfrm>
              <a:custGeom>
                <a:avLst/>
                <a:gdLst/>
                <a:ahLst/>
                <a:cxnLst/>
                <a:rect l="l" t="t" r="r" b="b"/>
                <a:pathLst>
                  <a:path w="823" h="3250" extrusionOk="0">
                    <a:moveTo>
                      <a:pt x="76" y="1"/>
                    </a:moveTo>
                    <a:lnTo>
                      <a:pt x="0" y="3250"/>
                    </a:lnTo>
                    <a:lnTo>
                      <a:pt x="823" y="3250"/>
                    </a:lnTo>
                    <a:lnTo>
                      <a:pt x="823" y="85"/>
                    </a:lnTo>
                    <a:lnTo>
                      <a:pt x="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0"/>
              <p:cNvSpPr/>
              <p:nvPr/>
            </p:nvSpPr>
            <p:spPr>
              <a:xfrm>
                <a:off x="3220874" y="374347"/>
                <a:ext cx="71694" cy="94674"/>
              </a:xfrm>
              <a:custGeom>
                <a:avLst/>
                <a:gdLst/>
                <a:ahLst/>
                <a:cxnLst/>
                <a:rect l="l" t="t" r="r" b="b"/>
                <a:pathLst>
                  <a:path w="1851" h="2444" extrusionOk="0">
                    <a:moveTo>
                      <a:pt x="60" y="1"/>
                    </a:moveTo>
                    <a:lnTo>
                      <a:pt x="1" y="2444"/>
                    </a:lnTo>
                    <a:lnTo>
                      <a:pt x="1850" y="2444"/>
                    </a:lnTo>
                    <a:lnTo>
                      <a:pt x="1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0"/>
              <p:cNvSpPr/>
              <p:nvPr/>
            </p:nvSpPr>
            <p:spPr>
              <a:xfrm>
                <a:off x="3285597" y="374347"/>
                <a:ext cx="27306" cy="94674"/>
              </a:xfrm>
              <a:custGeom>
                <a:avLst/>
                <a:gdLst/>
                <a:ahLst/>
                <a:cxnLst/>
                <a:rect l="l" t="t" r="r" b="b"/>
                <a:pathLst>
                  <a:path w="705" h="2444" extrusionOk="0">
                    <a:moveTo>
                      <a:pt x="35" y="1"/>
                    </a:moveTo>
                    <a:lnTo>
                      <a:pt x="1" y="2444"/>
                    </a:lnTo>
                    <a:lnTo>
                      <a:pt x="705" y="2444"/>
                    </a:lnTo>
                    <a:lnTo>
                      <a:pt x="7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0"/>
              <p:cNvSpPr/>
              <p:nvPr/>
            </p:nvSpPr>
            <p:spPr>
              <a:xfrm>
                <a:off x="3414732" y="443027"/>
                <a:ext cx="18785" cy="8251"/>
              </a:xfrm>
              <a:custGeom>
                <a:avLst/>
                <a:gdLst/>
                <a:ahLst/>
                <a:cxnLst/>
                <a:rect l="l" t="t" r="r" b="b"/>
                <a:pathLst>
                  <a:path w="485" h="213" extrusionOk="0">
                    <a:moveTo>
                      <a:pt x="1" y="0"/>
                    </a:moveTo>
                    <a:lnTo>
                      <a:pt x="1" y="213"/>
                    </a:lnTo>
                    <a:lnTo>
                      <a:pt x="484" y="213"/>
                    </a:lnTo>
                    <a:lnTo>
                      <a:pt x="4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0"/>
              <p:cNvSpPr/>
              <p:nvPr/>
            </p:nvSpPr>
            <p:spPr>
              <a:xfrm>
                <a:off x="3365774" y="335572"/>
                <a:ext cx="29630" cy="14178"/>
              </a:xfrm>
              <a:custGeom>
                <a:avLst/>
                <a:gdLst/>
                <a:ahLst/>
                <a:cxnLst/>
                <a:rect l="l" t="t" r="r" b="b"/>
                <a:pathLst>
                  <a:path w="765" h="366" extrusionOk="0">
                    <a:moveTo>
                      <a:pt x="764" y="1"/>
                    </a:moveTo>
                    <a:lnTo>
                      <a:pt x="1" y="17"/>
                    </a:lnTo>
                    <a:lnTo>
                      <a:pt x="1" y="365"/>
                    </a:lnTo>
                    <a:lnTo>
                      <a:pt x="764" y="348"/>
                    </a:lnTo>
                    <a:lnTo>
                      <a:pt x="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0"/>
              <p:cNvSpPr/>
              <p:nvPr/>
            </p:nvSpPr>
            <p:spPr>
              <a:xfrm>
                <a:off x="3369725" y="450270"/>
                <a:ext cx="25990" cy="14139"/>
              </a:xfrm>
              <a:custGeom>
                <a:avLst/>
                <a:gdLst/>
                <a:ahLst/>
                <a:cxnLst/>
                <a:rect l="l" t="t" r="r" b="b"/>
                <a:pathLst>
                  <a:path w="671" h="365" extrusionOk="0">
                    <a:moveTo>
                      <a:pt x="671" y="0"/>
                    </a:moveTo>
                    <a:lnTo>
                      <a:pt x="1" y="26"/>
                    </a:lnTo>
                    <a:lnTo>
                      <a:pt x="1" y="365"/>
                    </a:lnTo>
                    <a:lnTo>
                      <a:pt x="671" y="348"/>
                    </a:lnTo>
                    <a:lnTo>
                      <a:pt x="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0"/>
              <p:cNvSpPr/>
              <p:nvPr/>
            </p:nvSpPr>
            <p:spPr>
              <a:xfrm>
                <a:off x="3420968" y="354321"/>
                <a:ext cx="7282" cy="11505"/>
              </a:xfrm>
              <a:custGeom>
                <a:avLst/>
                <a:gdLst/>
                <a:ahLst/>
                <a:cxnLst/>
                <a:rect l="l" t="t" r="r" b="b"/>
                <a:pathLst>
                  <a:path w="188" h="297" extrusionOk="0">
                    <a:moveTo>
                      <a:pt x="94" y="0"/>
                    </a:moveTo>
                    <a:cubicBezTo>
                      <a:pt x="43" y="0"/>
                      <a:pt x="1" y="59"/>
                      <a:pt x="1" y="144"/>
                    </a:cubicBezTo>
                    <a:cubicBezTo>
                      <a:pt x="1" y="229"/>
                      <a:pt x="43" y="297"/>
                      <a:pt x="94" y="297"/>
                    </a:cubicBezTo>
                    <a:cubicBezTo>
                      <a:pt x="145" y="297"/>
                      <a:pt x="188" y="229"/>
                      <a:pt x="188" y="144"/>
                    </a:cubicBezTo>
                    <a:cubicBezTo>
                      <a:pt x="188" y="59"/>
                      <a:pt x="145"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3" name="Google Shape;3523;p70"/>
            <p:cNvGrpSpPr/>
            <p:nvPr/>
          </p:nvGrpSpPr>
          <p:grpSpPr>
            <a:xfrm>
              <a:off x="2783043" y="334496"/>
              <a:ext cx="201555" cy="121802"/>
              <a:chOff x="3410268" y="831871"/>
              <a:chExt cx="201555" cy="121802"/>
            </a:xfrm>
          </p:grpSpPr>
          <p:sp>
            <p:nvSpPr>
              <p:cNvPr id="3524" name="Google Shape;3524;p70"/>
              <p:cNvSpPr/>
              <p:nvPr/>
            </p:nvSpPr>
            <p:spPr>
              <a:xfrm>
                <a:off x="3580397" y="831871"/>
                <a:ext cx="31426" cy="119494"/>
              </a:xfrm>
              <a:custGeom>
                <a:avLst/>
                <a:gdLst/>
                <a:ahLst/>
                <a:cxnLst/>
                <a:rect l="l" t="t" r="r" b="b"/>
                <a:pathLst>
                  <a:path w="926" h="3521" extrusionOk="0">
                    <a:moveTo>
                      <a:pt x="1" y="0"/>
                    </a:moveTo>
                    <a:lnTo>
                      <a:pt x="43" y="3521"/>
                    </a:lnTo>
                    <a:lnTo>
                      <a:pt x="925" y="3521"/>
                    </a:lnTo>
                    <a:lnTo>
                      <a:pt x="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0"/>
              <p:cNvSpPr/>
              <p:nvPr/>
            </p:nvSpPr>
            <p:spPr>
              <a:xfrm>
                <a:off x="3556233" y="845955"/>
                <a:ext cx="30238" cy="107718"/>
              </a:xfrm>
              <a:custGeom>
                <a:avLst/>
                <a:gdLst/>
                <a:ahLst/>
                <a:cxnLst/>
                <a:rect l="l" t="t" r="r" b="b"/>
                <a:pathLst>
                  <a:path w="891" h="3174" extrusionOk="0">
                    <a:moveTo>
                      <a:pt x="136" y="1"/>
                    </a:moveTo>
                    <a:lnTo>
                      <a:pt x="0" y="3173"/>
                    </a:lnTo>
                    <a:lnTo>
                      <a:pt x="891" y="3173"/>
                    </a:lnTo>
                    <a:lnTo>
                      <a:pt x="8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0"/>
              <p:cNvSpPr/>
              <p:nvPr/>
            </p:nvSpPr>
            <p:spPr>
              <a:xfrm>
                <a:off x="3473324" y="831871"/>
                <a:ext cx="67094" cy="119494"/>
              </a:xfrm>
              <a:custGeom>
                <a:avLst/>
                <a:gdLst/>
                <a:ahLst/>
                <a:cxnLst/>
                <a:rect l="l" t="t" r="r" b="b"/>
                <a:pathLst>
                  <a:path w="1977" h="3521" extrusionOk="0">
                    <a:moveTo>
                      <a:pt x="68" y="0"/>
                    </a:moveTo>
                    <a:lnTo>
                      <a:pt x="0" y="3521"/>
                    </a:lnTo>
                    <a:lnTo>
                      <a:pt x="1798" y="3521"/>
                    </a:lnTo>
                    <a:lnTo>
                      <a:pt x="1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70"/>
              <p:cNvSpPr/>
              <p:nvPr/>
            </p:nvSpPr>
            <p:spPr>
              <a:xfrm>
                <a:off x="3429273" y="841068"/>
                <a:ext cx="64515" cy="110297"/>
              </a:xfrm>
              <a:custGeom>
                <a:avLst/>
                <a:gdLst/>
                <a:ahLst/>
                <a:cxnLst/>
                <a:rect l="l" t="t" r="r" b="b"/>
                <a:pathLst>
                  <a:path w="1901" h="3250" extrusionOk="0">
                    <a:moveTo>
                      <a:pt x="93" y="1"/>
                    </a:moveTo>
                    <a:lnTo>
                      <a:pt x="0" y="3250"/>
                    </a:lnTo>
                    <a:lnTo>
                      <a:pt x="1900" y="3250"/>
                    </a:lnTo>
                    <a:lnTo>
                      <a:pt x="18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70"/>
              <p:cNvSpPr/>
              <p:nvPr/>
            </p:nvSpPr>
            <p:spPr>
              <a:xfrm>
                <a:off x="3522262" y="831871"/>
                <a:ext cx="35431" cy="119494"/>
              </a:xfrm>
              <a:custGeom>
                <a:avLst/>
                <a:gdLst/>
                <a:ahLst/>
                <a:cxnLst/>
                <a:rect l="l" t="t" r="r" b="b"/>
                <a:pathLst>
                  <a:path w="1044" h="3521" extrusionOk="0">
                    <a:moveTo>
                      <a:pt x="0" y="0"/>
                    </a:moveTo>
                    <a:lnTo>
                      <a:pt x="94" y="3521"/>
                    </a:lnTo>
                    <a:lnTo>
                      <a:pt x="1044" y="3521"/>
                    </a:lnTo>
                    <a:lnTo>
                      <a:pt x="10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0"/>
              <p:cNvSpPr/>
              <p:nvPr/>
            </p:nvSpPr>
            <p:spPr>
              <a:xfrm>
                <a:off x="3487408" y="841068"/>
                <a:ext cx="28270" cy="110297"/>
              </a:xfrm>
              <a:custGeom>
                <a:avLst/>
                <a:gdLst/>
                <a:ahLst/>
                <a:cxnLst/>
                <a:rect l="l" t="t" r="r" b="b"/>
                <a:pathLst>
                  <a:path w="833" h="3250" extrusionOk="0">
                    <a:moveTo>
                      <a:pt x="86" y="1"/>
                    </a:moveTo>
                    <a:lnTo>
                      <a:pt x="1" y="3250"/>
                    </a:lnTo>
                    <a:lnTo>
                      <a:pt x="832" y="3250"/>
                    </a:lnTo>
                    <a:lnTo>
                      <a:pt x="832" y="85"/>
                    </a:lnTo>
                    <a:lnTo>
                      <a:pt x="8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0"/>
              <p:cNvSpPr/>
              <p:nvPr/>
            </p:nvSpPr>
            <p:spPr>
              <a:xfrm>
                <a:off x="3410268" y="868421"/>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0"/>
              <p:cNvSpPr/>
              <p:nvPr/>
            </p:nvSpPr>
            <p:spPr>
              <a:xfrm>
                <a:off x="3527421" y="834450"/>
                <a:ext cx="25657" cy="12421"/>
              </a:xfrm>
              <a:custGeom>
                <a:avLst/>
                <a:gdLst/>
                <a:ahLst/>
                <a:cxnLst/>
                <a:rect l="l" t="t" r="r" b="b"/>
                <a:pathLst>
                  <a:path w="756" h="366" extrusionOk="0">
                    <a:moveTo>
                      <a:pt x="756" y="1"/>
                    </a:moveTo>
                    <a:lnTo>
                      <a:pt x="1" y="17"/>
                    </a:lnTo>
                    <a:lnTo>
                      <a:pt x="1" y="365"/>
                    </a:lnTo>
                    <a:lnTo>
                      <a:pt x="756" y="348"/>
                    </a:lnTo>
                    <a:lnTo>
                      <a:pt x="7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0"/>
              <p:cNvSpPr/>
              <p:nvPr/>
            </p:nvSpPr>
            <p:spPr>
              <a:xfrm>
                <a:off x="3530882" y="934939"/>
                <a:ext cx="22501" cy="12387"/>
              </a:xfrm>
              <a:custGeom>
                <a:avLst/>
                <a:gdLst/>
                <a:ahLst/>
                <a:cxnLst/>
                <a:rect l="l" t="t" r="r" b="b"/>
                <a:pathLst>
                  <a:path w="663" h="365" extrusionOk="0">
                    <a:moveTo>
                      <a:pt x="662" y="0"/>
                    </a:moveTo>
                    <a:lnTo>
                      <a:pt x="1" y="26"/>
                    </a:lnTo>
                    <a:lnTo>
                      <a:pt x="1" y="365"/>
                    </a:lnTo>
                    <a:lnTo>
                      <a:pt x="662" y="348"/>
                    </a:lnTo>
                    <a:lnTo>
                      <a:pt x="6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3" name="Google Shape;3533;p70"/>
            <p:cNvGrpSpPr/>
            <p:nvPr/>
          </p:nvGrpSpPr>
          <p:grpSpPr>
            <a:xfrm>
              <a:off x="2544653" y="484563"/>
              <a:ext cx="239510" cy="131303"/>
              <a:chOff x="3262678" y="550088"/>
              <a:chExt cx="239510" cy="131303"/>
            </a:xfrm>
          </p:grpSpPr>
          <p:sp>
            <p:nvSpPr>
              <p:cNvPr id="3534" name="Google Shape;3534;p70"/>
              <p:cNvSpPr/>
              <p:nvPr/>
            </p:nvSpPr>
            <p:spPr>
              <a:xfrm>
                <a:off x="3438826" y="571086"/>
                <a:ext cx="45239" cy="110297"/>
              </a:xfrm>
              <a:custGeom>
                <a:avLst/>
                <a:gdLst/>
                <a:ahLst/>
                <a:cxnLst/>
                <a:rect l="l" t="t" r="r" b="b"/>
                <a:pathLst>
                  <a:path w="1333" h="3250" extrusionOk="0">
                    <a:moveTo>
                      <a:pt x="77" y="1"/>
                    </a:moveTo>
                    <a:lnTo>
                      <a:pt x="0" y="3250"/>
                    </a:lnTo>
                    <a:lnTo>
                      <a:pt x="1332" y="3250"/>
                    </a:lnTo>
                    <a:lnTo>
                      <a:pt x="1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5" name="Google Shape;3535;p70"/>
              <p:cNvGrpSpPr/>
              <p:nvPr/>
            </p:nvGrpSpPr>
            <p:grpSpPr>
              <a:xfrm>
                <a:off x="3440251" y="598168"/>
                <a:ext cx="35465" cy="83215"/>
                <a:chOff x="4010214" y="1172156"/>
                <a:chExt cx="35465" cy="83215"/>
              </a:xfrm>
            </p:grpSpPr>
            <p:sp>
              <p:nvSpPr>
                <p:cNvPr id="3536" name="Google Shape;3536;p70"/>
                <p:cNvSpPr/>
                <p:nvPr/>
              </p:nvSpPr>
              <p:spPr>
                <a:xfrm>
                  <a:off x="4010214" y="1172156"/>
                  <a:ext cx="18462" cy="83215"/>
                </a:xfrm>
                <a:custGeom>
                  <a:avLst/>
                  <a:gdLst/>
                  <a:ahLst/>
                  <a:cxnLst/>
                  <a:rect l="l" t="t" r="r" b="b"/>
                  <a:pathLst>
                    <a:path w="544" h="2452" extrusionOk="0">
                      <a:moveTo>
                        <a:pt x="1" y="0"/>
                      </a:moveTo>
                      <a:lnTo>
                        <a:pt x="52" y="2452"/>
                      </a:lnTo>
                      <a:lnTo>
                        <a:pt x="544" y="2452"/>
                      </a:lnTo>
                      <a:lnTo>
                        <a:pt x="5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0"/>
                <p:cNvSpPr/>
                <p:nvPr/>
              </p:nvSpPr>
              <p:spPr>
                <a:xfrm>
                  <a:off x="4023483" y="1172156"/>
                  <a:ext cx="22195" cy="83215"/>
                </a:xfrm>
                <a:custGeom>
                  <a:avLst/>
                  <a:gdLst/>
                  <a:ahLst/>
                  <a:cxnLst/>
                  <a:rect l="l" t="t" r="r" b="b"/>
                  <a:pathLst>
                    <a:path w="654" h="2452" extrusionOk="0">
                      <a:moveTo>
                        <a:pt x="34" y="0"/>
                      </a:moveTo>
                      <a:lnTo>
                        <a:pt x="0" y="2452"/>
                      </a:lnTo>
                      <a:lnTo>
                        <a:pt x="585" y="2452"/>
                      </a:lnTo>
                      <a:lnTo>
                        <a:pt x="6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8" name="Google Shape;3538;p70"/>
              <p:cNvSpPr/>
              <p:nvPr/>
            </p:nvSpPr>
            <p:spPr>
              <a:xfrm>
                <a:off x="3478838" y="571086"/>
                <a:ext cx="23349" cy="110297"/>
              </a:xfrm>
              <a:custGeom>
                <a:avLst/>
                <a:gdLst/>
                <a:ahLst/>
                <a:cxnLst/>
                <a:rect l="l" t="t" r="r" b="b"/>
                <a:pathLst>
                  <a:path w="688" h="3250" extrusionOk="0">
                    <a:moveTo>
                      <a:pt x="68" y="1"/>
                    </a:moveTo>
                    <a:lnTo>
                      <a:pt x="1" y="3250"/>
                    </a:lnTo>
                    <a:lnTo>
                      <a:pt x="688" y="3250"/>
                    </a:lnTo>
                    <a:lnTo>
                      <a:pt x="688" y="86"/>
                    </a:lnTo>
                    <a:lnTo>
                      <a:pt x="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0"/>
              <p:cNvSpPr/>
              <p:nvPr/>
            </p:nvSpPr>
            <p:spPr>
              <a:xfrm>
                <a:off x="3431181" y="567398"/>
                <a:ext cx="17580" cy="113148"/>
              </a:xfrm>
              <a:custGeom>
                <a:avLst/>
                <a:gdLst/>
                <a:ahLst/>
                <a:cxnLst/>
                <a:rect l="l" t="t" r="r" b="b"/>
                <a:pathLst>
                  <a:path w="518" h="3334" extrusionOk="0">
                    <a:moveTo>
                      <a:pt x="60" y="0"/>
                    </a:moveTo>
                    <a:lnTo>
                      <a:pt x="0" y="3334"/>
                    </a:lnTo>
                    <a:lnTo>
                      <a:pt x="501" y="3334"/>
                    </a:lnTo>
                    <a:lnTo>
                      <a:pt x="518" y="17"/>
                    </a:lnTo>
                    <a:lnTo>
                      <a:pt x="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0"/>
              <p:cNvSpPr/>
              <p:nvPr/>
            </p:nvSpPr>
            <p:spPr>
              <a:xfrm>
                <a:off x="3406585" y="674460"/>
                <a:ext cx="7806" cy="4344"/>
              </a:xfrm>
              <a:custGeom>
                <a:avLst/>
                <a:gdLst/>
                <a:ahLst/>
                <a:cxnLst/>
                <a:rect l="l" t="t" r="r" b="b"/>
                <a:pathLst>
                  <a:path w="230" h="128" extrusionOk="0">
                    <a:moveTo>
                      <a:pt x="0" y="0"/>
                    </a:moveTo>
                    <a:lnTo>
                      <a:pt x="0" y="128"/>
                    </a:lnTo>
                    <a:lnTo>
                      <a:pt x="229" y="128"/>
                    </a:lnTo>
                    <a:lnTo>
                      <a:pt x="2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0"/>
              <p:cNvSpPr/>
              <p:nvPr/>
            </p:nvSpPr>
            <p:spPr>
              <a:xfrm>
                <a:off x="3375488" y="550088"/>
                <a:ext cx="46942" cy="131303"/>
              </a:xfrm>
              <a:custGeom>
                <a:avLst/>
                <a:gdLst/>
                <a:ahLst/>
                <a:cxnLst/>
                <a:rect l="l" t="t" r="r" b="b"/>
                <a:pathLst>
                  <a:path w="1383" h="3606" extrusionOk="0">
                    <a:moveTo>
                      <a:pt x="0" y="1"/>
                    </a:moveTo>
                    <a:lnTo>
                      <a:pt x="51" y="3606"/>
                    </a:lnTo>
                    <a:lnTo>
                      <a:pt x="1315" y="3606"/>
                    </a:lnTo>
                    <a:lnTo>
                      <a:pt x="13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0"/>
              <p:cNvSpPr/>
              <p:nvPr/>
            </p:nvSpPr>
            <p:spPr>
              <a:xfrm>
                <a:off x="3418391" y="550088"/>
                <a:ext cx="13272" cy="131303"/>
              </a:xfrm>
              <a:custGeom>
                <a:avLst/>
                <a:gdLst/>
                <a:ahLst/>
                <a:cxnLst/>
                <a:rect l="l" t="t" r="r" b="b"/>
                <a:pathLst>
                  <a:path w="391" h="3606" extrusionOk="0">
                    <a:moveTo>
                      <a:pt x="77" y="1"/>
                    </a:moveTo>
                    <a:lnTo>
                      <a:pt x="0" y="3606"/>
                    </a:lnTo>
                    <a:lnTo>
                      <a:pt x="373" y="3606"/>
                    </a:lnTo>
                    <a:lnTo>
                      <a:pt x="3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0"/>
              <p:cNvSpPr/>
              <p:nvPr/>
            </p:nvSpPr>
            <p:spPr>
              <a:xfrm>
                <a:off x="3345837" y="562194"/>
                <a:ext cx="50974" cy="119189"/>
              </a:xfrm>
              <a:custGeom>
                <a:avLst/>
                <a:gdLst/>
                <a:ahLst/>
                <a:cxnLst/>
                <a:rect l="l" t="t" r="r" b="b"/>
                <a:pathLst>
                  <a:path w="1502" h="3512" extrusionOk="0">
                    <a:moveTo>
                      <a:pt x="0" y="0"/>
                    </a:moveTo>
                    <a:lnTo>
                      <a:pt x="43" y="3512"/>
                    </a:lnTo>
                    <a:lnTo>
                      <a:pt x="1502" y="3512"/>
                    </a:lnTo>
                    <a:lnTo>
                      <a:pt x="13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0"/>
              <p:cNvSpPr/>
              <p:nvPr/>
            </p:nvSpPr>
            <p:spPr>
              <a:xfrm>
                <a:off x="3388157" y="562194"/>
                <a:ext cx="26811" cy="119189"/>
              </a:xfrm>
              <a:custGeom>
                <a:avLst/>
                <a:gdLst/>
                <a:ahLst/>
                <a:cxnLst/>
                <a:rect l="l" t="t" r="r" b="b"/>
                <a:pathLst>
                  <a:path w="790" h="3512" extrusionOk="0">
                    <a:moveTo>
                      <a:pt x="85" y="0"/>
                    </a:moveTo>
                    <a:lnTo>
                      <a:pt x="0" y="3512"/>
                    </a:lnTo>
                    <a:lnTo>
                      <a:pt x="764" y="3512"/>
                    </a:lnTo>
                    <a:lnTo>
                      <a:pt x="789" y="85"/>
                    </a:lnTo>
                    <a:lnTo>
                      <a:pt x="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0"/>
              <p:cNvSpPr/>
              <p:nvPr/>
            </p:nvSpPr>
            <p:spPr>
              <a:xfrm>
                <a:off x="3395081" y="659188"/>
                <a:ext cx="17308" cy="4649"/>
              </a:xfrm>
              <a:custGeom>
                <a:avLst/>
                <a:gdLst/>
                <a:ahLst/>
                <a:cxnLst/>
                <a:rect l="l" t="t" r="r" b="b"/>
                <a:pathLst>
                  <a:path w="510" h="137" extrusionOk="0">
                    <a:moveTo>
                      <a:pt x="0" y="1"/>
                    </a:moveTo>
                    <a:lnTo>
                      <a:pt x="0" y="137"/>
                    </a:lnTo>
                    <a:lnTo>
                      <a:pt x="509" y="137"/>
                    </a:lnTo>
                    <a:lnTo>
                      <a:pt x="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0"/>
              <p:cNvSpPr/>
              <p:nvPr/>
            </p:nvSpPr>
            <p:spPr>
              <a:xfrm>
                <a:off x="3400239" y="567930"/>
                <a:ext cx="12150" cy="4649"/>
              </a:xfrm>
              <a:custGeom>
                <a:avLst/>
                <a:gdLst/>
                <a:ahLst/>
                <a:cxnLst/>
                <a:rect l="l" t="t" r="r" b="b"/>
                <a:pathLst>
                  <a:path w="358" h="137" extrusionOk="0">
                    <a:moveTo>
                      <a:pt x="1" y="1"/>
                    </a:moveTo>
                    <a:lnTo>
                      <a:pt x="1" y="136"/>
                    </a:lnTo>
                    <a:lnTo>
                      <a:pt x="357" y="136"/>
                    </a:lnTo>
                    <a:lnTo>
                      <a:pt x="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0"/>
              <p:cNvSpPr/>
              <p:nvPr/>
            </p:nvSpPr>
            <p:spPr>
              <a:xfrm>
                <a:off x="3397931" y="578586"/>
                <a:ext cx="14457" cy="4649"/>
              </a:xfrm>
              <a:custGeom>
                <a:avLst/>
                <a:gdLst/>
                <a:ahLst/>
                <a:cxnLst/>
                <a:rect l="l" t="t" r="r" b="b"/>
                <a:pathLst>
                  <a:path w="426" h="137" extrusionOk="0">
                    <a:moveTo>
                      <a:pt x="1" y="1"/>
                    </a:moveTo>
                    <a:lnTo>
                      <a:pt x="1" y="136"/>
                    </a:lnTo>
                    <a:lnTo>
                      <a:pt x="425" y="136"/>
                    </a:lnTo>
                    <a:lnTo>
                      <a:pt x="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0"/>
              <p:cNvSpPr/>
              <p:nvPr/>
            </p:nvSpPr>
            <p:spPr>
              <a:xfrm>
                <a:off x="3424131" y="666688"/>
                <a:ext cx="3496" cy="4344"/>
              </a:xfrm>
              <a:custGeom>
                <a:avLst/>
                <a:gdLst/>
                <a:ahLst/>
                <a:cxnLst/>
                <a:rect l="l" t="t" r="r" b="b"/>
                <a:pathLst>
                  <a:path w="103" h="128" extrusionOk="0">
                    <a:moveTo>
                      <a:pt x="1" y="0"/>
                    </a:moveTo>
                    <a:lnTo>
                      <a:pt x="1" y="128"/>
                    </a:lnTo>
                    <a:lnTo>
                      <a:pt x="103" y="128"/>
                    </a:lnTo>
                    <a:lnTo>
                      <a:pt x="1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0"/>
              <p:cNvSpPr/>
              <p:nvPr/>
            </p:nvSpPr>
            <p:spPr>
              <a:xfrm>
                <a:off x="3322794" y="561889"/>
                <a:ext cx="40929" cy="119494"/>
              </a:xfrm>
              <a:custGeom>
                <a:avLst/>
                <a:gdLst/>
                <a:ahLst/>
                <a:cxnLst/>
                <a:rect l="l" t="t" r="r" b="b"/>
                <a:pathLst>
                  <a:path w="1206" h="3521" extrusionOk="0">
                    <a:moveTo>
                      <a:pt x="1" y="1"/>
                    </a:moveTo>
                    <a:lnTo>
                      <a:pt x="52" y="3521"/>
                    </a:lnTo>
                    <a:lnTo>
                      <a:pt x="1205" y="3521"/>
                    </a:lnTo>
                    <a:lnTo>
                      <a:pt x="1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0"/>
              <p:cNvSpPr/>
              <p:nvPr/>
            </p:nvSpPr>
            <p:spPr>
              <a:xfrm>
                <a:off x="3357342" y="561889"/>
                <a:ext cx="22195" cy="119494"/>
              </a:xfrm>
              <a:custGeom>
                <a:avLst/>
                <a:gdLst/>
                <a:ahLst/>
                <a:cxnLst/>
                <a:rect l="l" t="t" r="r" b="b"/>
                <a:pathLst>
                  <a:path w="654" h="3521" extrusionOk="0">
                    <a:moveTo>
                      <a:pt x="137" y="1"/>
                    </a:moveTo>
                    <a:lnTo>
                      <a:pt x="1" y="3521"/>
                    </a:lnTo>
                    <a:lnTo>
                      <a:pt x="629" y="3521"/>
                    </a:lnTo>
                    <a:lnTo>
                      <a:pt x="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0"/>
              <p:cNvSpPr/>
              <p:nvPr/>
            </p:nvSpPr>
            <p:spPr>
              <a:xfrm>
                <a:off x="3395081" y="671880"/>
                <a:ext cx="17308" cy="6346"/>
              </a:xfrm>
              <a:custGeom>
                <a:avLst/>
                <a:gdLst/>
                <a:ahLst/>
                <a:cxnLst/>
                <a:rect l="l" t="t" r="r" b="b"/>
                <a:pathLst>
                  <a:path w="510" h="187" extrusionOk="0">
                    <a:moveTo>
                      <a:pt x="0" y="0"/>
                    </a:moveTo>
                    <a:lnTo>
                      <a:pt x="0" y="187"/>
                    </a:lnTo>
                    <a:lnTo>
                      <a:pt x="509" y="187"/>
                    </a:lnTo>
                    <a:lnTo>
                      <a:pt x="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0"/>
              <p:cNvSpPr/>
              <p:nvPr/>
            </p:nvSpPr>
            <p:spPr>
              <a:xfrm>
                <a:off x="3262678" y="598137"/>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3" name="Google Shape;3553;p70"/>
            <p:cNvGrpSpPr/>
            <p:nvPr/>
          </p:nvGrpSpPr>
          <p:grpSpPr>
            <a:xfrm flipH="1">
              <a:off x="2758253" y="643619"/>
              <a:ext cx="239510" cy="131303"/>
              <a:chOff x="3262678" y="550088"/>
              <a:chExt cx="239510" cy="131303"/>
            </a:xfrm>
          </p:grpSpPr>
          <p:sp>
            <p:nvSpPr>
              <p:cNvPr id="3554" name="Google Shape;3554;p70"/>
              <p:cNvSpPr/>
              <p:nvPr/>
            </p:nvSpPr>
            <p:spPr>
              <a:xfrm>
                <a:off x="3438826" y="571086"/>
                <a:ext cx="45239" cy="110297"/>
              </a:xfrm>
              <a:custGeom>
                <a:avLst/>
                <a:gdLst/>
                <a:ahLst/>
                <a:cxnLst/>
                <a:rect l="l" t="t" r="r" b="b"/>
                <a:pathLst>
                  <a:path w="1333" h="3250" extrusionOk="0">
                    <a:moveTo>
                      <a:pt x="77" y="1"/>
                    </a:moveTo>
                    <a:lnTo>
                      <a:pt x="0" y="3250"/>
                    </a:lnTo>
                    <a:lnTo>
                      <a:pt x="1332" y="3250"/>
                    </a:lnTo>
                    <a:lnTo>
                      <a:pt x="1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5" name="Google Shape;3555;p70"/>
              <p:cNvGrpSpPr/>
              <p:nvPr/>
            </p:nvGrpSpPr>
            <p:grpSpPr>
              <a:xfrm>
                <a:off x="3440251" y="598168"/>
                <a:ext cx="35465" cy="83215"/>
                <a:chOff x="4010214" y="1172156"/>
                <a:chExt cx="35465" cy="83215"/>
              </a:xfrm>
            </p:grpSpPr>
            <p:sp>
              <p:nvSpPr>
                <p:cNvPr id="3556" name="Google Shape;3556;p70"/>
                <p:cNvSpPr/>
                <p:nvPr/>
              </p:nvSpPr>
              <p:spPr>
                <a:xfrm>
                  <a:off x="4010214" y="1172156"/>
                  <a:ext cx="18462" cy="83215"/>
                </a:xfrm>
                <a:custGeom>
                  <a:avLst/>
                  <a:gdLst/>
                  <a:ahLst/>
                  <a:cxnLst/>
                  <a:rect l="l" t="t" r="r" b="b"/>
                  <a:pathLst>
                    <a:path w="544" h="2452" extrusionOk="0">
                      <a:moveTo>
                        <a:pt x="1" y="0"/>
                      </a:moveTo>
                      <a:lnTo>
                        <a:pt x="52" y="2452"/>
                      </a:lnTo>
                      <a:lnTo>
                        <a:pt x="544" y="2452"/>
                      </a:lnTo>
                      <a:lnTo>
                        <a:pt x="5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0"/>
                <p:cNvSpPr/>
                <p:nvPr/>
              </p:nvSpPr>
              <p:spPr>
                <a:xfrm>
                  <a:off x="4023483" y="1172156"/>
                  <a:ext cx="22195" cy="83215"/>
                </a:xfrm>
                <a:custGeom>
                  <a:avLst/>
                  <a:gdLst/>
                  <a:ahLst/>
                  <a:cxnLst/>
                  <a:rect l="l" t="t" r="r" b="b"/>
                  <a:pathLst>
                    <a:path w="654" h="2452" extrusionOk="0">
                      <a:moveTo>
                        <a:pt x="34" y="0"/>
                      </a:moveTo>
                      <a:lnTo>
                        <a:pt x="0" y="2452"/>
                      </a:lnTo>
                      <a:lnTo>
                        <a:pt x="585" y="2452"/>
                      </a:lnTo>
                      <a:lnTo>
                        <a:pt x="6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8" name="Google Shape;3558;p70"/>
              <p:cNvSpPr/>
              <p:nvPr/>
            </p:nvSpPr>
            <p:spPr>
              <a:xfrm>
                <a:off x="3478838" y="571086"/>
                <a:ext cx="23349" cy="110297"/>
              </a:xfrm>
              <a:custGeom>
                <a:avLst/>
                <a:gdLst/>
                <a:ahLst/>
                <a:cxnLst/>
                <a:rect l="l" t="t" r="r" b="b"/>
                <a:pathLst>
                  <a:path w="688" h="3250" extrusionOk="0">
                    <a:moveTo>
                      <a:pt x="68" y="1"/>
                    </a:moveTo>
                    <a:lnTo>
                      <a:pt x="1" y="3250"/>
                    </a:lnTo>
                    <a:lnTo>
                      <a:pt x="688" y="3250"/>
                    </a:lnTo>
                    <a:lnTo>
                      <a:pt x="688" y="86"/>
                    </a:lnTo>
                    <a:lnTo>
                      <a:pt x="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0"/>
              <p:cNvSpPr/>
              <p:nvPr/>
            </p:nvSpPr>
            <p:spPr>
              <a:xfrm>
                <a:off x="3431181" y="567398"/>
                <a:ext cx="17580" cy="113148"/>
              </a:xfrm>
              <a:custGeom>
                <a:avLst/>
                <a:gdLst/>
                <a:ahLst/>
                <a:cxnLst/>
                <a:rect l="l" t="t" r="r" b="b"/>
                <a:pathLst>
                  <a:path w="518" h="3334" extrusionOk="0">
                    <a:moveTo>
                      <a:pt x="60" y="0"/>
                    </a:moveTo>
                    <a:lnTo>
                      <a:pt x="0" y="3334"/>
                    </a:lnTo>
                    <a:lnTo>
                      <a:pt x="501" y="3334"/>
                    </a:lnTo>
                    <a:lnTo>
                      <a:pt x="518" y="17"/>
                    </a:lnTo>
                    <a:lnTo>
                      <a:pt x="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0"/>
              <p:cNvSpPr/>
              <p:nvPr/>
            </p:nvSpPr>
            <p:spPr>
              <a:xfrm>
                <a:off x="3406585" y="674460"/>
                <a:ext cx="7806" cy="4344"/>
              </a:xfrm>
              <a:custGeom>
                <a:avLst/>
                <a:gdLst/>
                <a:ahLst/>
                <a:cxnLst/>
                <a:rect l="l" t="t" r="r" b="b"/>
                <a:pathLst>
                  <a:path w="230" h="128" extrusionOk="0">
                    <a:moveTo>
                      <a:pt x="0" y="0"/>
                    </a:moveTo>
                    <a:lnTo>
                      <a:pt x="0" y="128"/>
                    </a:lnTo>
                    <a:lnTo>
                      <a:pt x="229" y="128"/>
                    </a:lnTo>
                    <a:lnTo>
                      <a:pt x="2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0"/>
              <p:cNvSpPr/>
              <p:nvPr/>
            </p:nvSpPr>
            <p:spPr>
              <a:xfrm>
                <a:off x="3375488" y="550088"/>
                <a:ext cx="46942" cy="131303"/>
              </a:xfrm>
              <a:custGeom>
                <a:avLst/>
                <a:gdLst/>
                <a:ahLst/>
                <a:cxnLst/>
                <a:rect l="l" t="t" r="r" b="b"/>
                <a:pathLst>
                  <a:path w="1383" h="3606" extrusionOk="0">
                    <a:moveTo>
                      <a:pt x="0" y="1"/>
                    </a:moveTo>
                    <a:lnTo>
                      <a:pt x="51" y="3606"/>
                    </a:lnTo>
                    <a:lnTo>
                      <a:pt x="1315" y="3606"/>
                    </a:lnTo>
                    <a:lnTo>
                      <a:pt x="13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0"/>
              <p:cNvSpPr/>
              <p:nvPr/>
            </p:nvSpPr>
            <p:spPr>
              <a:xfrm>
                <a:off x="3418391" y="550088"/>
                <a:ext cx="13272" cy="131303"/>
              </a:xfrm>
              <a:custGeom>
                <a:avLst/>
                <a:gdLst/>
                <a:ahLst/>
                <a:cxnLst/>
                <a:rect l="l" t="t" r="r" b="b"/>
                <a:pathLst>
                  <a:path w="391" h="3606" extrusionOk="0">
                    <a:moveTo>
                      <a:pt x="77" y="1"/>
                    </a:moveTo>
                    <a:lnTo>
                      <a:pt x="0" y="3606"/>
                    </a:lnTo>
                    <a:lnTo>
                      <a:pt x="373" y="3606"/>
                    </a:lnTo>
                    <a:lnTo>
                      <a:pt x="3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0"/>
              <p:cNvSpPr/>
              <p:nvPr/>
            </p:nvSpPr>
            <p:spPr>
              <a:xfrm>
                <a:off x="3345837" y="562194"/>
                <a:ext cx="50974" cy="119189"/>
              </a:xfrm>
              <a:custGeom>
                <a:avLst/>
                <a:gdLst/>
                <a:ahLst/>
                <a:cxnLst/>
                <a:rect l="l" t="t" r="r" b="b"/>
                <a:pathLst>
                  <a:path w="1502" h="3512" extrusionOk="0">
                    <a:moveTo>
                      <a:pt x="0" y="0"/>
                    </a:moveTo>
                    <a:lnTo>
                      <a:pt x="43" y="3512"/>
                    </a:lnTo>
                    <a:lnTo>
                      <a:pt x="1502" y="3512"/>
                    </a:lnTo>
                    <a:lnTo>
                      <a:pt x="13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0"/>
              <p:cNvSpPr/>
              <p:nvPr/>
            </p:nvSpPr>
            <p:spPr>
              <a:xfrm>
                <a:off x="3388157" y="562194"/>
                <a:ext cx="26811" cy="119189"/>
              </a:xfrm>
              <a:custGeom>
                <a:avLst/>
                <a:gdLst/>
                <a:ahLst/>
                <a:cxnLst/>
                <a:rect l="l" t="t" r="r" b="b"/>
                <a:pathLst>
                  <a:path w="790" h="3512" extrusionOk="0">
                    <a:moveTo>
                      <a:pt x="85" y="0"/>
                    </a:moveTo>
                    <a:lnTo>
                      <a:pt x="0" y="3512"/>
                    </a:lnTo>
                    <a:lnTo>
                      <a:pt x="764" y="3512"/>
                    </a:lnTo>
                    <a:lnTo>
                      <a:pt x="789" y="85"/>
                    </a:lnTo>
                    <a:lnTo>
                      <a:pt x="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0"/>
              <p:cNvSpPr/>
              <p:nvPr/>
            </p:nvSpPr>
            <p:spPr>
              <a:xfrm>
                <a:off x="3395081" y="659188"/>
                <a:ext cx="17308" cy="4649"/>
              </a:xfrm>
              <a:custGeom>
                <a:avLst/>
                <a:gdLst/>
                <a:ahLst/>
                <a:cxnLst/>
                <a:rect l="l" t="t" r="r" b="b"/>
                <a:pathLst>
                  <a:path w="510" h="137" extrusionOk="0">
                    <a:moveTo>
                      <a:pt x="0" y="1"/>
                    </a:moveTo>
                    <a:lnTo>
                      <a:pt x="0" y="137"/>
                    </a:lnTo>
                    <a:lnTo>
                      <a:pt x="509" y="137"/>
                    </a:lnTo>
                    <a:lnTo>
                      <a:pt x="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0"/>
              <p:cNvSpPr/>
              <p:nvPr/>
            </p:nvSpPr>
            <p:spPr>
              <a:xfrm>
                <a:off x="3400239" y="567930"/>
                <a:ext cx="12150" cy="4649"/>
              </a:xfrm>
              <a:custGeom>
                <a:avLst/>
                <a:gdLst/>
                <a:ahLst/>
                <a:cxnLst/>
                <a:rect l="l" t="t" r="r" b="b"/>
                <a:pathLst>
                  <a:path w="358" h="137" extrusionOk="0">
                    <a:moveTo>
                      <a:pt x="1" y="1"/>
                    </a:moveTo>
                    <a:lnTo>
                      <a:pt x="1" y="136"/>
                    </a:lnTo>
                    <a:lnTo>
                      <a:pt x="357" y="136"/>
                    </a:lnTo>
                    <a:lnTo>
                      <a:pt x="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0"/>
              <p:cNvSpPr/>
              <p:nvPr/>
            </p:nvSpPr>
            <p:spPr>
              <a:xfrm>
                <a:off x="3397931" y="578586"/>
                <a:ext cx="14457" cy="4649"/>
              </a:xfrm>
              <a:custGeom>
                <a:avLst/>
                <a:gdLst/>
                <a:ahLst/>
                <a:cxnLst/>
                <a:rect l="l" t="t" r="r" b="b"/>
                <a:pathLst>
                  <a:path w="426" h="137" extrusionOk="0">
                    <a:moveTo>
                      <a:pt x="1" y="1"/>
                    </a:moveTo>
                    <a:lnTo>
                      <a:pt x="1" y="136"/>
                    </a:lnTo>
                    <a:lnTo>
                      <a:pt x="425" y="136"/>
                    </a:lnTo>
                    <a:lnTo>
                      <a:pt x="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0"/>
              <p:cNvSpPr/>
              <p:nvPr/>
            </p:nvSpPr>
            <p:spPr>
              <a:xfrm>
                <a:off x="3424131" y="666688"/>
                <a:ext cx="3496" cy="4344"/>
              </a:xfrm>
              <a:custGeom>
                <a:avLst/>
                <a:gdLst/>
                <a:ahLst/>
                <a:cxnLst/>
                <a:rect l="l" t="t" r="r" b="b"/>
                <a:pathLst>
                  <a:path w="103" h="128" extrusionOk="0">
                    <a:moveTo>
                      <a:pt x="1" y="0"/>
                    </a:moveTo>
                    <a:lnTo>
                      <a:pt x="1" y="128"/>
                    </a:lnTo>
                    <a:lnTo>
                      <a:pt x="103" y="128"/>
                    </a:lnTo>
                    <a:lnTo>
                      <a:pt x="1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0"/>
              <p:cNvSpPr/>
              <p:nvPr/>
            </p:nvSpPr>
            <p:spPr>
              <a:xfrm>
                <a:off x="3322794" y="561889"/>
                <a:ext cx="40929" cy="119494"/>
              </a:xfrm>
              <a:custGeom>
                <a:avLst/>
                <a:gdLst/>
                <a:ahLst/>
                <a:cxnLst/>
                <a:rect l="l" t="t" r="r" b="b"/>
                <a:pathLst>
                  <a:path w="1206" h="3521" extrusionOk="0">
                    <a:moveTo>
                      <a:pt x="1" y="1"/>
                    </a:moveTo>
                    <a:lnTo>
                      <a:pt x="52" y="3521"/>
                    </a:lnTo>
                    <a:lnTo>
                      <a:pt x="1205" y="3521"/>
                    </a:lnTo>
                    <a:lnTo>
                      <a:pt x="1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0"/>
              <p:cNvSpPr/>
              <p:nvPr/>
            </p:nvSpPr>
            <p:spPr>
              <a:xfrm>
                <a:off x="3357342" y="561889"/>
                <a:ext cx="22195" cy="119494"/>
              </a:xfrm>
              <a:custGeom>
                <a:avLst/>
                <a:gdLst/>
                <a:ahLst/>
                <a:cxnLst/>
                <a:rect l="l" t="t" r="r" b="b"/>
                <a:pathLst>
                  <a:path w="654" h="3521" extrusionOk="0">
                    <a:moveTo>
                      <a:pt x="137" y="1"/>
                    </a:moveTo>
                    <a:lnTo>
                      <a:pt x="1" y="3521"/>
                    </a:lnTo>
                    <a:lnTo>
                      <a:pt x="629" y="3521"/>
                    </a:lnTo>
                    <a:lnTo>
                      <a:pt x="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0"/>
              <p:cNvSpPr/>
              <p:nvPr/>
            </p:nvSpPr>
            <p:spPr>
              <a:xfrm>
                <a:off x="3395081" y="671880"/>
                <a:ext cx="17308" cy="6346"/>
              </a:xfrm>
              <a:custGeom>
                <a:avLst/>
                <a:gdLst/>
                <a:ahLst/>
                <a:cxnLst/>
                <a:rect l="l" t="t" r="r" b="b"/>
                <a:pathLst>
                  <a:path w="510" h="187" extrusionOk="0">
                    <a:moveTo>
                      <a:pt x="0" y="0"/>
                    </a:moveTo>
                    <a:lnTo>
                      <a:pt x="0" y="187"/>
                    </a:lnTo>
                    <a:lnTo>
                      <a:pt x="509" y="187"/>
                    </a:lnTo>
                    <a:lnTo>
                      <a:pt x="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0"/>
              <p:cNvSpPr/>
              <p:nvPr/>
            </p:nvSpPr>
            <p:spPr>
              <a:xfrm>
                <a:off x="3262678" y="598137"/>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3" name="Google Shape;3573;p70"/>
            <p:cNvGrpSpPr/>
            <p:nvPr/>
          </p:nvGrpSpPr>
          <p:grpSpPr>
            <a:xfrm>
              <a:off x="2570106" y="648377"/>
              <a:ext cx="201555" cy="121802"/>
              <a:chOff x="3410268" y="831871"/>
              <a:chExt cx="201555" cy="121802"/>
            </a:xfrm>
          </p:grpSpPr>
          <p:sp>
            <p:nvSpPr>
              <p:cNvPr id="3574" name="Google Shape;3574;p70"/>
              <p:cNvSpPr/>
              <p:nvPr/>
            </p:nvSpPr>
            <p:spPr>
              <a:xfrm>
                <a:off x="3580397" y="831871"/>
                <a:ext cx="31426" cy="119494"/>
              </a:xfrm>
              <a:custGeom>
                <a:avLst/>
                <a:gdLst/>
                <a:ahLst/>
                <a:cxnLst/>
                <a:rect l="l" t="t" r="r" b="b"/>
                <a:pathLst>
                  <a:path w="926" h="3521" extrusionOk="0">
                    <a:moveTo>
                      <a:pt x="1" y="0"/>
                    </a:moveTo>
                    <a:lnTo>
                      <a:pt x="43" y="3521"/>
                    </a:lnTo>
                    <a:lnTo>
                      <a:pt x="925" y="3521"/>
                    </a:lnTo>
                    <a:lnTo>
                      <a:pt x="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0"/>
              <p:cNvSpPr/>
              <p:nvPr/>
            </p:nvSpPr>
            <p:spPr>
              <a:xfrm>
                <a:off x="3556233" y="845955"/>
                <a:ext cx="30238" cy="107718"/>
              </a:xfrm>
              <a:custGeom>
                <a:avLst/>
                <a:gdLst/>
                <a:ahLst/>
                <a:cxnLst/>
                <a:rect l="l" t="t" r="r" b="b"/>
                <a:pathLst>
                  <a:path w="891" h="3174" extrusionOk="0">
                    <a:moveTo>
                      <a:pt x="136" y="1"/>
                    </a:moveTo>
                    <a:lnTo>
                      <a:pt x="0" y="3173"/>
                    </a:lnTo>
                    <a:lnTo>
                      <a:pt x="891" y="3173"/>
                    </a:lnTo>
                    <a:lnTo>
                      <a:pt x="8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0"/>
              <p:cNvSpPr/>
              <p:nvPr/>
            </p:nvSpPr>
            <p:spPr>
              <a:xfrm>
                <a:off x="3473324" y="831871"/>
                <a:ext cx="67094" cy="119494"/>
              </a:xfrm>
              <a:custGeom>
                <a:avLst/>
                <a:gdLst/>
                <a:ahLst/>
                <a:cxnLst/>
                <a:rect l="l" t="t" r="r" b="b"/>
                <a:pathLst>
                  <a:path w="1977" h="3521" extrusionOk="0">
                    <a:moveTo>
                      <a:pt x="68" y="0"/>
                    </a:moveTo>
                    <a:lnTo>
                      <a:pt x="0" y="3521"/>
                    </a:lnTo>
                    <a:lnTo>
                      <a:pt x="1798" y="3521"/>
                    </a:lnTo>
                    <a:lnTo>
                      <a:pt x="1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0"/>
              <p:cNvSpPr/>
              <p:nvPr/>
            </p:nvSpPr>
            <p:spPr>
              <a:xfrm>
                <a:off x="3429273" y="841068"/>
                <a:ext cx="64515" cy="110297"/>
              </a:xfrm>
              <a:custGeom>
                <a:avLst/>
                <a:gdLst/>
                <a:ahLst/>
                <a:cxnLst/>
                <a:rect l="l" t="t" r="r" b="b"/>
                <a:pathLst>
                  <a:path w="1901" h="3250" extrusionOk="0">
                    <a:moveTo>
                      <a:pt x="93" y="1"/>
                    </a:moveTo>
                    <a:lnTo>
                      <a:pt x="0" y="3250"/>
                    </a:lnTo>
                    <a:lnTo>
                      <a:pt x="1900" y="3250"/>
                    </a:lnTo>
                    <a:lnTo>
                      <a:pt x="18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0"/>
              <p:cNvSpPr/>
              <p:nvPr/>
            </p:nvSpPr>
            <p:spPr>
              <a:xfrm>
                <a:off x="3522262" y="831871"/>
                <a:ext cx="35431" cy="119494"/>
              </a:xfrm>
              <a:custGeom>
                <a:avLst/>
                <a:gdLst/>
                <a:ahLst/>
                <a:cxnLst/>
                <a:rect l="l" t="t" r="r" b="b"/>
                <a:pathLst>
                  <a:path w="1044" h="3521" extrusionOk="0">
                    <a:moveTo>
                      <a:pt x="0" y="0"/>
                    </a:moveTo>
                    <a:lnTo>
                      <a:pt x="94" y="3521"/>
                    </a:lnTo>
                    <a:lnTo>
                      <a:pt x="1044" y="3521"/>
                    </a:lnTo>
                    <a:lnTo>
                      <a:pt x="10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0"/>
              <p:cNvSpPr/>
              <p:nvPr/>
            </p:nvSpPr>
            <p:spPr>
              <a:xfrm>
                <a:off x="3487408" y="841068"/>
                <a:ext cx="28270" cy="110297"/>
              </a:xfrm>
              <a:custGeom>
                <a:avLst/>
                <a:gdLst/>
                <a:ahLst/>
                <a:cxnLst/>
                <a:rect l="l" t="t" r="r" b="b"/>
                <a:pathLst>
                  <a:path w="833" h="3250" extrusionOk="0">
                    <a:moveTo>
                      <a:pt x="86" y="1"/>
                    </a:moveTo>
                    <a:lnTo>
                      <a:pt x="1" y="3250"/>
                    </a:lnTo>
                    <a:lnTo>
                      <a:pt x="832" y="3250"/>
                    </a:lnTo>
                    <a:lnTo>
                      <a:pt x="832" y="85"/>
                    </a:lnTo>
                    <a:lnTo>
                      <a:pt x="8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0"/>
              <p:cNvSpPr/>
              <p:nvPr/>
            </p:nvSpPr>
            <p:spPr>
              <a:xfrm>
                <a:off x="3410268" y="868421"/>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0"/>
              <p:cNvSpPr/>
              <p:nvPr/>
            </p:nvSpPr>
            <p:spPr>
              <a:xfrm>
                <a:off x="3527421" y="834450"/>
                <a:ext cx="25657" cy="12421"/>
              </a:xfrm>
              <a:custGeom>
                <a:avLst/>
                <a:gdLst/>
                <a:ahLst/>
                <a:cxnLst/>
                <a:rect l="l" t="t" r="r" b="b"/>
                <a:pathLst>
                  <a:path w="756" h="366" extrusionOk="0">
                    <a:moveTo>
                      <a:pt x="756" y="1"/>
                    </a:moveTo>
                    <a:lnTo>
                      <a:pt x="1" y="17"/>
                    </a:lnTo>
                    <a:lnTo>
                      <a:pt x="1" y="365"/>
                    </a:lnTo>
                    <a:lnTo>
                      <a:pt x="756" y="348"/>
                    </a:lnTo>
                    <a:lnTo>
                      <a:pt x="7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0"/>
              <p:cNvSpPr/>
              <p:nvPr/>
            </p:nvSpPr>
            <p:spPr>
              <a:xfrm>
                <a:off x="3530882" y="934939"/>
                <a:ext cx="22501" cy="12387"/>
              </a:xfrm>
              <a:custGeom>
                <a:avLst/>
                <a:gdLst/>
                <a:ahLst/>
                <a:cxnLst/>
                <a:rect l="l" t="t" r="r" b="b"/>
                <a:pathLst>
                  <a:path w="663" h="365" extrusionOk="0">
                    <a:moveTo>
                      <a:pt x="662" y="0"/>
                    </a:moveTo>
                    <a:lnTo>
                      <a:pt x="1" y="26"/>
                    </a:lnTo>
                    <a:lnTo>
                      <a:pt x="1" y="365"/>
                    </a:lnTo>
                    <a:lnTo>
                      <a:pt x="662" y="348"/>
                    </a:lnTo>
                    <a:lnTo>
                      <a:pt x="6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70"/>
            <p:cNvGrpSpPr/>
            <p:nvPr/>
          </p:nvGrpSpPr>
          <p:grpSpPr>
            <a:xfrm flipH="1">
              <a:off x="2783043" y="1108371"/>
              <a:ext cx="201555" cy="121802"/>
              <a:chOff x="3410268" y="831871"/>
              <a:chExt cx="201555" cy="121802"/>
            </a:xfrm>
          </p:grpSpPr>
          <p:sp>
            <p:nvSpPr>
              <p:cNvPr id="3584" name="Google Shape;3584;p70"/>
              <p:cNvSpPr/>
              <p:nvPr/>
            </p:nvSpPr>
            <p:spPr>
              <a:xfrm>
                <a:off x="3580397" y="831871"/>
                <a:ext cx="31426" cy="119494"/>
              </a:xfrm>
              <a:custGeom>
                <a:avLst/>
                <a:gdLst/>
                <a:ahLst/>
                <a:cxnLst/>
                <a:rect l="l" t="t" r="r" b="b"/>
                <a:pathLst>
                  <a:path w="926" h="3521" extrusionOk="0">
                    <a:moveTo>
                      <a:pt x="1" y="0"/>
                    </a:moveTo>
                    <a:lnTo>
                      <a:pt x="43" y="3521"/>
                    </a:lnTo>
                    <a:lnTo>
                      <a:pt x="925" y="3521"/>
                    </a:lnTo>
                    <a:lnTo>
                      <a:pt x="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0"/>
              <p:cNvSpPr/>
              <p:nvPr/>
            </p:nvSpPr>
            <p:spPr>
              <a:xfrm>
                <a:off x="3556233" y="845955"/>
                <a:ext cx="30238" cy="107718"/>
              </a:xfrm>
              <a:custGeom>
                <a:avLst/>
                <a:gdLst/>
                <a:ahLst/>
                <a:cxnLst/>
                <a:rect l="l" t="t" r="r" b="b"/>
                <a:pathLst>
                  <a:path w="891" h="3174" extrusionOk="0">
                    <a:moveTo>
                      <a:pt x="136" y="1"/>
                    </a:moveTo>
                    <a:lnTo>
                      <a:pt x="0" y="3173"/>
                    </a:lnTo>
                    <a:lnTo>
                      <a:pt x="891" y="3173"/>
                    </a:lnTo>
                    <a:lnTo>
                      <a:pt x="8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0"/>
              <p:cNvSpPr/>
              <p:nvPr/>
            </p:nvSpPr>
            <p:spPr>
              <a:xfrm>
                <a:off x="3473324" y="831871"/>
                <a:ext cx="67094" cy="119494"/>
              </a:xfrm>
              <a:custGeom>
                <a:avLst/>
                <a:gdLst/>
                <a:ahLst/>
                <a:cxnLst/>
                <a:rect l="l" t="t" r="r" b="b"/>
                <a:pathLst>
                  <a:path w="1977" h="3521" extrusionOk="0">
                    <a:moveTo>
                      <a:pt x="68" y="0"/>
                    </a:moveTo>
                    <a:lnTo>
                      <a:pt x="0" y="3521"/>
                    </a:lnTo>
                    <a:lnTo>
                      <a:pt x="1798" y="3521"/>
                    </a:lnTo>
                    <a:lnTo>
                      <a:pt x="1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0"/>
              <p:cNvSpPr/>
              <p:nvPr/>
            </p:nvSpPr>
            <p:spPr>
              <a:xfrm>
                <a:off x="3429273" y="841068"/>
                <a:ext cx="64515" cy="110297"/>
              </a:xfrm>
              <a:custGeom>
                <a:avLst/>
                <a:gdLst/>
                <a:ahLst/>
                <a:cxnLst/>
                <a:rect l="l" t="t" r="r" b="b"/>
                <a:pathLst>
                  <a:path w="1901" h="3250" extrusionOk="0">
                    <a:moveTo>
                      <a:pt x="93" y="1"/>
                    </a:moveTo>
                    <a:lnTo>
                      <a:pt x="0" y="3250"/>
                    </a:lnTo>
                    <a:lnTo>
                      <a:pt x="1900" y="3250"/>
                    </a:lnTo>
                    <a:lnTo>
                      <a:pt x="18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0"/>
              <p:cNvSpPr/>
              <p:nvPr/>
            </p:nvSpPr>
            <p:spPr>
              <a:xfrm>
                <a:off x="3522262" y="831871"/>
                <a:ext cx="35431" cy="119494"/>
              </a:xfrm>
              <a:custGeom>
                <a:avLst/>
                <a:gdLst/>
                <a:ahLst/>
                <a:cxnLst/>
                <a:rect l="l" t="t" r="r" b="b"/>
                <a:pathLst>
                  <a:path w="1044" h="3521" extrusionOk="0">
                    <a:moveTo>
                      <a:pt x="0" y="0"/>
                    </a:moveTo>
                    <a:lnTo>
                      <a:pt x="94" y="3521"/>
                    </a:lnTo>
                    <a:lnTo>
                      <a:pt x="1044" y="3521"/>
                    </a:lnTo>
                    <a:lnTo>
                      <a:pt x="10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0"/>
              <p:cNvSpPr/>
              <p:nvPr/>
            </p:nvSpPr>
            <p:spPr>
              <a:xfrm>
                <a:off x="3487408" y="841068"/>
                <a:ext cx="28270" cy="110297"/>
              </a:xfrm>
              <a:custGeom>
                <a:avLst/>
                <a:gdLst/>
                <a:ahLst/>
                <a:cxnLst/>
                <a:rect l="l" t="t" r="r" b="b"/>
                <a:pathLst>
                  <a:path w="833" h="3250" extrusionOk="0">
                    <a:moveTo>
                      <a:pt x="86" y="1"/>
                    </a:moveTo>
                    <a:lnTo>
                      <a:pt x="1" y="3250"/>
                    </a:lnTo>
                    <a:lnTo>
                      <a:pt x="832" y="3250"/>
                    </a:lnTo>
                    <a:lnTo>
                      <a:pt x="832" y="85"/>
                    </a:lnTo>
                    <a:lnTo>
                      <a:pt x="8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0"/>
              <p:cNvSpPr/>
              <p:nvPr/>
            </p:nvSpPr>
            <p:spPr>
              <a:xfrm>
                <a:off x="3410268" y="868421"/>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0"/>
              <p:cNvSpPr/>
              <p:nvPr/>
            </p:nvSpPr>
            <p:spPr>
              <a:xfrm>
                <a:off x="3527421" y="834450"/>
                <a:ext cx="25657" cy="12421"/>
              </a:xfrm>
              <a:custGeom>
                <a:avLst/>
                <a:gdLst/>
                <a:ahLst/>
                <a:cxnLst/>
                <a:rect l="l" t="t" r="r" b="b"/>
                <a:pathLst>
                  <a:path w="756" h="366" extrusionOk="0">
                    <a:moveTo>
                      <a:pt x="756" y="1"/>
                    </a:moveTo>
                    <a:lnTo>
                      <a:pt x="1" y="17"/>
                    </a:lnTo>
                    <a:lnTo>
                      <a:pt x="1" y="365"/>
                    </a:lnTo>
                    <a:lnTo>
                      <a:pt x="756" y="348"/>
                    </a:lnTo>
                    <a:lnTo>
                      <a:pt x="7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0"/>
              <p:cNvSpPr/>
              <p:nvPr/>
            </p:nvSpPr>
            <p:spPr>
              <a:xfrm>
                <a:off x="3530882" y="934939"/>
                <a:ext cx="22501" cy="12387"/>
              </a:xfrm>
              <a:custGeom>
                <a:avLst/>
                <a:gdLst/>
                <a:ahLst/>
                <a:cxnLst/>
                <a:rect l="l" t="t" r="r" b="b"/>
                <a:pathLst>
                  <a:path w="663" h="365" extrusionOk="0">
                    <a:moveTo>
                      <a:pt x="662" y="0"/>
                    </a:moveTo>
                    <a:lnTo>
                      <a:pt x="1" y="26"/>
                    </a:lnTo>
                    <a:lnTo>
                      <a:pt x="1" y="365"/>
                    </a:lnTo>
                    <a:lnTo>
                      <a:pt x="662" y="348"/>
                    </a:lnTo>
                    <a:lnTo>
                      <a:pt x="6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3" name="Google Shape;3593;p70"/>
            <p:cNvGrpSpPr/>
            <p:nvPr/>
          </p:nvGrpSpPr>
          <p:grpSpPr>
            <a:xfrm>
              <a:off x="2764078" y="941213"/>
              <a:ext cx="239510" cy="131303"/>
              <a:chOff x="3262678" y="550088"/>
              <a:chExt cx="239510" cy="131303"/>
            </a:xfrm>
          </p:grpSpPr>
          <p:sp>
            <p:nvSpPr>
              <p:cNvPr id="3594" name="Google Shape;3594;p70"/>
              <p:cNvSpPr/>
              <p:nvPr/>
            </p:nvSpPr>
            <p:spPr>
              <a:xfrm>
                <a:off x="3438826" y="571086"/>
                <a:ext cx="45239" cy="110297"/>
              </a:xfrm>
              <a:custGeom>
                <a:avLst/>
                <a:gdLst/>
                <a:ahLst/>
                <a:cxnLst/>
                <a:rect l="l" t="t" r="r" b="b"/>
                <a:pathLst>
                  <a:path w="1333" h="3250" extrusionOk="0">
                    <a:moveTo>
                      <a:pt x="77" y="1"/>
                    </a:moveTo>
                    <a:lnTo>
                      <a:pt x="0" y="3250"/>
                    </a:lnTo>
                    <a:lnTo>
                      <a:pt x="1332" y="3250"/>
                    </a:lnTo>
                    <a:lnTo>
                      <a:pt x="1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5" name="Google Shape;3595;p70"/>
              <p:cNvGrpSpPr/>
              <p:nvPr/>
            </p:nvGrpSpPr>
            <p:grpSpPr>
              <a:xfrm>
                <a:off x="3440251" y="598168"/>
                <a:ext cx="35465" cy="83215"/>
                <a:chOff x="4010214" y="1172156"/>
                <a:chExt cx="35465" cy="83215"/>
              </a:xfrm>
            </p:grpSpPr>
            <p:sp>
              <p:nvSpPr>
                <p:cNvPr id="3596" name="Google Shape;3596;p70"/>
                <p:cNvSpPr/>
                <p:nvPr/>
              </p:nvSpPr>
              <p:spPr>
                <a:xfrm>
                  <a:off x="4010214" y="1172156"/>
                  <a:ext cx="18462" cy="83215"/>
                </a:xfrm>
                <a:custGeom>
                  <a:avLst/>
                  <a:gdLst/>
                  <a:ahLst/>
                  <a:cxnLst/>
                  <a:rect l="l" t="t" r="r" b="b"/>
                  <a:pathLst>
                    <a:path w="544" h="2452" extrusionOk="0">
                      <a:moveTo>
                        <a:pt x="1" y="0"/>
                      </a:moveTo>
                      <a:lnTo>
                        <a:pt x="52" y="2452"/>
                      </a:lnTo>
                      <a:lnTo>
                        <a:pt x="544" y="2452"/>
                      </a:lnTo>
                      <a:lnTo>
                        <a:pt x="5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0"/>
                <p:cNvSpPr/>
                <p:nvPr/>
              </p:nvSpPr>
              <p:spPr>
                <a:xfrm>
                  <a:off x="4023483" y="1172156"/>
                  <a:ext cx="22195" cy="83215"/>
                </a:xfrm>
                <a:custGeom>
                  <a:avLst/>
                  <a:gdLst/>
                  <a:ahLst/>
                  <a:cxnLst/>
                  <a:rect l="l" t="t" r="r" b="b"/>
                  <a:pathLst>
                    <a:path w="654" h="2452" extrusionOk="0">
                      <a:moveTo>
                        <a:pt x="34" y="0"/>
                      </a:moveTo>
                      <a:lnTo>
                        <a:pt x="0" y="2452"/>
                      </a:lnTo>
                      <a:lnTo>
                        <a:pt x="585" y="2452"/>
                      </a:lnTo>
                      <a:lnTo>
                        <a:pt x="6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8" name="Google Shape;3598;p70"/>
              <p:cNvSpPr/>
              <p:nvPr/>
            </p:nvSpPr>
            <p:spPr>
              <a:xfrm>
                <a:off x="3478838" y="571086"/>
                <a:ext cx="23349" cy="110297"/>
              </a:xfrm>
              <a:custGeom>
                <a:avLst/>
                <a:gdLst/>
                <a:ahLst/>
                <a:cxnLst/>
                <a:rect l="l" t="t" r="r" b="b"/>
                <a:pathLst>
                  <a:path w="688" h="3250" extrusionOk="0">
                    <a:moveTo>
                      <a:pt x="68" y="1"/>
                    </a:moveTo>
                    <a:lnTo>
                      <a:pt x="1" y="3250"/>
                    </a:lnTo>
                    <a:lnTo>
                      <a:pt x="688" y="3250"/>
                    </a:lnTo>
                    <a:lnTo>
                      <a:pt x="688" y="86"/>
                    </a:lnTo>
                    <a:lnTo>
                      <a:pt x="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0"/>
              <p:cNvSpPr/>
              <p:nvPr/>
            </p:nvSpPr>
            <p:spPr>
              <a:xfrm>
                <a:off x="3431181" y="567398"/>
                <a:ext cx="17580" cy="113148"/>
              </a:xfrm>
              <a:custGeom>
                <a:avLst/>
                <a:gdLst/>
                <a:ahLst/>
                <a:cxnLst/>
                <a:rect l="l" t="t" r="r" b="b"/>
                <a:pathLst>
                  <a:path w="518" h="3334" extrusionOk="0">
                    <a:moveTo>
                      <a:pt x="60" y="0"/>
                    </a:moveTo>
                    <a:lnTo>
                      <a:pt x="0" y="3334"/>
                    </a:lnTo>
                    <a:lnTo>
                      <a:pt x="501" y="3334"/>
                    </a:lnTo>
                    <a:lnTo>
                      <a:pt x="518" y="17"/>
                    </a:lnTo>
                    <a:lnTo>
                      <a:pt x="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0"/>
              <p:cNvSpPr/>
              <p:nvPr/>
            </p:nvSpPr>
            <p:spPr>
              <a:xfrm>
                <a:off x="3406585" y="674460"/>
                <a:ext cx="7806" cy="4344"/>
              </a:xfrm>
              <a:custGeom>
                <a:avLst/>
                <a:gdLst/>
                <a:ahLst/>
                <a:cxnLst/>
                <a:rect l="l" t="t" r="r" b="b"/>
                <a:pathLst>
                  <a:path w="230" h="128" extrusionOk="0">
                    <a:moveTo>
                      <a:pt x="0" y="0"/>
                    </a:moveTo>
                    <a:lnTo>
                      <a:pt x="0" y="128"/>
                    </a:lnTo>
                    <a:lnTo>
                      <a:pt x="229" y="128"/>
                    </a:lnTo>
                    <a:lnTo>
                      <a:pt x="2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0"/>
              <p:cNvSpPr/>
              <p:nvPr/>
            </p:nvSpPr>
            <p:spPr>
              <a:xfrm>
                <a:off x="3375488" y="550088"/>
                <a:ext cx="46942" cy="131303"/>
              </a:xfrm>
              <a:custGeom>
                <a:avLst/>
                <a:gdLst/>
                <a:ahLst/>
                <a:cxnLst/>
                <a:rect l="l" t="t" r="r" b="b"/>
                <a:pathLst>
                  <a:path w="1383" h="3606" extrusionOk="0">
                    <a:moveTo>
                      <a:pt x="0" y="1"/>
                    </a:moveTo>
                    <a:lnTo>
                      <a:pt x="51" y="3606"/>
                    </a:lnTo>
                    <a:lnTo>
                      <a:pt x="1315" y="3606"/>
                    </a:lnTo>
                    <a:lnTo>
                      <a:pt x="13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0"/>
              <p:cNvSpPr/>
              <p:nvPr/>
            </p:nvSpPr>
            <p:spPr>
              <a:xfrm>
                <a:off x="3418391" y="550088"/>
                <a:ext cx="13272" cy="131303"/>
              </a:xfrm>
              <a:custGeom>
                <a:avLst/>
                <a:gdLst/>
                <a:ahLst/>
                <a:cxnLst/>
                <a:rect l="l" t="t" r="r" b="b"/>
                <a:pathLst>
                  <a:path w="391" h="3606" extrusionOk="0">
                    <a:moveTo>
                      <a:pt x="77" y="1"/>
                    </a:moveTo>
                    <a:lnTo>
                      <a:pt x="0" y="3606"/>
                    </a:lnTo>
                    <a:lnTo>
                      <a:pt x="373" y="3606"/>
                    </a:lnTo>
                    <a:lnTo>
                      <a:pt x="3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0"/>
              <p:cNvSpPr/>
              <p:nvPr/>
            </p:nvSpPr>
            <p:spPr>
              <a:xfrm>
                <a:off x="3345837" y="562194"/>
                <a:ext cx="50974" cy="119189"/>
              </a:xfrm>
              <a:custGeom>
                <a:avLst/>
                <a:gdLst/>
                <a:ahLst/>
                <a:cxnLst/>
                <a:rect l="l" t="t" r="r" b="b"/>
                <a:pathLst>
                  <a:path w="1502" h="3512" extrusionOk="0">
                    <a:moveTo>
                      <a:pt x="0" y="0"/>
                    </a:moveTo>
                    <a:lnTo>
                      <a:pt x="43" y="3512"/>
                    </a:lnTo>
                    <a:lnTo>
                      <a:pt x="1502" y="3512"/>
                    </a:lnTo>
                    <a:lnTo>
                      <a:pt x="13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0"/>
              <p:cNvSpPr/>
              <p:nvPr/>
            </p:nvSpPr>
            <p:spPr>
              <a:xfrm>
                <a:off x="3388157" y="562194"/>
                <a:ext cx="26811" cy="119189"/>
              </a:xfrm>
              <a:custGeom>
                <a:avLst/>
                <a:gdLst/>
                <a:ahLst/>
                <a:cxnLst/>
                <a:rect l="l" t="t" r="r" b="b"/>
                <a:pathLst>
                  <a:path w="790" h="3512" extrusionOk="0">
                    <a:moveTo>
                      <a:pt x="85" y="0"/>
                    </a:moveTo>
                    <a:lnTo>
                      <a:pt x="0" y="3512"/>
                    </a:lnTo>
                    <a:lnTo>
                      <a:pt x="764" y="3512"/>
                    </a:lnTo>
                    <a:lnTo>
                      <a:pt x="789" y="85"/>
                    </a:lnTo>
                    <a:lnTo>
                      <a:pt x="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0"/>
              <p:cNvSpPr/>
              <p:nvPr/>
            </p:nvSpPr>
            <p:spPr>
              <a:xfrm>
                <a:off x="3395081" y="659188"/>
                <a:ext cx="17308" cy="4649"/>
              </a:xfrm>
              <a:custGeom>
                <a:avLst/>
                <a:gdLst/>
                <a:ahLst/>
                <a:cxnLst/>
                <a:rect l="l" t="t" r="r" b="b"/>
                <a:pathLst>
                  <a:path w="510" h="137" extrusionOk="0">
                    <a:moveTo>
                      <a:pt x="0" y="1"/>
                    </a:moveTo>
                    <a:lnTo>
                      <a:pt x="0" y="137"/>
                    </a:lnTo>
                    <a:lnTo>
                      <a:pt x="509" y="137"/>
                    </a:lnTo>
                    <a:lnTo>
                      <a:pt x="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0"/>
              <p:cNvSpPr/>
              <p:nvPr/>
            </p:nvSpPr>
            <p:spPr>
              <a:xfrm>
                <a:off x="3400239" y="567930"/>
                <a:ext cx="12150" cy="4649"/>
              </a:xfrm>
              <a:custGeom>
                <a:avLst/>
                <a:gdLst/>
                <a:ahLst/>
                <a:cxnLst/>
                <a:rect l="l" t="t" r="r" b="b"/>
                <a:pathLst>
                  <a:path w="358" h="137" extrusionOk="0">
                    <a:moveTo>
                      <a:pt x="1" y="1"/>
                    </a:moveTo>
                    <a:lnTo>
                      <a:pt x="1" y="136"/>
                    </a:lnTo>
                    <a:lnTo>
                      <a:pt x="357" y="136"/>
                    </a:lnTo>
                    <a:lnTo>
                      <a:pt x="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0"/>
              <p:cNvSpPr/>
              <p:nvPr/>
            </p:nvSpPr>
            <p:spPr>
              <a:xfrm>
                <a:off x="3397931" y="578586"/>
                <a:ext cx="14457" cy="4649"/>
              </a:xfrm>
              <a:custGeom>
                <a:avLst/>
                <a:gdLst/>
                <a:ahLst/>
                <a:cxnLst/>
                <a:rect l="l" t="t" r="r" b="b"/>
                <a:pathLst>
                  <a:path w="426" h="137" extrusionOk="0">
                    <a:moveTo>
                      <a:pt x="1" y="1"/>
                    </a:moveTo>
                    <a:lnTo>
                      <a:pt x="1" y="136"/>
                    </a:lnTo>
                    <a:lnTo>
                      <a:pt x="425" y="136"/>
                    </a:lnTo>
                    <a:lnTo>
                      <a:pt x="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0"/>
              <p:cNvSpPr/>
              <p:nvPr/>
            </p:nvSpPr>
            <p:spPr>
              <a:xfrm>
                <a:off x="3424131" y="666688"/>
                <a:ext cx="3496" cy="4344"/>
              </a:xfrm>
              <a:custGeom>
                <a:avLst/>
                <a:gdLst/>
                <a:ahLst/>
                <a:cxnLst/>
                <a:rect l="l" t="t" r="r" b="b"/>
                <a:pathLst>
                  <a:path w="103" h="128" extrusionOk="0">
                    <a:moveTo>
                      <a:pt x="1" y="0"/>
                    </a:moveTo>
                    <a:lnTo>
                      <a:pt x="1" y="128"/>
                    </a:lnTo>
                    <a:lnTo>
                      <a:pt x="103" y="128"/>
                    </a:lnTo>
                    <a:lnTo>
                      <a:pt x="1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0"/>
              <p:cNvSpPr/>
              <p:nvPr/>
            </p:nvSpPr>
            <p:spPr>
              <a:xfrm>
                <a:off x="3322794" y="561889"/>
                <a:ext cx="40929" cy="119494"/>
              </a:xfrm>
              <a:custGeom>
                <a:avLst/>
                <a:gdLst/>
                <a:ahLst/>
                <a:cxnLst/>
                <a:rect l="l" t="t" r="r" b="b"/>
                <a:pathLst>
                  <a:path w="1206" h="3521" extrusionOk="0">
                    <a:moveTo>
                      <a:pt x="1" y="1"/>
                    </a:moveTo>
                    <a:lnTo>
                      <a:pt x="52" y="3521"/>
                    </a:lnTo>
                    <a:lnTo>
                      <a:pt x="1205" y="3521"/>
                    </a:lnTo>
                    <a:lnTo>
                      <a:pt x="1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0"/>
              <p:cNvSpPr/>
              <p:nvPr/>
            </p:nvSpPr>
            <p:spPr>
              <a:xfrm>
                <a:off x="3357342" y="561889"/>
                <a:ext cx="22195" cy="119494"/>
              </a:xfrm>
              <a:custGeom>
                <a:avLst/>
                <a:gdLst/>
                <a:ahLst/>
                <a:cxnLst/>
                <a:rect l="l" t="t" r="r" b="b"/>
                <a:pathLst>
                  <a:path w="654" h="3521" extrusionOk="0">
                    <a:moveTo>
                      <a:pt x="137" y="1"/>
                    </a:moveTo>
                    <a:lnTo>
                      <a:pt x="1" y="3521"/>
                    </a:lnTo>
                    <a:lnTo>
                      <a:pt x="629" y="3521"/>
                    </a:lnTo>
                    <a:lnTo>
                      <a:pt x="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0"/>
              <p:cNvSpPr/>
              <p:nvPr/>
            </p:nvSpPr>
            <p:spPr>
              <a:xfrm>
                <a:off x="3395081" y="671880"/>
                <a:ext cx="17308" cy="6346"/>
              </a:xfrm>
              <a:custGeom>
                <a:avLst/>
                <a:gdLst/>
                <a:ahLst/>
                <a:cxnLst/>
                <a:rect l="l" t="t" r="r" b="b"/>
                <a:pathLst>
                  <a:path w="510" h="187" extrusionOk="0">
                    <a:moveTo>
                      <a:pt x="0" y="0"/>
                    </a:moveTo>
                    <a:lnTo>
                      <a:pt x="0" y="187"/>
                    </a:lnTo>
                    <a:lnTo>
                      <a:pt x="509" y="187"/>
                    </a:lnTo>
                    <a:lnTo>
                      <a:pt x="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0"/>
              <p:cNvSpPr/>
              <p:nvPr/>
            </p:nvSpPr>
            <p:spPr>
              <a:xfrm>
                <a:off x="3262678" y="598137"/>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3" name="Google Shape;3613;p70"/>
            <p:cNvGrpSpPr/>
            <p:nvPr/>
          </p:nvGrpSpPr>
          <p:grpSpPr>
            <a:xfrm>
              <a:off x="2558028" y="941232"/>
              <a:ext cx="239510" cy="131303"/>
              <a:chOff x="3262678" y="550088"/>
              <a:chExt cx="239510" cy="131303"/>
            </a:xfrm>
          </p:grpSpPr>
          <p:sp>
            <p:nvSpPr>
              <p:cNvPr id="3614" name="Google Shape;3614;p70"/>
              <p:cNvSpPr/>
              <p:nvPr/>
            </p:nvSpPr>
            <p:spPr>
              <a:xfrm>
                <a:off x="3438826" y="571086"/>
                <a:ext cx="45239" cy="110297"/>
              </a:xfrm>
              <a:custGeom>
                <a:avLst/>
                <a:gdLst/>
                <a:ahLst/>
                <a:cxnLst/>
                <a:rect l="l" t="t" r="r" b="b"/>
                <a:pathLst>
                  <a:path w="1333" h="3250" extrusionOk="0">
                    <a:moveTo>
                      <a:pt x="77" y="1"/>
                    </a:moveTo>
                    <a:lnTo>
                      <a:pt x="0" y="3250"/>
                    </a:lnTo>
                    <a:lnTo>
                      <a:pt x="1332" y="3250"/>
                    </a:lnTo>
                    <a:lnTo>
                      <a:pt x="1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5" name="Google Shape;3615;p70"/>
              <p:cNvGrpSpPr/>
              <p:nvPr/>
            </p:nvGrpSpPr>
            <p:grpSpPr>
              <a:xfrm>
                <a:off x="3440251" y="598168"/>
                <a:ext cx="35465" cy="83215"/>
                <a:chOff x="4010214" y="1172156"/>
                <a:chExt cx="35465" cy="83215"/>
              </a:xfrm>
            </p:grpSpPr>
            <p:sp>
              <p:nvSpPr>
                <p:cNvPr id="3616" name="Google Shape;3616;p70"/>
                <p:cNvSpPr/>
                <p:nvPr/>
              </p:nvSpPr>
              <p:spPr>
                <a:xfrm>
                  <a:off x="4010214" y="1172156"/>
                  <a:ext cx="18462" cy="83215"/>
                </a:xfrm>
                <a:custGeom>
                  <a:avLst/>
                  <a:gdLst/>
                  <a:ahLst/>
                  <a:cxnLst/>
                  <a:rect l="l" t="t" r="r" b="b"/>
                  <a:pathLst>
                    <a:path w="544" h="2452" extrusionOk="0">
                      <a:moveTo>
                        <a:pt x="1" y="0"/>
                      </a:moveTo>
                      <a:lnTo>
                        <a:pt x="52" y="2452"/>
                      </a:lnTo>
                      <a:lnTo>
                        <a:pt x="544" y="2452"/>
                      </a:lnTo>
                      <a:lnTo>
                        <a:pt x="5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0"/>
                <p:cNvSpPr/>
                <p:nvPr/>
              </p:nvSpPr>
              <p:spPr>
                <a:xfrm>
                  <a:off x="4023483" y="1172156"/>
                  <a:ext cx="22195" cy="83215"/>
                </a:xfrm>
                <a:custGeom>
                  <a:avLst/>
                  <a:gdLst/>
                  <a:ahLst/>
                  <a:cxnLst/>
                  <a:rect l="l" t="t" r="r" b="b"/>
                  <a:pathLst>
                    <a:path w="654" h="2452" extrusionOk="0">
                      <a:moveTo>
                        <a:pt x="34" y="0"/>
                      </a:moveTo>
                      <a:lnTo>
                        <a:pt x="0" y="2452"/>
                      </a:lnTo>
                      <a:lnTo>
                        <a:pt x="585" y="2452"/>
                      </a:lnTo>
                      <a:lnTo>
                        <a:pt x="6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8" name="Google Shape;3618;p70"/>
              <p:cNvSpPr/>
              <p:nvPr/>
            </p:nvSpPr>
            <p:spPr>
              <a:xfrm>
                <a:off x="3478838" y="571086"/>
                <a:ext cx="23349" cy="110297"/>
              </a:xfrm>
              <a:custGeom>
                <a:avLst/>
                <a:gdLst/>
                <a:ahLst/>
                <a:cxnLst/>
                <a:rect l="l" t="t" r="r" b="b"/>
                <a:pathLst>
                  <a:path w="688" h="3250" extrusionOk="0">
                    <a:moveTo>
                      <a:pt x="68" y="1"/>
                    </a:moveTo>
                    <a:lnTo>
                      <a:pt x="1" y="3250"/>
                    </a:lnTo>
                    <a:lnTo>
                      <a:pt x="688" y="3250"/>
                    </a:lnTo>
                    <a:lnTo>
                      <a:pt x="688" y="86"/>
                    </a:lnTo>
                    <a:lnTo>
                      <a:pt x="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0"/>
              <p:cNvSpPr/>
              <p:nvPr/>
            </p:nvSpPr>
            <p:spPr>
              <a:xfrm>
                <a:off x="3431181" y="567398"/>
                <a:ext cx="17580" cy="113148"/>
              </a:xfrm>
              <a:custGeom>
                <a:avLst/>
                <a:gdLst/>
                <a:ahLst/>
                <a:cxnLst/>
                <a:rect l="l" t="t" r="r" b="b"/>
                <a:pathLst>
                  <a:path w="518" h="3334" extrusionOk="0">
                    <a:moveTo>
                      <a:pt x="60" y="0"/>
                    </a:moveTo>
                    <a:lnTo>
                      <a:pt x="0" y="3334"/>
                    </a:lnTo>
                    <a:lnTo>
                      <a:pt x="501" y="3334"/>
                    </a:lnTo>
                    <a:lnTo>
                      <a:pt x="518" y="17"/>
                    </a:lnTo>
                    <a:lnTo>
                      <a:pt x="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0"/>
              <p:cNvSpPr/>
              <p:nvPr/>
            </p:nvSpPr>
            <p:spPr>
              <a:xfrm>
                <a:off x="3406585" y="674460"/>
                <a:ext cx="7806" cy="4344"/>
              </a:xfrm>
              <a:custGeom>
                <a:avLst/>
                <a:gdLst/>
                <a:ahLst/>
                <a:cxnLst/>
                <a:rect l="l" t="t" r="r" b="b"/>
                <a:pathLst>
                  <a:path w="230" h="128" extrusionOk="0">
                    <a:moveTo>
                      <a:pt x="0" y="0"/>
                    </a:moveTo>
                    <a:lnTo>
                      <a:pt x="0" y="128"/>
                    </a:lnTo>
                    <a:lnTo>
                      <a:pt x="229" y="128"/>
                    </a:lnTo>
                    <a:lnTo>
                      <a:pt x="2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0"/>
              <p:cNvSpPr/>
              <p:nvPr/>
            </p:nvSpPr>
            <p:spPr>
              <a:xfrm>
                <a:off x="3375488" y="550088"/>
                <a:ext cx="46942" cy="131303"/>
              </a:xfrm>
              <a:custGeom>
                <a:avLst/>
                <a:gdLst/>
                <a:ahLst/>
                <a:cxnLst/>
                <a:rect l="l" t="t" r="r" b="b"/>
                <a:pathLst>
                  <a:path w="1383" h="3606" extrusionOk="0">
                    <a:moveTo>
                      <a:pt x="0" y="1"/>
                    </a:moveTo>
                    <a:lnTo>
                      <a:pt x="51" y="3606"/>
                    </a:lnTo>
                    <a:lnTo>
                      <a:pt x="1315" y="3606"/>
                    </a:lnTo>
                    <a:lnTo>
                      <a:pt x="13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0"/>
              <p:cNvSpPr/>
              <p:nvPr/>
            </p:nvSpPr>
            <p:spPr>
              <a:xfrm>
                <a:off x="3418391" y="550088"/>
                <a:ext cx="13272" cy="131303"/>
              </a:xfrm>
              <a:custGeom>
                <a:avLst/>
                <a:gdLst/>
                <a:ahLst/>
                <a:cxnLst/>
                <a:rect l="l" t="t" r="r" b="b"/>
                <a:pathLst>
                  <a:path w="391" h="3606" extrusionOk="0">
                    <a:moveTo>
                      <a:pt x="77" y="1"/>
                    </a:moveTo>
                    <a:lnTo>
                      <a:pt x="0" y="3606"/>
                    </a:lnTo>
                    <a:lnTo>
                      <a:pt x="373" y="3606"/>
                    </a:lnTo>
                    <a:lnTo>
                      <a:pt x="3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0"/>
              <p:cNvSpPr/>
              <p:nvPr/>
            </p:nvSpPr>
            <p:spPr>
              <a:xfrm>
                <a:off x="3345837" y="562194"/>
                <a:ext cx="50974" cy="119189"/>
              </a:xfrm>
              <a:custGeom>
                <a:avLst/>
                <a:gdLst/>
                <a:ahLst/>
                <a:cxnLst/>
                <a:rect l="l" t="t" r="r" b="b"/>
                <a:pathLst>
                  <a:path w="1502" h="3512" extrusionOk="0">
                    <a:moveTo>
                      <a:pt x="0" y="0"/>
                    </a:moveTo>
                    <a:lnTo>
                      <a:pt x="43" y="3512"/>
                    </a:lnTo>
                    <a:lnTo>
                      <a:pt x="1502" y="3512"/>
                    </a:lnTo>
                    <a:lnTo>
                      <a:pt x="13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0"/>
              <p:cNvSpPr/>
              <p:nvPr/>
            </p:nvSpPr>
            <p:spPr>
              <a:xfrm>
                <a:off x="3388157" y="562194"/>
                <a:ext cx="26811" cy="119189"/>
              </a:xfrm>
              <a:custGeom>
                <a:avLst/>
                <a:gdLst/>
                <a:ahLst/>
                <a:cxnLst/>
                <a:rect l="l" t="t" r="r" b="b"/>
                <a:pathLst>
                  <a:path w="790" h="3512" extrusionOk="0">
                    <a:moveTo>
                      <a:pt x="85" y="0"/>
                    </a:moveTo>
                    <a:lnTo>
                      <a:pt x="0" y="3512"/>
                    </a:lnTo>
                    <a:lnTo>
                      <a:pt x="764" y="3512"/>
                    </a:lnTo>
                    <a:lnTo>
                      <a:pt x="789" y="85"/>
                    </a:lnTo>
                    <a:lnTo>
                      <a:pt x="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0"/>
              <p:cNvSpPr/>
              <p:nvPr/>
            </p:nvSpPr>
            <p:spPr>
              <a:xfrm>
                <a:off x="3395081" y="659188"/>
                <a:ext cx="17308" cy="4649"/>
              </a:xfrm>
              <a:custGeom>
                <a:avLst/>
                <a:gdLst/>
                <a:ahLst/>
                <a:cxnLst/>
                <a:rect l="l" t="t" r="r" b="b"/>
                <a:pathLst>
                  <a:path w="510" h="137" extrusionOk="0">
                    <a:moveTo>
                      <a:pt x="0" y="1"/>
                    </a:moveTo>
                    <a:lnTo>
                      <a:pt x="0" y="137"/>
                    </a:lnTo>
                    <a:lnTo>
                      <a:pt x="509" y="137"/>
                    </a:lnTo>
                    <a:lnTo>
                      <a:pt x="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0"/>
              <p:cNvSpPr/>
              <p:nvPr/>
            </p:nvSpPr>
            <p:spPr>
              <a:xfrm>
                <a:off x="3400239" y="567930"/>
                <a:ext cx="12150" cy="4649"/>
              </a:xfrm>
              <a:custGeom>
                <a:avLst/>
                <a:gdLst/>
                <a:ahLst/>
                <a:cxnLst/>
                <a:rect l="l" t="t" r="r" b="b"/>
                <a:pathLst>
                  <a:path w="358" h="137" extrusionOk="0">
                    <a:moveTo>
                      <a:pt x="1" y="1"/>
                    </a:moveTo>
                    <a:lnTo>
                      <a:pt x="1" y="136"/>
                    </a:lnTo>
                    <a:lnTo>
                      <a:pt x="357" y="136"/>
                    </a:lnTo>
                    <a:lnTo>
                      <a:pt x="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0"/>
              <p:cNvSpPr/>
              <p:nvPr/>
            </p:nvSpPr>
            <p:spPr>
              <a:xfrm>
                <a:off x="3397931" y="578586"/>
                <a:ext cx="14457" cy="4649"/>
              </a:xfrm>
              <a:custGeom>
                <a:avLst/>
                <a:gdLst/>
                <a:ahLst/>
                <a:cxnLst/>
                <a:rect l="l" t="t" r="r" b="b"/>
                <a:pathLst>
                  <a:path w="426" h="137" extrusionOk="0">
                    <a:moveTo>
                      <a:pt x="1" y="1"/>
                    </a:moveTo>
                    <a:lnTo>
                      <a:pt x="1" y="136"/>
                    </a:lnTo>
                    <a:lnTo>
                      <a:pt x="425" y="136"/>
                    </a:lnTo>
                    <a:lnTo>
                      <a:pt x="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0"/>
              <p:cNvSpPr/>
              <p:nvPr/>
            </p:nvSpPr>
            <p:spPr>
              <a:xfrm>
                <a:off x="3424131" y="666688"/>
                <a:ext cx="3496" cy="4344"/>
              </a:xfrm>
              <a:custGeom>
                <a:avLst/>
                <a:gdLst/>
                <a:ahLst/>
                <a:cxnLst/>
                <a:rect l="l" t="t" r="r" b="b"/>
                <a:pathLst>
                  <a:path w="103" h="128" extrusionOk="0">
                    <a:moveTo>
                      <a:pt x="1" y="0"/>
                    </a:moveTo>
                    <a:lnTo>
                      <a:pt x="1" y="128"/>
                    </a:lnTo>
                    <a:lnTo>
                      <a:pt x="103" y="128"/>
                    </a:lnTo>
                    <a:lnTo>
                      <a:pt x="1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0"/>
              <p:cNvSpPr/>
              <p:nvPr/>
            </p:nvSpPr>
            <p:spPr>
              <a:xfrm>
                <a:off x="3322794" y="561889"/>
                <a:ext cx="40929" cy="119494"/>
              </a:xfrm>
              <a:custGeom>
                <a:avLst/>
                <a:gdLst/>
                <a:ahLst/>
                <a:cxnLst/>
                <a:rect l="l" t="t" r="r" b="b"/>
                <a:pathLst>
                  <a:path w="1206" h="3521" extrusionOk="0">
                    <a:moveTo>
                      <a:pt x="1" y="1"/>
                    </a:moveTo>
                    <a:lnTo>
                      <a:pt x="52" y="3521"/>
                    </a:lnTo>
                    <a:lnTo>
                      <a:pt x="1205" y="3521"/>
                    </a:lnTo>
                    <a:lnTo>
                      <a:pt x="1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0"/>
              <p:cNvSpPr/>
              <p:nvPr/>
            </p:nvSpPr>
            <p:spPr>
              <a:xfrm>
                <a:off x="3357342" y="561889"/>
                <a:ext cx="22195" cy="119494"/>
              </a:xfrm>
              <a:custGeom>
                <a:avLst/>
                <a:gdLst/>
                <a:ahLst/>
                <a:cxnLst/>
                <a:rect l="l" t="t" r="r" b="b"/>
                <a:pathLst>
                  <a:path w="654" h="3521" extrusionOk="0">
                    <a:moveTo>
                      <a:pt x="137" y="1"/>
                    </a:moveTo>
                    <a:lnTo>
                      <a:pt x="1" y="3521"/>
                    </a:lnTo>
                    <a:lnTo>
                      <a:pt x="629" y="3521"/>
                    </a:lnTo>
                    <a:lnTo>
                      <a:pt x="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0"/>
              <p:cNvSpPr/>
              <p:nvPr/>
            </p:nvSpPr>
            <p:spPr>
              <a:xfrm>
                <a:off x="3395081" y="671880"/>
                <a:ext cx="17308" cy="6346"/>
              </a:xfrm>
              <a:custGeom>
                <a:avLst/>
                <a:gdLst/>
                <a:ahLst/>
                <a:cxnLst/>
                <a:rect l="l" t="t" r="r" b="b"/>
                <a:pathLst>
                  <a:path w="510" h="187" extrusionOk="0">
                    <a:moveTo>
                      <a:pt x="0" y="0"/>
                    </a:moveTo>
                    <a:lnTo>
                      <a:pt x="0" y="187"/>
                    </a:lnTo>
                    <a:lnTo>
                      <a:pt x="509" y="187"/>
                    </a:lnTo>
                    <a:lnTo>
                      <a:pt x="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0"/>
              <p:cNvSpPr/>
              <p:nvPr/>
            </p:nvSpPr>
            <p:spPr>
              <a:xfrm>
                <a:off x="3262678" y="598137"/>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3" name="Google Shape;3633;p70"/>
            <p:cNvGrpSpPr/>
            <p:nvPr/>
          </p:nvGrpSpPr>
          <p:grpSpPr>
            <a:xfrm>
              <a:off x="2545762" y="1097628"/>
              <a:ext cx="237277" cy="136395"/>
              <a:chOff x="3220874" y="332628"/>
              <a:chExt cx="237277" cy="136395"/>
            </a:xfrm>
          </p:grpSpPr>
          <p:sp>
            <p:nvSpPr>
              <p:cNvPr id="3634" name="Google Shape;3634;p70"/>
              <p:cNvSpPr/>
              <p:nvPr/>
            </p:nvSpPr>
            <p:spPr>
              <a:xfrm>
                <a:off x="3408496" y="332628"/>
                <a:ext cx="35866" cy="136395"/>
              </a:xfrm>
              <a:custGeom>
                <a:avLst/>
                <a:gdLst/>
                <a:ahLst/>
                <a:cxnLst/>
                <a:rect l="l" t="t" r="r" b="b"/>
                <a:pathLst>
                  <a:path w="926" h="3521" extrusionOk="0">
                    <a:moveTo>
                      <a:pt x="1" y="0"/>
                    </a:moveTo>
                    <a:lnTo>
                      <a:pt x="43" y="3521"/>
                    </a:lnTo>
                    <a:lnTo>
                      <a:pt x="925" y="3521"/>
                    </a:lnTo>
                    <a:lnTo>
                      <a:pt x="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0"/>
              <p:cNvSpPr/>
              <p:nvPr/>
            </p:nvSpPr>
            <p:spPr>
              <a:xfrm>
                <a:off x="3381228" y="346070"/>
                <a:ext cx="34201" cy="122953"/>
              </a:xfrm>
              <a:custGeom>
                <a:avLst/>
                <a:gdLst/>
                <a:ahLst/>
                <a:cxnLst/>
                <a:rect l="l" t="t" r="r" b="b"/>
                <a:pathLst>
                  <a:path w="883" h="3174" extrusionOk="0">
                    <a:moveTo>
                      <a:pt x="128" y="1"/>
                    </a:moveTo>
                    <a:lnTo>
                      <a:pt x="0" y="3174"/>
                    </a:lnTo>
                    <a:lnTo>
                      <a:pt x="883" y="3174"/>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0"/>
              <p:cNvSpPr/>
              <p:nvPr/>
            </p:nvSpPr>
            <p:spPr>
              <a:xfrm>
                <a:off x="3303995" y="332628"/>
                <a:ext cx="76613" cy="136395"/>
              </a:xfrm>
              <a:custGeom>
                <a:avLst/>
                <a:gdLst/>
                <a:ahLst/>
                <a:cxnLst/>
                <a:rect l="l" t="t" r="r" b="b"/>
                <a:pathLst>
                  <a:path w="1978" h="3521" extrusionOk="0">
                    <a:moveTo>
                      <a:pt x="69" y="0"/>
                    </a:moveTo>
                    <a:lnTo>
                      <a:pt x="1" y="3521"/>
                    </a:lnTo>
                    <a:lnTo>
                      <a:pt x="1799" y="3521"/>
                    </a:lnTo>
                    <a:lnTo>
                      <a:pt x="19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0"/>
              <p:cNvSpPr/>
              <p:nvPr/>
            </p:nvSpPr>
            <p:spPr>
              <a:xfrm>
                <a:off x="3254068" y="343126"/>
                <a:ext cx="73321" cy="125897"/>
              </a:xfrm>
              <a:custGeom>
                <a:avLst/>
                <a:gdLst/>
                <a:ahLst/>
                <a:cxnLst/>
                <a:rect l="l" t="t" r="r" b="b"/>
                <a:pathLst>
                  <a:path w="1893" h="3250" extrusionOk="0">
                    <a:moveTo>
                      <a:pt x="85" y="1"/>
                    </a:moveTo>
                    <a:lnTo>
                      <a:pt x="1" y="3250"/>
                    </a:lnTo>
                    <a:lnTo>
                      <a:pt x="1892" y="3250"/>
                    </a:lnTo>
                    <a:lnTo>
                      <a:pt x="1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0"/>
              <p:cNvSpPr/>
              <p:nvPr/>
            </p:nvSpPr>
            <p:spPr>
              <a:xfrm>
                <a:off x="3438747" y="332628"/>
                <a:ext cx="19405" cy="136395"/>
              </a:xfrm>
              <a:custGeom>
                <a:avLst/>
                <a:gdLst/>
                <a:ahLst/>
                <a:cxnLst/>
                <a:rect l="l" t="t" r="r" b="b"/>
                <a:pathLst>
                  <a:path w="501" h="3521" extrusionOk="0">
                    <a:moveTo>
                      <a:pt x="102" y="0"/>
                    </a:moveTo>
                    <a:lnTo>
                      <a:pt x="0" y="3521"/>
                    </a:lnTo>
                    <a:lnTo>
                      <a:pt x="475" y="3521"/>
                    </a:lnTo>
                    <a:lnTo>
                      <a:pt x="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0"/>
              <p:cNvSpPr/>
              <p:nvPr/>
            </p:nvSpPr>
            <p:spPr>
              <a:xfrm>
                <a:off x="3411130" y="346070"/>
                <a:ext cx="25331" cy="122953"/>
              </a:xfrm>
              <a:custGeom>
                <a:avLst/>
                <a:gdLst/>
                <a:ahLst/>
                <a:cxnLst/>
                <a:rect l="l" t="t" r="r" b="b"/>
                <a:pathLst>
                  <a:path w="654" h="3174" extrusionOk="0">
                    <a:moveTo>
                      <a:pt x="60" y="1"/>
                    </a:moveTo>
                    <a:lnTo>
                      <a:pt x="0" y="3174"/>
                    </a:lnTo>
                    <a:lnTo>
                      <a:pt x="628" y="3174"/>
                    </a:lnTo>
                    <a:lnTo>
                      <a:pt x="6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0"/>
              <p:cNvSpPr/>
              <p:nvPr/>
            </p:nvSpPr>
            <p:spPr>
              <a:xfrm>
                <a:off x="3359887" y="332628"/>
                <a:ext cx="40437" cy="136395"/>
              </a:xfrm>
              <a:custGeom>
                <a:avLst/>
                <a:gdLst/>
                <a:ahLst/>
                <a:cxnLst/>
                <a:rect l="l" t="t" r="r" b="b"/>
                <a:pathLst>
                  <a:path w="1044" h="3521" extrusionOk="0">
                    <a:moveTo>
                      <a:pt x="0" y="0"/>
                    </a:moveTo>
                    <a:lnTo>
                      <a:pt x="93" y="3521"/>
                    </a:lnTo>
                    <a:lnTo>
                      <a:pt x="1043" y="3521"/>
                    </a:lnTo>
                    <a:lnTo>
                      <a:pt x="10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0"/>
              <p:cNvSpPr/>
              <p:nvPr/>
            </p:nvSpPr>
            <p:spPr>
              <a:xfrm>
                <a:off x="3320457" y="343126"/>
                <a:ext cx="31877" cy="125897"/>
              </a:xfrm>
              <a:custGeom>
                <a:avLst/>
                <a:gdLst/>
                <a:ahLst/>
                <a:cxnLst/>
                <a:rect l="l" t="t" r="r" b="b"/>
                <a:pathLst>
                  <a:path w="823" h="3250" extrusionOk="0">
                    <a:moveTo>
                      <a:pt x="76" y="1"/>
                    </a:moveTo>
                    <a:lnTo>
                      <a:pt x="0" y="3250"/>
                    </a:lnTo>
                    <a:lnTo>
                      <a:pt x="823" y="3250"/>
                    </a:lnTo>
                    <a:lnTo>
                      <a:pt x="823" y="85"/>
                    </a:lnTo>
                    <a:lnTo>
                      <a:pt x="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0"/>
              <p:cNvSpPr/>
              <p:nvPr/>
            </p:nvSpPr>
            <p:spPr>
              <a:xfrm>
                <a:off x="3220874" y="374347"/>
                <a:ext cx="71694" cy="94674"/>
              </a:xfrm>
              <a:custGeom>
                <a:avLst/>
                <a:gdLst/>
                <a:ahLst/>
                <a:cxnLst/>
                <a:rect l="l" t="t" r="r" b="b"/>
                <a:pathLst>
                  <a:path w="1851" h="2444" extrusionOk="0">
                    <a:moveTo>
                      <a:pt x="60" y="1"/>
                    </a:moveTo>
                    <a:lnTo>
                      <a:pt x="1" y="2444"/>
                    </a:lnTo>
                    <a:lnTo>
                      <a:pt x="1850" y="2444"/>
                    </a:lnTo>
                    <a:lnTo>
                      <a:pt x="1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0"/>
              <p:cNvSpPr/>
              <p:nvPr/>
            </p:nvSpPr>
            <p:spPr>
              <a:xfrm>
                <a:off x="3285597" y="374347"/>
                <a:ext cx="27306" cy="94674"/>
              </a:xfrm>
              <a:custGeom>
                <a:avLst/>
                <a:gdLst/>
                <a:ahLst/>
                <a:cxnLst/>
                <a:rect l="l" t="t" r="r" b="b"/>
                <a:pathLst>
                  <a:path w="705" h="2444" extrusionOk="0">
                    <a:moveTo>
                      <a:pt x="35" y="1"/>
                    </a:moveTo>
                    <a:lnTo>
                      <a:pt x="1" y="2444"/>
                    </a:lnTo>
                    <a:lnTo>
                      <a:pt x="705" y="2444"/>
                    </a:lnTo>
                    <a:lnTo>
                      <a:pt x="7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0"/>
              <p:cNvSpPr/>
              <p:nvPr/>
            </p:nvSpPr>
            <p:spPr>
              <a:xfrm>
                <a:off x="3414732" y="443027"/>
                <a:ext cx="18785" cy="8251"/>
              </a:xfrm>
              <a:custGeom>
                <a:avLst/>
                <a:gdLst/>
                <a:ahLst/>
                <a:cxnLst/>
                <a:rect l="l" t="t" r="r" b="b"/>
                <a:pathLst>
                  <a:path w="485" h="213" extrusionOk="0">
                    <a:moveTo>
                      <a:pt x="1" y="0"/>
                    </a:moveTo>
                    <a:lnTo>
                      <a:pt x="1" y="213"/>
                    </a:lnTo>
                    <a:lnTo>
                      <a:pt x="484" y="213"/>
                    </a:lnTo>
                    <a:lnTo>
                      <a:pt x="4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0"/>
              <p:cNvSpPr/>
              <p:nvPr/>
            </p:nvSpPr>
            <p:spPr>
              <a:xfrm>
                <a:off x="3365774" y="335572"/>
                <a:ext cx="29630" cy="14178"/>
              </a:xfrm>
              <a:custGeom>
                <a:avLst/>
                <a:gdLst/>
                <a:ahLst/>
                <a:cxnLst/>
                <a:rect l="l" t="t" r="r" b="b"/>
                <a:pathLst>
                  <a:path w="765" h="366" extrusionOk="0">
                    <a:moveTo>
                      <a:pt x="764" y="1"/>
                    </a:moveTo>
                    <a:lnTo>
                      <a:pt x="1" y="17"/>
                    </a:lnTo>
                    <a:lnTo>
                      <a:pt x="1" y="365"/>
                    </a:lnTo>
                    <a:lnTo>
                      <a:pt x="764" y="348"/>
                    </a:lnTo>
                    <a:lnTo>
                      <a:pt x="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0"/>
              <p:cNvSpPr/>
              <p:nvPr/>
            </p:nvSpPr>
            <p:spPr>
              <a:xfrm>
                <a:off x="3369725" y="450270"/>
                <a:ext cx="25990" cy="14139"/>
              </a:xfrm>
              <a:custGeom>
                <a:avLst/>
                <a:gdLst/>
                <a:ahLst/>
                <a:cxnLst/>
                <a:rect l="l" t="t" r="r" b="b"/>
                <a:pathLst>
                  <a:path w="671" h="365" extrusionOk="0">
                    <a:moveTo>
                      <a:pt x="671" y="0"/>
                    </a:moveTo>
                    <a:lnTo>
                      <a:pt x="1" y="26"/>
                    </a:lnTo>
                    <a:lnTo>
                      <a:pt x="1" y="365"/>
                    </a:lnTo>
                    <a:lnTo>
                      <a:pt x="671" y="348"/>
                    </a:lnTo>
                    <a:lnTo>
                      <a:pt x="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0"/>
              <p:cNvSpPr/>
              <p:nvPr/>
            </p:nvSpPr>
            <p:spPr>
              <a:xfrm>
                <a:off x="3420968" y="354321"/>
                <a:ext cx="7282" cy="11505"/>
              </a:xfrm>
              <a:custGeom>
                <a:avLst/>
                <a:gdLst/>
                <a:ahLst/>
                <a:cxnLst/>
                <a:rect l="l" t="t" r="r" b="b"/>
                <a:pathLst>
                  <a:path w="188" h="297" extrusionOk="0">
                    <a:moveTo>
                      <a:pt x="94" y="0"/>
                    </a:moveTo>
                    <a:cubicBezTo>
                      <a:pt x="43" y="0"/>
                      <a:pt x="1" y="59"/>
                      <a:pt x="1" y="144"/>
                    </a:cubicBezTo>
                    <a:cubicBezTo>
                      <a:pt x="1" y="229"/>
                      <a:pt x="43" y="297"/>
                      <a:pt x="94" y="297"/>
                    </a:cubicBezTo>
                    <a:cubicBezTo>
                      <a:pt x="145" y="297"/>
                      <a:pt x="188" y="229"/>
                      <a:pt x="188" y="144"/>
                    </a:cubicBezTo>
                    <a:cubicBezTo>
                      <a:pt x="188" y="59"/>
                      <a:pt x="145"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8" name="Google Shape;3648;p70"/>
            <p:cNvGrpSpPr/>
            <p:nvPr/>
          </p:nvGrpSpPr>
          <p:grpSpPr>
            <a:xfrm>
              <a:off x="2545762" y="789416"/>
              <a:ext cx="237277" cy="136395"/>
              <a:chOff x="3220874" y="332628"/>
              <a:chExt cx="237277" cy="136395"/>
            </a:xfrm>
          </p:grpSpPr>
          <p:sp>
            <p:nvSpPr>
              <p:cNvPr id="3649" name="Google Shape;3649;p70"/>
              <p:cNvSpPr/>
              <p:nvPr/>
            </p:nvSpPr>
            <p:spPr>
              <a:xfrm>
                <a:off x="3408496" y="332628"/>
                <a:ext cx="35866" cy="136395"/>
              </a:xfrm>
              <a:custGeom>
                <a:avLst/>
                <a:gdLst/>
                <a:ahLst/>
                <a:cxnLst/>
                <a:rect l="l" t="t" r="r" b="b"/>
                <a:pathLst>
                  <a:path w="926" h="3521" extrusionOk="0">
                    <a:moveTo>
                      <a:pt x="1" y="0"/>
                    </a:moveTo>
                    <a:lnTo>
                      <a:pt x="43" y="3521"/>
                    </a:lnTo>
                    <a:lnTo>
                      <a:pt x="925" y="3521"/>
                    </a:lnTo>
                    <a:lnTo>
                      <a:pt x="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0"/>
              <p:cNvSpPr/>
              <p:nvPr/>
            </p:nvSpPr>
            <p:spPr>
              <a:xfrm>
                <a:off x="3381228" y="346070"/>
                <a:ext cx="34201" cy="122953"/>
              </a:xfrm>
              <a:custGeom>
                <a:avLst/>
                <a:gdLst/>
                <a:ahLst/>
                <a:cxnLst/>
                <a:rect l="l" t="t" r="r" b="b"/>
                <a:pathLst>
                  <a:path w="883" h="3174" extrusionOk="0">
                    <a:moveTo>
                      <a:pt x="128" y="1"/>
                    </a:moveTo>
                    <a:lnTo>
                      <a:pt x="0" y="3174"/>
                    </a:lnTo>
                    <a:lnTo>
                      <a:pt x="883" y="3174"/>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0"/>
              <p:cNvSpPr/>
              <p:nvPr/>
            </p:nvSpPr>
            <p:spPr>
              <a:xfrm>
                <a:off x="3303995" y="332628"/>
                <a:ext cx="76613" cy="136395"/>
              </a:xfrm>
              <a:custGeom>
                <a:avLst/>
                <a:gdLst/>
                <a:ahLst/>
                <a:cxnLst/>
                <a:rect l="l" t="t" r="r" b="b"/>
                <a:pathLst>
                  <a:path w="1978" h="3521" extrusionOk="0">
                    <a:moveTo>
                      <a:pt x="69" y="0"/>
                    </a:moveTo>
                    <a:lnTo>
                      <a:pt x="1" y="3521"/>
                    </a:lnTo>
                    <a:lnTo>
                      <a:pt x="1799" y="3521"/>
                    </a:lnTo>
                    <a:lnTo>
                      <a:pt x="19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0"/>
              <p:cNvSpPr/>
              <p:nvPr/>
            </p:nvSpPr>
            <p:spPr>
              <a:xfrm>
                <a:off x="3254068" y="343126"/>
                <a:ext cx="73321" cy="125897"/>
              </a:xfrm>
              <a:custGeom>
                <a:avLst/>
                <a:gdLst/>
                <a:ahLst/>
                <a:cxnLst/>
                <a:rect l="l" t="t" r="r" b="b"/>
                <a:pathLst>
                  <a:path w="1893" h="3250" extrusionOk="0">
                    <a:moveTo>
                      <a:pt x="85" y="1"/>
                    </a:moveTo>
                    <a:lnTo>
                      <a:pt x="1" y="3250"/>
                    </a:lnTo>
                    <a:lnTo>
                      <a:pt x="1892" y="3250"/>
                    </a:lnTo>
                    <a:lnTo>
                      <a:pt x="17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0"/>
              <p:cNvSpPr/>
              <p:nvPr/>
            </p:nvSpPr>
            <p:spPr>
              <a:xfrm>
                <a:off x="3438747" y="332628"/>
                <a:ext cx="19405" cy="136395"/>
              </a:xfrm>
              <a:custGeom>
                <a:avLst/>
                <a:gdLst/>
                <a:ahLst/>
                <a:cxnLst/>
                <a:rect l="l" t="t" r="r" b="b"/>
                <a:pathLst>
                  <a:path w="501" h="3521" extrusionOk="0">
                    <a:moveTo>
                      <a:pt x="102" y="0"/>
                    </a:moveTo>
                    <a:lnTo>
                      <a:pt x="0" y="3521"/>
                    </a:lnTo>
                    <a:lnTo>
                      <a:pt x="475" y="3521"/>
                    </a:lnTo>
                    <a:lnTo>
                      <a:pt x="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0"/>
              <p:cNvSpPr/>
              <p:nvPr/>
            </p:nvSpPr>
            <p:spPr>
              <a:xfrm>
                <a:off x="3411130" y="346070"/>
                <a:ext cx="25331" cy="122953"/>
              </a:xfrm>
              <a:custGeom>
                <a:avLst/>
                <a:gdLst/>
                <a:ahLst/>
                <a:cxnLst/>
                <a:rect l="l" t="t" r="r" b="b"/>
                <a:pathLst>
                  <a:path w="654" h="3174" extrusionOk="0">
                    <a:moveTo>
                      <a:pt x="60" y="1"/>
                    </a:moveTo>
                    <a:lnTo>
                      <a:pt x="0" y="3174"/>
                    </a:lnTo>
                    <a:lnTo>
                      <a:pt x="628" y="3174"/>
                    </a:lnTo>
                    <a:lnTo>
                      <a:pt x="6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0"/>
              <p:cNvSpPr/>
              <p:nvPr/>
            </p:nvSpPr>
            <p:spPr>
              <a:xfrm>
                <a:off x="3359887" y="332628"/>
                <a:ext cx="40437" cy="136395"/>
              </a:xfrm>
              <a:custGeom>
                <a:avLst/>
                <a:gdLst/>
                <a:ahLst/>
                <a:cxnLst/>
                <a:rect l="l" t="t" r="r" b="b"/>
                <a:pathLst>
                  <a:path w="1044" h="3521" extrusionOk="0">
                    <a:moveTo>
                      <a:pt x="0" y="0"/>
                    </a:moveTo>
                    <a:lnTo>
                      <a:pt x="93" y="3521"/>
                    </a:lnTo>
                    <a:lnTo>
                      <a:pt x="1043" y="3521"/>
                    </a:lnTo>
                    <a:lnTo>
                      <a:pt x="10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0"/>
              <p:cNvSpPr/>
              <p:nvPr/>
            </p:nvSpPr>
            <p:spPr>
              <a:xfrm>
                <a:off x="3320457" y="343126"/>
                <a:ext cx="31877" cy="125897"/>
              </a:xfrm>
              <a:custGeom>
                <a:avLst/>
                <a:gdLst/>
                <a:ahLst/>
                <a:cxnLst/>
                <a:rect l="l" t="t" r="r" b="b"/>
                <a:pathLst>
                  <a:path w="823" h="3250" extrusionOk="0">
                    <a:moveTo>
                      <a:pt x="76" y="1"/>
                    </a:moveTo>
                    <a:lnTo>
                      <a:pt x="0" y="3250"/>
                    </a:lnTo>
                    <a:lnTo>
                      <a:pt x="823" y="3250"/>
                    </a:lnTo>
                    <a:lnTo>
                      <a:pt x="823" y="85"/>
                    </a:lnTo>
                    <a:lnTo>
                      <a:pt x="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0"/>
              <p:cNvSpPr/>
              <p:nvPr/>
            </p:nvSpPr>
            <p:spPr>
              <a:xfrm>
                <a:off x="3220874" y="374347"/>
                <a:ext cx="71694" cy="94674"/>
              </a:xfrm>
              <a:custGeom>
                <a:avLst/>
                <a:gdLst/>
                <a:ahLst/>
                <a:cxnLst/>
                <a:rect l="l" t="t" r="r" b="b"/>
                <a:pathLst>
                  <a:path w="1851" h="2444" extrusionOk="0">
                    <a:moveTo>
                      <a:pt x="60" y="1"/>
                    </a:moveTo>
                    <a:lnTo>
                      <a:pt x="1" y="2444"/>
                    </a:lnTo>
                    <a:lnTo>
                      <a:pt x="1850" y="2444"/>
                    </a:lnTo>
                    <a:lnTo>
                      <a:pt x="18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0"/>
              <p:cNvSpPr/>
              <p:nvPr/>
            </p:nvSpPr>
            <p:spPr>
              <a:xfrm>
                <a:off x="3285597" y="374347"/>
                <a:ext cx="27306" cy="94674"/>
              </a:xfrm>
              <a:custGeom>
                <a:avLst/>
                <a:gdLst/>
                <a:ahLst/>
                <a:cxnLst/>
                <a:rect l="l" t="t" r="r" b="b"/>
                <a:pathLst>
                  <a:path w="705" h="2444" extrusionOk="0">
                    <a:moveTo>
                      <a:pt x="35" y="1"/>
                    </a:moveTo>
                    <a:lnTo>
                      <a:pt x="1" y="2444"/>
                    </a:lnTo>
                    <a:lnTo>
                      <a:pt x="705" y="2444"/>
                    </a:lnTo>
                    <a:lnTo>
                      <a:pt x="7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0"/>
              <p:cNvSpPr/>
              <p:nvPr/>
            </p:nvSpPr>
            <p:spPr>
              <a:xfrm>
                <a:off x="3414732" y="443027"/>
                <a:ext cx="18785" cy="8251"/>
              </a:xfrm>
              <a:custGeom>
                <a:avLst/>
                <a:gdLst/>
                <a:ahLst/>
                <a:cxnLst/>
                <a:rect l="l" t="t" r="r" b="b"/>
                <a:pathLst>
                  <a:path w="485" h="213" extrusionOk="0">
                    <a:moveTo>
                      <a:pt x="1" y="0"/>
                    </a:moveTo>
                    <a:lnTo>
                      <a:pt x="1" y="213"/>
                    </a:lnTo>
                    <a:lnTo>
                      <a:pt x="484" y="213"/>
                    </a:lnTo>
                    <a:lnTo>
                      <a:pt x="4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0"/>
              <p:cNvSpPr/>
              <p:nvPr/>
            </p:nvSpPr>
            <p:spPr>
              <a:xfrm>
                <a:off x="3365774" y="335572"/>
                <a:ext cx="29630" cy="14178"/>
              </a:xfrm>
              <a:custGeom>
                <a:avLst/>
                <a:gdLst/>
                <a:ahLst/>
                <a:cxnLst/>
                <a:rect l="l" t="t" r="r" b="b"/>
                <a:pathLst>
                  <a:path w="765" h="366" extrusionOk="0">
                    <a:moveTo>
                      <a:pt x="764" y="1"/>
                    </a:moveTo>
                    <a:lnTo>
                      <a:pt x="1" y="17"/>
                    </a:lnTo>
                    <a:lnTo>
                      <a:pt x="1" y="365"/>
                    </a:lnTo>
                    <a:lnTo>
                      <a:pt x="764" y="348"/>
                    </a:lnTo>
                    <a:lnTo>
                      <a:pt x="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0"/>
              <p:cNvSpPr/>
              <p:nvPr/>
            </p:nvSpPr>
            <p:spPr>
              <a:xfrm>
                <a:off x="3369725" y="450270"/>
                <a:ext cx="25990" cy="14139"/>
              </a:xfrm>
              <a:custGeom>
                <a:avLst/>
                <a:gdLst/>
                <a:ahLst/>
                <a:cxnLst/>
                <a:rect l="l" t="t" r="r" b="b"/>
                <a:pathLst>
                  <a:path w="671" h="365" extrusionOk="0">
                    <a:moveTo>
                      <a:pt x="671" y="0"/>
                    </a:moveTo>
                    <a:lnTo>
                      <a:pt x="1" y="26"/>
                    </a:lnTo>
                    <a:lnTo>
                      <a:pt x="1" y="365"/>
                    </a:lnTo>
                    <a:lnTo>
                      <a:pt x="671" y="348"/>
                    </a:lnTo>
                    <a:lnTo>
                      <a:pt x="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0"/>
              <p:cNvSpPr/>
              <p:nvPr/>
            </p:nvSpPr>
            <p:spPr>
              <a:xfrm>
                <a:off x="3420968" y="354321"/>
                <a:ext cx="7282" cy="11505"/>
              </a:xfrm>
              <a:custGeom>
                <a:avLst/>
                <a:gdLst/>
                <a:ahLst/>
                <a:cxnLst/>
                <a:rect l="l" t="t" r="r" b="b"/>
                <a:pathLst>
                  <a:path w="188" h="297" extrusionOk="0">
                    <a:moveTo>
                      <a:pt x="94" y="0"/>
                    </a:moveTo>
                    <a:cubicBezTo>
                      <a:pt x="43" y="0"/>
                      <a:pt x="1" y="59"/>
                      <a:pt x="1" y="144"/>
                    </a:cubicBezTo>
                    <a:cubicBezTo>
                      <a:pt x="1" y="229"/>
                      <a:pt x="43" y="297"/>
                      <a:pt x="94" y="297"/>
                    </a:cubicBezTo>
                    <a:cubicBezTo>
                      <a:pt x="145" y="297"/>
                      <a:pt x="188" y="229"/>
                      <a:pt x="188" y="144"/>
                    </a:cubicBezTo>
                    <a:cubicBezTo>
                      <a:pt x="188" y="59"/>
                      <a:pt x="145"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3" name="Google Shape;3663;p70"/>
            <p:cNvGrpSpPr/>
            <p:nvPr/>
          </p:nvGrpSpPr>
          <p:grpSpPr>
            <a:xfrm>
              <a:off x="2789618" y="1441933"/>
              <a:ext cx="201555" cy="121802"/>
              <a:chOff x="3410268" y="831871"/>
              <a:chExt cx="201555" cy="121802"/>
            </a:xfrm>
          </p:grpSpPr>
          <p:sp>
            <p:nvSpPr>
              <p:cNvPr id="3664" name="Google Shape;3664;p70"/>
              <p:cNvSpPr/>
              <p:nvPr/>
            </p:nvSpPr>
            <p:spPr>
              <a:xfrm>
                <a:off x="3580397" y="831871"/>
                <a:ext cx="31426" cy="119494"/>
              </a:xfrm>
              <a:custGeom>
                <a:avLst/>
                <a:gdLst/>
                <a:ahLst/>
                <a:cxnLst/>
                <a:rect l="l" t="t" r="r" b="b"/>
                <a:pathLst>
                  <a:path w="926" h="3521" extrusionOk="0">
                    <a:moveTo>
                      <a:pt x="1" y="0"/>
                    </a:moveTo>
                    <a:lnTo>
                      <a:pt x="43" y="3521"/>
                    </a:lnTo>
                    <a:lnTo>
                      <a:pt x="925" y="3521"/>
                    </a:lnTo>
                    <a:lnTo>
                      <a:pt x="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0"/>
              <p:cNvSpPr/>
              <p:nvPr/>
            </p:nvSpPr>
            <p:spPr>
              <a:xfrm>
                <a:off x="3556233" y="845955"/>
                <a:ext cx="30238" cy="107718"/>
              </a:xfrm>
              <a:custGeom>
                <a:avLst/>
                <a:gdLst/>
                <a:ahLst/>
                <a:cxnLst/>
                <a:rect l="l" t="t" r="r" b="b"/>
                <a:pathLst>
                  <a:path w="891" h="3174" extrusionOk="0">
                    <a:moveTo>
                      <a:pt x="136" y="1"/>
                    </a:moveTo>
                    <a:lnTo>
                      <a:pt x="0" y="3173"/>
                    </a:lnTo>
                    <a:lnTo>
                      <a:pt x="891" y="3173"/>
                    </a:lnTo>
                    <a:lnTo>
                      <a:pt x="8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0"/>
              <p:cNvSpPr/>
              <p:nvPr/>
            </p:nvSpPr>
            <p:spPr>
              <a:xfrm>
                <a:off x="3473324" y="831871"/>
                <a:ext cx="67094" cy="119494"/>
              </a:xfrm>
              <a:custGeom>
                <a:avLst/>
                <a:gdLst/>
                <a:ahLst/>
                <a:cxnLst/>
                <a:rect l="l" t="t" r="r" b="b"/>
                <a:pathLst>
                  <a:path w="1977" h="3521" extrusionOk="0">
                    <a:moveTo>
                      <a:pt x="68" y="0"/>
                    </a:moveTo>
                    <a:lnTo>
                      <a:pt x="0" y="3521"/>
                    </a:lnTo>
                    <a:lnTo>
                      <a:pt x="1798" y="3521"/>
                    </a:lnTo>
                    <a:lnTo>
                      <a:pt x="1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0"/>
              <p:cNvSpPr/>
              <p:nvPr/>
            </p:nvSpPr>
            <p:spPr>
              <a:xfrm>
                <a:off x="3429273" y="841068"/>
                <a:ext cx="64515" cy="110297"/>
              </a:xfrm>
              <a:custGeom>
                <a:avLst/>
                <a:gdLst/>
                <a:ahLst/>
                <a:cxnLst/>
                <a:rect l="l" t="t" r="r" b="b"/>
                <a:pathLst>
                  <a:path w="1901" h="3250" extrusionOk="0">
                    <a:moveTo>
                      <a:pt x="93" y="1"/>
                    </a:moveTo>
                    <a:lnTo>
                      <a:pt x="0" y="3250"/>
                    </a:lnTo>
                    <a:lnTo>
                      <a:pt x="1900" y="3250"/>
                    </a:lnTo>
                    <a:lnTo>
                      <a:pt x="18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0"/>
              <p:cNvSpPr/>
              <p:nvPr/>
            </p:nvSpPr>
            <p:spPr>
              <a:xfrm>
                <a:off x="3522262" y="831871"/>
                <a:ext cx="35431" cy="119494"/>
              </a:xfrm>
              <a:custGeom>
                <a:avLst/>
                <a:gdLst/>
                <a:ahLst/>
                <a:cxnLst/>
                <a:rect l="l" t="t" r="r" b="b"/>
                <a:pathLst>
                  <a:path w="1044" h="3521" extrusionOk="0">
                    <a:moveTo>
                      <a:pt x="0" y="0"/>
                    </a:moveTo>
                    <a:lnTo>
                      <a:pt x="94" y="3521"/>
                    </a:lnTo>
                    <a:lnTo>
                      <a:pt x="1044" y="3521"/>
                    </a:lnTo>
                    <a:lnTo>
                      <a:pt x="10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0"/>
              <p:cNvSpPr/>
              <p:nvPr/>
            </p:nvSpPr>
            <p:spPr>
              <a:xfrm>
                <a:off x="3487408" y="841068"/>
                <a:ext cx="28270" cy="110297"/>
              </a:xfrm>
              <a:custGeom>
                <a:avLst/>
                <a:gdLst/>
                <a:ahLst/>
                <a:cxnLst/>
                <a:rect l="l" t="t" r="r" b="b"/>
                <a:pathLst>
                  <a:path w="833" h="3250" extrusionOk="0">
                    <a:moveTo>
                      <a:pt x="86" y="1"/>
                    </a:moveTo>
                    <a:lnTo>
                      <a:pt x="1" y="3250"/>
                    </a:lnTo>
                    <a:lnTo>
                      <a:pt x="832" y="3250"/>
                    </a:lnTo>
                    <a:lnTo>
                      <a:pt x="832" y="85"/>
                    </a:lnTo>
                    <a:lnTo>
                      <a:pt x="8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0"/>
              <p:cNvSpPr/>
              <p:nvPr/>
            </p:nvSpPr>
            <p:spPr>
              <a:xfrm>
                <a:off x="3410268" y="868421"/>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0"/>
              <p:cNvSpPr/>
              <p:nvPr/>
            </p:nvSpPr>
            <p:spPr>
              <a:xfrm>
                <a:off x="3527421" y="834450"/>
                <a:ext cx="25657" cy="12421"/>
              </a:xfrm>
              <a:custGeom>
                <a:avLst/>
                <a:gdLst/>
                <a:ahLst/>
                <a:cxnLst/>
                <a:rect l="l" t="t" r="r" b="b"/>
                <a:pathLst>
                  <a:path w="756" h="366" extrusionOk="0">
                    <a:moveTo>
                      <a:pt x="756" y="1"/>
                    </a:moveTo>
                    <a:lnTo>
                      <a:pt x="1" y="17"/>
                    </a:lnTo>
                    <a:lnTo>
                      <a:pt x="1" y="365"/>
                    </a:lnTo>
                    <a:lnTo>
                      <a:pt x="756" y="348"/>
                    </a:lnTo>
                    <a:lnTo>
                      <a:pt x="7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0"/>
              <p:cNvSpPr/>
              <p:nvPr/>
            </p:nvSpPr>
            <p:spPr>
              <a:xfrm>
                <a:off x="3530882" y="934939"/>
                <a:ext cx="22501" cy="12387"/>
              </a:xfrm>
              <a:custGeom>
                <a:avLst/>
                <a:gdLst/>
                <a:ahLst/>
                <a:cxnLst/>
                <a:rect l="l" t="t" r="r" b="b"/>
                <a:pathLst>
                  <a:path w="663" h="365" extrusionOk="0">
                    <a:moveTo>
                      <a:pt x="662" y="0"/>
                    </a:moveTo>
                    <a:lnTo>
                      <a:pt x="1" y="26"/>
                    </a:lnTo>
                    <a:lnTo>
                      <a:pt x="1" y="365"/>
                    </a:lnTo>
                    <a:lnTo>
                      <a:pt x="662" y="348"/>
                    </a:lnTo>
                    <a:lnTo>
                      <a:pt x="6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3" name="Google Shape;3673;p70"/>
            <p:cNvGrpSpPr/>
            <p:nvPr/>
          </p:nvGrpSpPr>
          <p:grpSpPr>
            <a:xfrm>
              <a:off x="2545762" y="1429316"/>
              <a:ext cx="237277" cy="136395"/>
              <a:chOff x="3220874" y="332628"/>
              <a:chExt cx="237277" cy="136395"/>
            </a:xfrm>
          </p:grpSpPr>
          <p:sp>
            <p:nvSpPr>
              <p:cNvPr id="3674" name="Google Shape;3674;p70"/>
              <p:cNvSpPr/>
              <p:nvPr/>
            </p:nvSpPr>
            <p:spPr>
              <a:xfrm>
                <a:off x="3408496" y="332628"/>
                <a:ext cx="35866" cy="136395"/>
              </a:xfrm>
              <a:custGeom>
                <a:avLst/>
                <a:gdLst/>
                <a:ahLst/>
                <a:cxnLst/>
                <a:rect l="l" t="t" r="r" b="b"/>
                <a:pathLst>
                  <a:path w="926" h="3521" extrusionOk="0">
                    <a:moveTo>
                      <a:pt x="1" y="0"/>
                    </a:moveTo>
                    <a:lnTo>
                      <a:pt x="43" y="3521"/>
                    </a:lnTo>
                    <a:lnTo>
                      <a:pt x="925" y="3521"/>
                    </a:lnTo>
                    <a:lnTo>
                      <a:pt x="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0"/>
              <p:cNvSpPr/>
              <p:nvPr/>
            </p:nvSpPr>
            <p:spPr>
              <a:xfrm>
                <a:off x="3381228" y="346070"/>
                <a:ext cx="34201" cy="122953"/>
              </a:xfrm>
              <a:custGeom>
                <a:avLst/>
                <a:gdLst/>
                <a:ahLst/>
                <a:cxnLst/>
                <a:rect l="l" t="t" r="r" b="b"/>
                <a:pathLst>
                  <a:path w="883" h="3174" extrusionOk="0">
                    <a:moveTo>
                      <a:pt x="128" y="1"/>
                    </a:moveTo>
                    <a:lnTo>
                      <a:pt x="0" y="3174"/>
                    </a:lnTo>
                    <a:lnTo>
                      <a:pt x="883" y="3174"/>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0"/>
              <p:cNvSpPr/>
              <p:nvPr/>
            </p:nvSpPr>
            <p:spPr>
              <a:xfrm>
                <a:off x="3303995" y="332628"/>
                <a:ext cx="76613" cy="136395"/>
              </a:xfrm>
              <a:custGeom>
                <a:avLst/>
                <a:gdLst/>
                <a:ahLst/>
                <a:cxnLst/>
                <a:rect l="l" t="t" r="r" b="b"/>
                <a:pathLst>
                  <a:path w="1978" h="3521" extrusionOk="0">
                    <a:moveTo>
                      <a:pt x="69" y="0"/>
                    </a:moveTo>
                    <a:lnTo>
                      <a:pt x="1" y="3521"/>
                    </a:lnTo>
                    <a:lnTo>
                      <a:pt x="1799" y="3521"/>
                    </a:lnTo>
                    <a:lnTo>
                      <a:pt x="19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0"/>
              <p:cNvSpPr/>
              <p:nvPr/>
            </p:nvSpPr>
            <p:spPr>
              <a:xfrm>
                <a:off x="3254068" y="343126"/>
                <a:ext cx="73321" cy="125897"/>
              </a:xfrm>
              <a:custGeom>
                <a:avLst/>
                <a:gdLst/>
                <a:ahLst/>
                <a:cxnLst/>
                <a:rect l="l" t="t" r="r" b="b"/>
                <a:pathLst>
                  <a:path w="1893" h="3250" extrusionOk="0">
                    <a:moveTo>
                      <a:pt x="85" y="1"/>
                    </a:moveTo>
                    <a:lnTo>
                      <a:pt x="1" y="3250"/>
                    </a:lnTo>
                    <a:lnTo>
                      <a:pt x="1892" y="3250"/>
                    </a:lnTo>
                    <a:lnTo>
                      <a:pt x="1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0"/>
              <p:cNvSpPr/>
              <p:nvPr/>
            </p:nvSpPr>
            <p:spPr>
              <a:xfrm>
                <a:off x="3438747" y="332628"/>
                <a:ext cx="19405" cy="136395"/>
              </a:xfrm>
              <a:custGeom>
                <a:avLst/>
                <a:gdLst/>
                <a:ahLst/>
                <a:cxnLst/>
                <a:rect l="l" t="t" r="r" b="b"/>
                <a:pathLst>
                  <a:path w="501" h="3521" extrusionOk="0">
                    <a:moveTo>
                      <a:pt x="102" y="0"/>
                    </a:moveTo>
                    <a:lnTo>
                      <a:pt x="0" y="3521"/>
                    </a:lnTo>
                    <a:lnTo>
                      <a:pt x="475" y="3521"/>
                    </a:lnTo>
                    <a:lnTo>
                      <a:pt x="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0"/>
              <p:cNvSpPr/>
              <p:nvPr/>
            </p:nvSpPr>
            <p:spPr>
              <a:xfrm>
                <a:off x="3411130" y="346070"/>
                <a:ext cx="25331" cy="122953"/>
              </a:xfrm>
              <a:custGeom>
                <a:avLst/>
                <a:gdLst/>
                <a:ahLst/>
                <a:cxnLst/>
                <a:rect l="l" t="t" r="r" b="b"/>
                <a:pathLst>
                  <a:path w="654" h="3174" extrusionOk="0">
                    <a:moveTo>
                      <a:pt x="60" y="1"/>
                    </a:moveTo>
                    <a:lnTo>
                      <a:pt x="0" y="3174"/>
                    </a:lnTo>
                    <a:lnTo>
                      <a:pt x="628" y="3174"/>
                    </a:lnTo>
                    <a:lnTo>
                      <a:pt x="6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0"/>
              <p:cNvSpPr/>
              <p:nvPr/>
            </p:nvSpPr>
            <p:spPr>
              <a:xfrm>
                <a:off x="3359887" y="332628"/>
                <a:ext cx="40437" cy="136395"/>
              </a:xfrm>
              <a:custGeom>
                <a:avLst/>
                <a:gdLst/>
                <a:ahLst/>
                <a:cxnLst/>
                <a:rect l="l" t="t" r="r" b="b"/>
                <a:pathLst>
                  <a:path w="1044" h="3521" extrusionOk="0">
                    <a:moveTo>
                      <a:pt x="0" y="0"/>
                    </a:moveTo>
                    <a:lnTo>
                      <a:pt x="93" y="3521"/>
                    </a:lnTo>
                    <a:lnTo>
                      <a:pt x="1043" y="3521"/>
                    </a:lnTo>
                    <a:lnTo>
                      <a:pt x="10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0"/>
              <p:cNvSpPr/>
              <p:nvPr/>
            </p:nvSpPr>
            <p:spPr>
              <a:xfrm>
                <a:off x="3320457" y="343126"/>
                <a:ext cx="31877" cy="125897"/>
              </a:xfrm>
              <a:custGeom>
                <a:avLst/>
                <a:gdLst/>
                <a:ahLst/>
                <a:cxnLst/>
                <a:rect l="l" t="t" r="r" b="b"/>
                <a:pathLst>
                  <a:path w="823" h="3250" extrusionOk="0">
                    <a:moveTo>
                      <a:pt x="76" y="1"/>
                    </a:moveTo>
                    <a:lnTo>
                      <a:pt x="0" y="3250"/>
                    </a:lnTo>
                    <a:lnTo>
                      <a:pt x="823" y="3250"/>
                    </a:lnTo>
                    <a:lnTo>
                      <a:pt x="823" y="85"/>
                    </a:lnTo>
                    <a:lnTo>
                      <a:pt x="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0"/>
              <p:cNvSpPr/>
              <p:nvPr/>
            </p:nvSpPr>
            <p:spPr>
              <a:xfrm>
                <a:off x="3220874" y="374347"/>
                <a:ext cx="71694" cy="94674"/>
              </a:xfrm>
              <a:custGeom>
                <a:avLst/>
                <a:gdLst/>
                <a:ahLst/>
                <a:cxnLst/>
                <a:rect l="l" t="t" r="r" b="b"/>
                <a:pathLst>
                  <a:path w="1851" h="2444" extrusionOk="0">
                    <a:moveTo>
                      <a:pt x="60" y="1"/>
                    </a:moveTo>
                    <a:lnTo>
                      <a:pt x="1" y="2444"/>
                    </a:lnTo>
                    <a:lnTo>
                      <a:pt x="1850" y="2444"/>
                    </a:lnTo>
                    <a:lnTo>
                      <a:pt x="1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0"/>
              <p:cNvSpPr/>
              <p:nvPr/>
            </p:nvSpPr>
            <p:spPr>
              <a:xfrm>
                <a:off x="3285597" y="374347"/>
                <a:ext cx="27306" cy="94674"/>
              </a:xfrm>
              <a:custGeom>
                <a:avLst/>
                <a:gdLst/>
                <a:ahLst/>
                <a:cxnLst/>
                <a:rect l="l" t="t" r="r" b="b"/>
                <a:pathLst>
                  <a:path w="705" h="2444" extrusionOk="0">
                    <a:moveTo>
                      <a:pt x="35" y="1"/>
                    </a:moveTo>
                    <a:lnTo>
                      <a:pt x="1" y="2444"/>
                    </a:lnTo>
                    <a:lnTo>
                      <a:pt x="705" y="2444"/>
                    </a:lnTo>
                    <a:lnTo>
                      <a:pt x="7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0"/>
              <p:cNvSpPr/>
              <p:nvPr/>
            </p:nvSpPr>
            <p:spPr>
              <a:xfrm>
                <a:off x="3414732" y="443027"/>
                <a:ext cx="18785" cy="8251"/>
              </a:xfrm>
              <a:custGeom>
                <a:avLst/>
                <a:gdLst/>
                <a:ahLst/>
                <a:cxnLst/>
                <a:rect l="l" t="t" r="r" b="b"/>
                <a:pathLst>
                  <a:path w="485" h="213" extrusionOk="0">
                    <a:moveTo>
                      <a:pt x="1" y="0"/>
                    </a:moveTo>
                    <a:lnTo>
                      <a:pt x="1" y="213"/>
                    </a:lnTo>
                    <a:lnTo>
                      <a:pt x="484" y="213"/>
                    </a:lnTo>
                    <a:lnTo>
                      <a:pt x="4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0"/>
              <p:cNvSpPr/>
              <p:nvPr/>
            </p:nvSpPr>
            <p:spPr>
              <a:xfrm>
                <a:off x="3365774" y="335572"/>
                <a:ext cx="29630" cy="14178"/>
              </a:xfrm>
              <a:custGeom>
                <a:avLst/>
                <a:gdLst/>
                <a:ahLst/>
                <a:cxnLst/>
                <a:rect l="l" t="t" r="r" b="b"/>
                <a:pathLst>
                  <a:path w="765" h="366" extrusionOk="0">
                    <a:moveTo>
                      <a:pt x="764" y="1"/>
                    </a:moveTo>
                    <a:lnTo>
                      <a:pt x="1" y="17"/>
                    </a:lnTo>
                    <a:lnTo>
                      <a:pt x="1" y="365"/>
                    </a:lnTo>
                    <a:lnTo>
                      <a:pt x="764" y="348"/>
                    </a:lnTo>
                    <a:lnTo>
                      <a:pt x="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0"/>
              <p:cNvSpPr/>
              <p:nvPr/>
            </p:nvSpPr>
            <p:spPr>
              <a:xfrm>
                <a:off x="3369725" y="450270"/>
                <a:ext cx="25990" cy="14139"/>
              </a:xfrm>
              <a:custGeom>
                <a:avLst/>
                <a:gdLst/>
                <a:ahLst/>
                <a:cxnLst/>
                <a:rect l="l" t="t" r="r" b="b"/>
                <a:pathLst>
                  <a:path w="671" h="365" extrusionOk="0">
                    <a:moveTo>
                      <a:pt x="671" y="0"/>
                    </a:moveTo>
                    <a:lnTo>
                      <a:pt x="1" y="26"/>
                    </a:lnTo>
                    <a:lnTo>
                      <a:pt x="1" y="365"/>
                    </a:lnTo>
                    <a:lnTo>
                      <a:pt x="671" y="348"/>
                    </a:lnTo>
                    <a:lnTo>
                      <a:pt x="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0"/>
              <p:cNvSpPr/>
              <p:nvPr/>
            </p:nvSpPr>
            <p:spPr>
              <a:xfrm>
                <a:off x="3420968" y="354321"/>
                <a:ext cx="7282" cy="11505"/>
              </a:xfrm>
              <a:custGeom>
                <a:avLst/>
                <a:gdLst/>
                <a:ahLst/>
                <a:cxnLst/>
                <a:rect l="l" t="t" r="r" b="b"/>
                <a:pathLst>
                  <a:path w="188" h="297" extrusionOk="0">
                    <a:moveTo>
                      <a:pt x="94" y="0"/>
                    </a:moveTo>
                    <a:cubicBezTo>
                      <a:pt x="43" y="0"/>
                      <a:pt x="1" y="59"/>
                      <a:pt x="1" y="144"/>
                    </a:cubicBezTo>
                    <a:cubicBezTo>
                      <a:pt x="1" y="229"/>
                      <a:pt x="43" y="297"/>
                      <a:pt x="94" y="297"/>
                    </a:cubicBezTo>
                    <a:cubicBezTo>
                      <a:pt x="145" y="297"/>
                      <a:pt x="188" y="229"/>
                      <a:pt x="188" y="144"/>
                    </a:cubicBezTo>
                    <a:cubicBezTo>
                      <a:pt x="188" y="59"/>
                      <a:pt x="145"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70"/>
            <p:cNvGrpSpPr/>
            <p:nvPr/>
          </p:nvGrpSpPr>
          <p:grpSpPr>
            <a:xfrm>
              <a:off x="2570106" y="1275164"/>
              <a:ext cx="201555" cy="121802"/>
              <a:chOff x="3410268" y="831871"/>
              <a:chExt cx="201555" cy="121802"/>
            </a:xfrm>
          </p:grpSpPr>
          <p:sp>
            <p:nvSpPr>
              <p:cNvPr id="3689" name="Google Shape;3689;p70"/>
              <p:cNvSpPr/>
              <p:nvPr/>
            </p:nvSpPr>
            <p:spPr>
              <a:xfrm>
                <a:off x="3580397" y="831871"/>
                <a:ext cx="31426" cy="119494"/>
              </a:xfrm>
              <a:custGeom>
                <a:avLst/>
                <a:gdLst/>
                <a:ahLst/>
                <a:cxnLst/>
                <a:rect l="l" t="t" r="r" b="b"/>
                <a:pathLst>
                  <a:path w="926" h="3521" extrusionOk="0">
                    <a:moveTo>
                      <a:pt x="1" y="0"/>
                    </a:moveTo>
                    <a:lnTo>
                      <a:pt x="43" y="3521"/>
                    </a:lnTo>
                    <a:lnTo>
                      <a:pt x="925" y="3521"/>
                    </a:lnTo>
                    <a:lnTo>
                      <a:pt x="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0"/>
              <p:cNvSpPr/>
              <p:nvPr/>
            </p:nvSpPr>
            <p:spPr>
              <a:xfrm>
                <a:off x="3556233" y="845955"/>
                <a:ext cx="30238" cy="107718"/>
              </a:xfrm>
              <a:custGeom>
                <a:avLst/>
                <a:gdLst/>
                <a:ahLst/>
                <a:cxnLst/>
                <a:rect l="l" t="t" r="r" b="b"/>
                <a:pathLst>
                  <a:path w="891" h="3174" extrusionOk="0">
                    <a:moveTo>
                      <a:pt x="136" y="1"/>
                    </a:moveTo>
                    <a:lnTo>
                      <a:pt x="0" y="3173"/>
                    </a:lnTo>
                    <a:lnTo>
                      <a:pt x="891" y="3173"/>
                    </a:lnTo>
                    <a:lnTo>
                      <a:pt x="8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0"/>
              <p:cNvSpPr/>
              <p:nvPr/>
            </p:nvSpPr>
            <p:spPr>
              <a:xfrm>
                <a:off x="3473324" y="831871"/>
                <a:ext cx="67094" cy="119494"/>
              </a:xfrm>
              <a:custGeom>
                <a:avLst/>
                <a:gdLst/>
                <a:ahLst/>
                <a:cxnLst/>
                <a:rect l="l" t="t" r="r" b="b"/>
                <a:pathLst>
                  <a:path w="1977" h="3521" extrusionOk="0">
                    <a:moveTo>
                      <a:pt x="68" y="0"/>
                    </a:moveTo>
                    <a:lnTo>
                      <a:pt x="0" y="3521"/>
                    </a:lnTo>
                    <a:lnTo>
                      <a:pt x="1798" y="3521"/>
                    </a:lnTo>
                    <a:lnTo>
                      <a:pt x="1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0"/>
              <p:cNvSpPr/>
              <p:nvPr/>
            </p:nvSpPr>
            <p:spPr>
              <a:xfrm>
                <a:off x="3429273" y="841068"/>
                <a:ext cx="64515" cy="110297"/>
              </a:xfrm>
              <a:custGeom>
                <a:avLst/>
                <a:gdLst/>
                <a:ahLst/>
                <a:cxnLst/>
                <a:rect l="l" t="t" r="r" b="b"/>
                <a:pathLst>
                  <a:path w="1901" h="3250" extrusionOk="0">
                    <a:moveTo>
                      <a:pt x="93" y="1"/>
                    </a:moveTo>
                    <a:lnTo>
                      <a:pt x="0" y="3250"/>
                    </a:lnTo>
                    <a:lnTo>
                      <a:pt x="1900" y="3250"/>
                    </a:lnTo>
                    <a:lnTo>
                      <a:pt x="18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0"/>
              <p:cNvSpPr/>
              <p:nvPr/>
            </p:nvSpPr>
            <p:spPr>
              <a:xfrm>
                <a:off x="3522262" y="831871"/>
                <a:ext cx="35431" cy="119494"/>
              </a:xfrm>
              <a:custGeom>
                <a:avLst/>
                <a:gdLst/>
                <a:ahLst/>
                <a:cxnLst/>
                <a:rect l="l" t="t" r="r" b="b"/>
                <a:pathLst>
                  <a:path w="1044" h="3521" extrusionOk="0">
                    <a:moveTo>
                      <a:pt x="0" y="0"/>
                    </a:moveTo>
                    <a:lnTo>
                      <a:pt x="94" y="3521"/>
                    </a:lnTo>
                    <a:lnTo>
                      <a:pt x="1044" y="3521"/>
                    </a:lnTo>
                    <a:lnTo>
                      <a:pt x="10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0"/>
              <p:cNvSpPr/>
              <p:nvPr/>
            </p:nvSpPr>
            <p:spPr>
              <a:xfrm>
                <a:off x="3487408" y="841068"/>
                <a:ext cx="28270" cy="110297"/>
              </a:xfrm>
              <a:custGeom>
                <a:avLst/>
                <a:gdLst/>
                <a:ahLst/>
                <a:cxnLst/>
                <a:rect l="l" t="t" r="r" b="b"/>
                <a:pathLst>
                  <a:path w="833" h="3250" extrusionOk="0">
                    <a:moveTo>
                      <a:pt x="86" y="1"/>
                    </a:moveTo>
                    <a:lnTo>
                      <a:pt x="1" y="3250"/>
                    </a:lnTo>
                    <a:lnTo>
                      <a:pt x="832" y="3250"/>
                    </a:lnTo>
                    <a:lnTo>
                      <a:pt x="832" y="85"/>
                    </a:lnTo>
                    <a:lnTo>
                      <a:pt x="8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0"/>
              <p:cNvSpPr/>
              <p:nvPr/>
            </p:nvSpPr>
            <p:spPr>
              <a:xfrm>
                <a:off x="3410268" y="868421"/>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0"/>
              <p:cNvSpPr/>
              <p:nvPr/>
            </p:nvSpPr>
            <p:spPr>
              <a:xfrm>
                <a:off x="3527421" y="834450"/>
                <a:ext cx="25657" cy="12421"/>
              </a:xfrm>
              <a:custGeom>
                <a:avLst/>
                <a:gdLst/>
                <a:ahLst/>
                <a:cxnLst/>
                <a:rect l="l" t="t" r="r" b="b"/>
                <a:pathLst>
                  <a:path w="756" h="366" extrusionOk="0">
                    <a:moveTo>
                      <a:pt x="756" y="1"/>
                    </a:moveTo>
                    <a:lnTo>
                      <a:pt x="1" y="17"/>
                    </a:lnTo>
                    <a:lnTo>
                      <a:pt x="1" y="365"/>
                    </a:lnTo>
                    <a:lnTo>
                      <a:pt x="756" y="348"/>
                    </a:lnTo>
                    <a:lnTo>
                      <a:pt x="7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0"/>
              <p:cNvSpPr/>
              <p:nvPr/>
            </p:nvSpPr>
            <p:spPr>
              <a:xfrm>
                <a:off x="3530882" y="934939"/>
                <a:ext cx="22501" cy="12387"/>
              </a:xfrm>
              <a:custGeom>
                <a:avLst/>
                <a:gdLst/>
                <a:ahLst/>
                <a:cxnLst/>
                <a:rect l="l" t="t" r="r" b="b"/>
                <a:pathLst>
                  <a:path w="663" h="365" extrusionOk="0">
                    <a:moveTo>
                      <a:pt x="662" y="0"/>
                    </a:moveTo>
                    <a:lnTo>
                      <a:pt x="1" y="26"/>
                    </a:lnTo>
                    <a:lnTo>
                      <a:pt x="1" y="365"/>
                    </a:lnTo>
                    <a:lnTo>
                      <a:pt x="662" y="348"/>
                    </a:lnTo>
                    <a:lnTo>
                      <a:pt x="6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8" name="Google Shape;3698;p70"/>
            <p:cNvGrpSpPr/>
            <p:nvPr/>
          </p:nvGrpSpPr>
          <p:grpSpPr>
            <a:xfrm flipH="1">
              <a:off x="2769943" y="1275158"/>
              <a:ext cx="201555" cy="121802"/>
              <a:chOff x="3410268" y="831871"/>
              <a:chExt cx="201555" cy="121802"/>
            </a:xfrm>
          </p:grpSpPr>
          <p:sp>
            <p:nvSpPr>
              <p:cNvPr id="3699" name="Google Shape;3699;p70"/>
              <p:cNvSpPr/>
              <p:nvPr/>
            </p:nvSpPr>
            <p:spPr>
              <a:xfrm>
                <a:off x="3580397" y="831871"/>
                <a:ext cx="31426" cy="119494"/>
              </a:xfrm>
              <a:custGeom>
                <a:avLst/>
                <a:gdLst/>
                <a:ahLst/>
                <a:cxnLst/>
                <a:rect l="l" t="t" r="r" b="b"/>
                <a:pathLst>
                  <a:path w="926" h="3521" extrusionOk="0">
                    <a:moveTo>
                      <a:pt x="1" y="0"/>
                    </a:moveTo>
                    <a:lnTo>
                      <a:pt x="43" y="3521"/>
                    </a:lnTo>
                    <a:lnTo>
                      <a:pt x="925" y="3521"/>
                    </a:lnTo>
                    <a:lnTo>
                      <a:pt x="9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0"/>
              <p:cNvSpPr/>
              <p:nvPr/>
            </p:nvSpPr>
            <p:spPr>
              <a:xfrm>
                <a:off x="3556233" y="845955"/>
                <a:ext cx="30238" cy="107718"/>
              </a:xfrm>
              <a:custGeom>
                <a:avLst/>
                <a:gdLst/>
                <a:ahLst/>
                <a:cxnLst/>
                <a:rect l="l" t="t" r="r" b="b"/>
                <a:pathLst>
                  <a:path w="891" h="3174" extrusionOk="0">
                    <a:moveTo>
                      <a:pt x="136" y="1"/>
                    </a:moveTo>
                    <a:lnTo>
                      <a:pt x="0" y="3173"/>
                    </a:lnTo>
                    <a:lnTo>
                      <a:pt x="891" y="3173"/>
                    </a:lnTo>
                    <a:lnTo>
                      <a:pt x="8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0"/>
              <p:cNvSpPr/>
              <p:nvPr/>
            </p:nvSpPr>
            <p:spPr>
              <a:xfrm>
                <a:off x="3473324" y="831871"/>
                <a:ext cx="67094" cy="119494"/>
              </a:xfrm>
              <a:custGeom>
                <a:avLst/>
                <a:gdLst/>
                <a:ahLst/>
                <a:cxnLst/>
                <a:rect l="l" t="t" r="r" b="b"/>
                <a:pathLst>
                  <a:path w="1977" h="3521" extrusionOk="0">
                    <a:moveTo>
                      <a:pt x="68" y="0"/>
                    </a:moveTo>
                    <a:lnTo>
                      <a:pt x="0" y="3521"/>
                    </a:lnTo>
                    <a:lnTo>
                      <a:pt x="1798" y="3521"/>
                    </a:lnTo>
                    <a:lnTo>
                      <a:pt x="1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0"/>
              <p:cNvSpPr/>
              <p:nvPr/>
            </p:nvSpPr>
            <p:spPr>
              <a:xfrm>
                <a:off x="3429273" y="841068"/>
                <a:ext cx="64515" cy="110297"/>
              </a:xfrm>
              <a:custGeom>
                <a:avLst/>
                <a:gdLst/>
                <a:ahLst/>
                <a:cxnLst/>
                <a:rect l="l" t="t" r="r" b="b"/>
                <a:pathLst>
                  <a:path w="1901" h="3250" extrusionOk="0">
                    <a:moveTo>
                      <a:pt x="93" y="1"/>
                    </a:moveTo>
                    <a:lnTo>
                      <a:pt x="0" y="3250"/>
                    </a:lnTo>
                    <a:lnTo>
                      <a:pt x="1900" y="3250"/>
                    </a:lnTo>
                    <a:lnTo>
                      <a:pt x="18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0"/>
              <p:cNvSpPr/>
              <p:nvPr/>
            </p:nvSpPr>
            <p:spPr>
              <a:xfrm>
                <a:off x="3522262" y="831871"/>
                <a:ext cx="35431" cy="119494"/>
              </a:xfrm>
              <a:custGeom>
                <a:avLst/>
                <a:gdLst/>
                <a:ahLst/>
                <a:cxnLst/>
                <a:rect l="l" t="t" r="r" b="b"/>
                <a:pathLst>
                  <a:path w="1044" h="3521" extrusionOk="0">
                    <a:moveTo>
                      <a:pt x="0" y="0"/>
                    </a:moveTo>
                    <a:lnTo>
                      <a:pt x="94" y="3521"/>
                    </a:lnTo>
                    <a:lnTo>
                      <a:pt x="1044" y="3521"/>
                    </a:lnTo>
                    <a:lnTo>
                      <a:pt x="10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0"/>
              <p:cNvSpPr/>
              <p:nvPr/>
            </p:nvSpPr>
            <p:spPr>
              <a:xfrm>
                <a:off x="3487408" y="841068"/>
                <a:ext cx="28270" cy="110297"/>
              </a:xfrm>
              <a:custGeom>
                <a:avLst/>
                <a:gdLst/>
                <a:ahLst/>
                <a:cxnLst/>
                <a:rect l="l" t="t" r="r" b="b"/>
                <a:pathLst>
                  <a:path w="833" h="3250" extrusionOk="0">
                    <a:moveTo>
                      <a:pt x="86" y="1"/>
                    </a:moveTo>
                    <a:lnTo>
                      <a:pt x="1" y="3250"/>
                    </a:lnTo>
                    <a:lnTo>
                      <a:pt x="832" y="3250"/>
                    </a:lnTo>
                    <a:lnTo>
                      <a:pt x="832" y="85"/>
                    </a:lnTo>
                    <a:lnTo>
                      <a:pt x="8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0"/>
              <p:cNvSpPr/>
              <p:nvPr/>
            </p:nvSpPr>
            <p:spPr>
              <a:xfrm>
                <a:off x="3410268" y="868421"/>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0"/>
              <p:cNvSpPr/>
              <p:nvPr/>
            </p:nvSpPr>
            <p:spPr>
              <a:xfrm>
                <a:off x="3527421" y="834450"/>
                <a:ext cx="25657" cy="12421"/>
              </a:xfrm>
              <a:custGeom>
                <a:avLst/>
                <a:gdLst/>
                <a:ahLst/>
                <a:cxnLst/>
                <a:rect l="l" t="t" r="r" b="b"/>
                <a:pathLst>
                  <a:path w="756" h="366" extrusionOk="0">
                    <a:moveTo>
                      <a:pt x="756" y="1"/>
                    </a:moveTo>
                    <a:lnTo>
                      <a:pt x="1" y="17"/>
                    </a:lnTo>
                    <a:lnTo>
                      <a:pt x="1" y="365"/>
                    </a:lnTo>
                    <a:lnTo>
                      <a:pt x="756" y="348"/>
                    </a:lnTo>
                    <a:lnTo>
                      <a:pt x="7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0"/>
              <p:cNvSpPr/>
              <p:nvPr/>
            </p:nvSpPr>
            <p:spPr>
              <a:xfrm>
                <a:off x="3530882" y="934939"/>
                <a:ext cx="22501" cy="12387"/>
              </a:xfrm>
              <a:custGeom>
                <a:avLst/>
                <a:gdLst/>
                <a:ahLst/>
                <a:cxnLst/>
                <a:rect l="l" t="t" r="r" b="b"/>
                <a:pathLst>
                  <a:path w="663" h="365" extrusionOk="0">
                    <a:moveTo>
                      <a:pt x="662" y="0"/>
                    </a:moveTo>
                    <a:lnTo>
                      <a:pt x="1" y="26"/>
                    </a:lnTo>
                    <a:lnTo>
                      <a:pt x="1" y="365"/>
                    </a:lnTo>
                    <a:lnTo>
                      <a:pt x="662" y="348"/>
                    </a:lnTo>
                    <a:lnTo>
                      <a:pt x="6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70"/>
            <p:cNvGrpSpPr/>
            <p:nvPr/>
          </p:nvGrpSpPr>
          <p:grpSpPr>
            <a:xfrm flipH="1">
              <a:off x="2789618" y="803108"/>
              <a:ext cx="201555" cy="121802"/>
              <a:chOff x="3410268" y="831871"/>
              <a:chExt cx="201555" cy="121802"/>
            </a:xfrm>
          </p:grpSpPr>
          <p:sp>
            <p:nvSpPr>
              <p:cNvPr id="3709" name="Google Shape;3709;p70"/>
              <p:cNvSpPr/>
              <p:nvPr/>
            </p:nvSpPr>
            <p:spPr>
              <a:xfrm>
                <a:off x="3580397" y="831871"/>
                <a:ext cx="31426" cy="119494"/>
              </a:xfrm>
              <a:custGeom>
                <a:avLst/>
                <a:gdLst/>
                <a:ahLst/>
                <a:cxnLst/>
                <a:rect l="l" t="t" r="r" b="b"/>
                <a:pathLst>
                  <a:path w="926" h="3521" extrusionOk="0">
                    <a:moveTo>
                      <a:pt x="1" y="0"/>
                    </a:moveTo>
                    <a:lnTo>
                      <a:pt x="43" y="3521"/>
                    </a:lnTo>
                    <a:lnTo>
                      <a:pt x="925" y="3521"/>
                    </a:lnTo>
                    <a:lnTo>
                      <a:pt x="9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0"/>
              <p:cNvSpPr/>
              <p:nvPr/>
            </p:nvSpPr>
            <p:spPr>
              <a:xfrm>
                <a:off x="3556233" y="845955"/>
                <a:ext cx="30238" cy="107718"/>
              </a:xfrm>
              <a:custGeom>
                <a:avLst/>
                <a:gdLst/>
                <a:ahLst/>
                <a:cxnLst/>
                <a:rect l="l" t="t" r="r" b="b"/>
                <a:pathLst>
                  <a:path w="891" h="3174" extrusionOk="0">
                    <a:moveTo>
                      <a:pt x="136" y="1"/>
                    </a:moveTo>
                    <a:lnTo>
                      <a:pt x="0" y="3173"/>
                    </a:lnTo>
                    <a:lnTo>
                      <a:pt x="891" y="3173"/>
                    </a:lnTo>
                    <a:lnTo>
                      <a:pt x="8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0"/>
              <p:cNvSpPr/>
              <p:nvPr/>
            </p:nvSpPr>
            <p:spPr>
              <a:xfrm>
                <a:off x="3473324" y="831871"/>
                <a:ext cx="67094" cy="119494"/>
              </a:xfrm>
              <a:custGeom>
                <a:avLst/>
                <a:gdLst/>
                <a:ahLst/>
                <a:cxnLst/>
                <a:rect l="l" t="t" r="r" b="b"/>
                <a:pathLst>
                  <a:path w="1977" h="3521" extrusionOk="0">
                    <a:moveTo>
                      <a:pt x="68" y="0"/>
                    </a:moveTo>
                    <a:lnTo>
                      <a:pt x="0" y="3521"/>
                    </a:lnTo>
                    <a:lnTo>
                      <a:pt x="1798" y="3521"/>
                    </a:lnTo>
                    <a:lnTo>
                      <a:pt x="1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0"/>
              <p:cNvSpPr/>
              <p:nvPr/>
            </p:nvSpPr>
            <p:spPr>
              <a:xfrm>
                <a:off x="3429273" y="841068"/>
                <a:ext cx="64515" cy="110297"/>
              </a:xfrm>
              <a:custGeom>
                <a:avLst/>
                <a:gdLst/>
                <a:ahLst/>
                <a:cxnLst/>
                <a:rect l="l" t="t" r="r" b="b"/>
                <a:pathLst>
                  <a:path w="1901" h="3250" extrusionOk="0">
                    <a:moveTo>
                      <a:pt x="93" y="1"/>
                    </a:moveTo>
                    <a:lnTo>
                      <a:pt x="0" y="3250"/>
                    </a:lnTo>
                    <a:lnTo>
                      <a:pt x="1900" y="3250"/>
                    </a:lnTo>
                    <a:lnTo>
                      <a:pt x="18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0"/>
              <p:cNvSpPr/>
              <p:nvPr/>
            </p:nvSpPr>
            <p:spPr>
              <a:xfrm>
                <a:off x="3522262" y="831871"/>
                <a:ext cx="35431" cy="119494"/>
              </a:xfrm>
              <a:custGeom>
                <a:avLst/>
                <a:gdLst/>
                <a:ahLst/>
                <a:cxnLst/>
                <a:rect l="l" t="t" r="r" b="b"/>
                <a:pathLst>
                  <a:path w="1044" h="3521" extrusionOk="0">
                    <a:moveTo>
                      <a:pt x="0" y="0"/>
                    </a:moveTo>
                    <a:lnTo>
                      <a:pt x="94" y="3521"/>
                    </a:lnTo>
                    <a:lnTo>
                      <a:pt x="1044" y="3521"/>
                    </a:lnTo>
                    <a:lnTo>
                      <a:pt x="10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0"/>
              <p:cNvSpPr/>
              <p:nvPr/>
            </p:nvSpPr>
            <p:spPr>
              <a:xfrm>
                <a:off x="3487408" y="841068"/>
                <a:ext cx="28270" cy="110297"/>
              </a:xfrm>
              <a:custGeom>
                <a:avLst/>
                <a:gdLst/>
                <a:ahLst/>
                <a:cxnLst/>
                <a:rect l="l" t="t" r="r" b="b"/>
                <a:pathLst>
                  <a:path w="833" h="3250" extrusionOk="0">
                    <a:moveTo>
                      <a:pt x="86" y="1"/>
                    </a:moveTo>
                    <a:lnTo>
                      <a:pt x="1" y="3250"/>
                    </a:lnTo>
                    <a:lnTo>
                      <a:pt x="832" y="3250"/>
                    </a:lnTo>
                    <a:lnTo>
                      <a:pt x="832" y="85"/>
                    </a:lnTo>
                    <a:lnTo>
                      <a:pt x="8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0"/>
              <p:cNvSpPr/>
              <p:nvPr/>
            </p:nvSpPr>
            <p:spPr>
              <a:xfrm>
                <a:off x="3410268" y="868421"/>
                <a:ext cx="65364" cy="82943"/>
              </a:xfrm>
              <a:custGeom>
                <a:avLst/>
                <a:gdLst/>
                <a:ahLst/>
                <a:cxnLst/>
                <a:rect l="l" t="t" r="r" b="b"/>
                <a:pathLst>
                  <a:path w="1926" h="2444" extrusionOk="0">
                    <a:moveTo>
                      <a:pt x="51" y="1"/>
                    </a:moveTo>
                    <a:lnTo>
                      <a:pt x="0" y="2444"/>
                    </a:lnTo>
                    <a:lnTo>
                      <a:pt x="1926" y="2444"/>
                    </a:lnTo>
                    <a:lnTo>
                      <a:pt x="1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0"/>
              <p:cNvSpPr/>
              <p:nvPr/>
            </p:nvSpPr>
            <p:spPr>
              <a:xfrm>
                <a:off x="3527421" y="834450"/>
                <a:ext cx="25657" cy="12421"/>
              </a:xfrm>
              <a:custGeom>
                <a:avLst/>
                <a:gdLst/>
                <a:ahLst/>
                <a:cxnLst/>
                <a:rect l="l" t="t" r="r" b="b"/>
                <a:pathLst>
                  <a:path w="756" h="366" extrusionOk="0">
                    <a:moveTo>
                      <a:pt x="756" y="1"/>
                    </a:moveTo>
                    <a:lnTo>
                      <a:pt x="1" y="17"/>
                    </a:lnTo>
                    <a:lnTo>
                      <a:pt x="1" y="365"/>
                    </a:lnTo>
                    <a:lnTo>
                      <a:pt x="756" y="348"/>
                    </a:lnTo>
                    <a:lnTo>
                      <a:pt x="7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0"/>
              <p:cNvSpPr/>
              <p:nvPr/>
            </p:nvSpPr>
            <p:spPr>
              <a:xfrm>
                <a:off x="3530882" y="934939"/>
                <a:ext cx="22501" cy="12387"/>
              </a:xfrm>
              <a:custGeom>
                <a:avLst/>
                <a:gdLst/>
                <a:ahLst/>
                <a:cxnLst/>
                <a:rect l="l" t="t" r="r" b="b"/>
                <a:pathLst>
                  <a:path w="663" h="365" extrusionOk="0">
                    <a:moveTo>
                      <a:pt x="662" y="0"/>
                    </a:moveTo>
                    <a:lnTo>
                      <a:pt x="1" y="26"/>
                    </a:lnTo>
                    <a:lnTo>
                      <a:pt x="1" y="365"/>
                    </a:lnTo>
                    <a:lnTo>
                      <a:pt x="662" y="348"/>
                    </a:lnTo>
                    <a:lnTo>
                      <a:pt x="6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8" name="Google Shape;3718;p70"/>
            <p:cNvSpPr/>
            <p:nvPr/>
          </p:nvSpPr>
          <p:spPr>
            <a:xfrm>
              <a:off x="2721975" y="1561483"/>
              <a:ext cx="279000" cy="139381"/>
            </a:xfrm>
            <a:custGeom>
              <a:avLst/>
              <a:gdLst/>
              <a:ahLst/>
              <a:cxnLst/>
              <a:rect l="l" t="t" r="r" b="b"/>
              <a:pathLst>
                <a:path w="8221" h="4107" extrusionOk="0">
                  <a:moveTo>
                    <a:pt x="0" y="1"/>
                  </a:moveTo>
                  <a:lnTo>
                    <a:pt x="0" y="4106"/>
                  </a:lnTo>
                  <a:lnTo>
                    <a:pt x="8220" y="4106"/>
                  </a:lnTo>
                  <a:lnTo>
                    <a:pt x="8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9" name="Google Shape;3719;p70"/>
            <p:cNvGrpSpPr/>
            <p:nvPr/>
          </p:nvGrpSpPr>
          <p:grpSpPr>
            <a:xfrm>
              <a:off x="2464730" y="1678970"/>
              <a:ext cx="587594" cy="54470"/>
              <a:chOff x="4343749" y="2322263"/>
              <a:chExt cx="587594" cy="54470"/>
            </a:xfrm>
          </p:grpSpPr>
          <p:sp>
            <p:nvSpPr>
              <p:cNvPr id="3720" name="Google Shape;3720;p70"/>
              <p:cNvSpPr/>
              <p:nvPr/>
            </p:nvSpPr>
            <p:spPr>
              <a:xfrm>
                <a:off x="4703317" y="2322263"/>
                <a:ext cx="190321" cy="42083"/>
              </a:xfrm>
              <a:custGeom>
                <a:avLst/>
                <a:gdLst/>
                <a:ahLst/>
                <a:cxnLst/>
                <a:rect l="l" t="t" r="r" b="b"/>
                <a:pathLst>
                  <a:path w="5608" h="1240" extrusionOk="0">
                    <a:moveTo>
                      <a:pt x="0" y="1"/>
                    </a:moveTo>
                    <a:lnTo>
                      <a:pt x="0" y="1240"/>
                    </a:lnTo>
                    <a:lnTo>
                      <a:pt x="5608" y="1240"/>
                    </a:lnTo>
                    <a:lnTo>
                      <a:pt x="56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0"/>
              <p:cNvSpPr/>
              <p:nvPr/>
            </p:nvSpPr>
            <p:spPr>
              <a:xfrm>
                <a:off x="4693814" y="2343305"/>
                <a:ext cx="202437" cy="15849"/>
              </a:xfrm>
              <a:custGeom>
                <a:avLst/>
                <a:gdLst/>
                <a:ahLst/>
                <a:cxnLst/>
                <a:rect l="l" t="t" r="r" b="b"/>
                <a:pathLst>
                  <a:path w="5965" h="467" extrusionOk="0">
                    <a:moveTo>
                      <a:pt x="0" y="0"/>
                    </a:moveTo>
                    <a:lnTo>
                      <a:pt x="0" y="467"/>
                    </a:lnTo>
                    <a:lnTo>
                      <a:pt x="5964" y="467"/>
                    </a:lnTo>
                    <a:lnTo>
                      <a:pt x="59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0"/>
              <p:cNvSpPr/>
              <p:nvPr/>
            </p:nvSpPr>
            <p:spPr>
              <a:xfrm>
                <a:off x="4594785" y="2322263"/>
                <a:ext cx="94754" cy="31732"/>
              </a:xfrm>
              <a:custGeom>
                <a:avLst/>
                <a:gdLst/>
                <a:ahLst/>
                <a:cxnLst/>
                <a:rect l="l" t="t" r="r" b="b"/>
                <a:pathLst>
                  <a:path w="2792" h="935" extrusionOk="0">
                    <a:moveTo>
                      <a:pt x="0" y="1"/>
                    </a:moveTo>
                    <a:lnTo>
                      <a:pt x="0" y="934"/>
                    </a:lnTo>
                    <a:lnTo>
                      <a:pt x="2791" y="934"/>
                    </a:lnTo>
                    <a:lnTo>
                      <a:pt x="27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0"/>
              <p:cNvSpPr/>
              <p:nvPr/>
            </p:nvSpPr>
            <p:spPr>
              <a:xfrm>
                <a:off x="4553619" y="2347886"/>
                <a:ext cx="151735" cy="28847"/>
              </a:xfrm>
              <a:custGeom>
                <a:avLst/>
                <a:gdLst/>
                <a:ahLst/>
                <a:cxnLst/>
                <a:rect l="l" t="t" r="r" b="b"/>
                <a:pathLst>
                  <a:path w="4471" h="850" extrusionOk="0">
                    <a:moveTo>
                      <a:pt x="849" y="1"/>
                    </a:moveTo>
                    <a:cubicBezTo>
                      <a:pt x="373" y="1"/>
                      <a:pt x="0" y="374"/>
                      <a:pt x="0" y="849"/>
                    </a:cubicBezTo>
                    <a:lnTo>
                      <a:pt x="4471" y="849"/>
                    </a:lnTo>
                    <a:lnTo>
                      <a:pt x="44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0"/>
              <p:cNvSpPr/>
              <p:nvPr/>
            </p:nvSpPr>
            <p:spPr>
              <a:xfrm>
                <a:off x="4677117" y="2347886"/>
                <a:ext cx="254226" cy="28847"/>
              </a:xfrm>
              <a:custGeom>
                <a:avLst/>
                <a:gdLst/>
                <a:ahLst/>
                <a:cxnLst/>
                <a:rect l="l" t="t" r="r" b="b"/>
                <a:pathLst>
                  <a:path w="7491" h="850" extrusionOk="0">
                    <a:moveTo>
                      <a:pt x="849" y="1"/>
                    </a:moveTo>
                    <a:cubicBezTo>
                      <a:pt x="382" y="1"/>
                      <a:pt x="0" y="374"/>
                      <a:pt x="0" y="849"/>
                    </a:cubicBezTo>
                    <a:lnTo>
                      <a:pt x="7491" y="849"/>
                    </a:lnTo>
                    <a:cubicBezTo>
                      <a:pt x="7491" y="374"/>
                      <a:pt x="7109" y="1"/>
                      <a:pt x="6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0"/>
              <p:cNvSpPr/>
              <p:nvPr/>
            </p:nvSpPr>
            <p:spPr>
              <a:xfrm>
                <a:off x="4885256" y="2358848"/>
                <a:ext cx="36313" cy="17885"/>
              </a:xfrm>
              <a:custGeom>
                <a:avLst/>
                <a:gdLst/>
                <a:ahLst/>
                <a:cxnLst/>
                <a:rect l="l" t="t" r="r" b="b"/>
                <a:pathLst>
                  <a:path w="1070" h="527" extrusionOk="0">
                    <a:moveTo>
                      <a:pt x="535" y="0"/>
                    </a:moveTo>
                    <a:cubicBezTo>
                      <a:pt x="272" y="0"/>
                      <a:pt x="60" y="221"/>
                      <a:pt x="1" y="526"/>
                    </a:cubicBezTo>
                    <a:lnTo>
                      <a:pt x="1070" y="526"/>
                    </a:lnTo>
                    <a:cubicBezTo>
                      <a:pt x="1010" y="221"/>
                      <a:pt x="790"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0"/>
              <p:cNvSpPr/>
              <p:nvPr/>
            </p:nvSpPr>
            <p:spPr>
              <a:xfrm>
                <a:off x="4855594" y="2367774"/>
                <a:ext cx="22501" cy="8960"/>
              </a:xfrm>
              <a:custGeom>
                <a:avLst/>
                <a:gdLst/>
                <a:ahLst/>
                <a:cxnLst/>
                <a:rect l="l" t="t" r="r" b="b"/>
                <a:pathLst>
                  <a:path w="663" h="264" extrusionOk="0">
                    <a:moveTo>
                      <a:pt x="332" y="0"/>
                    </a:moveTo>
                    <a:cubicBezTo>
                      <a:pt x="179" y="0"/>
                      <a:pt x="60" y="111"/>
                      <a:pt x="1" y="263"/>
                    </a:cubicBezTo>
                    <a:lnTo>
                      <a:pt x="663" y="263"/>
                    </a:lnTo>
                    <a:cubicBezTo>
                      <a:pt x="603" y="111"/>
                      <a:pt x="476"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0"/>
              <p:cNvSpPr/>
              <p:nvPr/>
            </p:nvSpPr>
            <p:spPr>
              <a:xfrm>
                <a:off x="4733827" y="2367774"/>
                <a:ext cx="22501" cy="8960"/>
              </a:xfrm>
              <a:custGeom>
                <a:avLst/>
                <a:gdLst/>
                <a:ahLst/>
                <a:cxnLst/>
                <a:rect l="l" t="t" r="r" b="b"/>
                <a:pathLst>
                  <a:path w="663" h="264" extrusionOk="0">
                    <a:moveTo>
                      <a:pt x="331" y="0"/>
                    </a:moveTo>
                    <a:cubicBezTo>
                      <a:pt x="187" y="0"/>
                      <a:pt x="60" y="111"/>
                      <a:pt x="1" y="263"/>
                    </a:cubicBezTo>
                    <a:lnTo>
                      <a:pt x="662" y="263"/>
                    </a:lnTo>
                    <a:cubicBezTo>
                      <a:pt x="603" y="111"/>
                      <a:pt x="484"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0"/>
              <p:cNvSpPr/>
              <p:nvPr/>
            </p:nvSpPr>
            <p:spPr>
              <a:xfrm>
                <a:off x="4690081" y="2358848"/>
                <a:ext cx="36313" cy="17885"/>
              </a:xfrm>
              <a:custGeom>
                <a:avLst/>
                <a:gdLst/>
                <a:ahLst/>
                <a:cxnLst/>
                <a:rect l="l" t="t" r="r" b="b"/>
                <a:pathLst>
                  <a:path w="1070" h="527" extrusionOk="0">
                    <a:moveTo>
                      <a:pt x="535" y="0"/>
                    </a:moveTo>
                    <a:cubicBezTo>
                      <a:pt x="272" y="0"/>
                      <a:pt x="51" y="221"/>
                      <a:pt x="0" y="526"/>
                    </a:cubicBezTo>
                    <a:lnTo>
                      <a:pt x="1069" y="526"/>
                    </a:lnTo>
                    <a:cubicBezTo>
                      <a:pt x="1010" y="221"/>
                      <a:pt x="789"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0"/>
              <p:cNvSpPr/>
              <p:nvPr/>
            </p:nvSpPr>
            <p:spPr>
              <a:xfrm>
                <a:off x="4493447" y="2322263"/>
                <a:ext cx="190321" cy="42083"/>
              </a:xfrm>
              <a:custGeom>
                <a:avLst/>
                <a:gdLst/>
                <a:ahLst/>
                <a:cxnLst/>
                <a:rect l="l" t="t" r="r" b="b"/>
                <a:pathLst>
                  <a:path w="5608" h="1240" extrusionOk="0">
                    <a:moveTo>
                      <a:pt x="0" y="1"/>
                    </a:moveTo>
                    <a:lnTo>
                      <a:pt x="0" y="1240"/>
                    </a:lnTo>
                    <a:lnTo>
                      <a:pt x="5608" y="1240"/>
                    </a:lnTo>
                    <a:lnTo>
                      <a:pt x="56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0"/>
              <p:cNvSpPr/>
              <p:nvPr/>
            </p:nvSpPr>
            <p:spPr>
              <a:xfrm>
                <a:off x="4483945" y="2343305"/>
                <a:ext cx="202709" cy="15849"/>
              </a:xfrm>
              <a:custGeom>
                <a:avLst/>
                <a:gdLst/>
                <a:ahLst/>
                <a:cxnLst/>
                <a:rect l="l" t="t" r="r" b="b"/>
                <a:pathLst>
                  <a:path w="5973" h="467" extrusionOk="0">
                    <a:moveTo>
                      <a:pt x="0" y="0"/>
                    </a:moveTo>
                    <a:lnTo>
                      <a:pt x="0" y="467"/>
                    </a:lnTo>
                    <a:lnTo>
                      <a:pt x="5972" y="467"/>
                    </a:lnTo>
                    <a:lnTo>
                      <a:pt x="5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0"/>
              <p:cNvSpPr/>
              <p:nvPr/>
            </p:nvSpPr>
            <p:spPr>
              <a:xfrm>
                <a:off x="4343749" y="2347886"/>
                <a:ext cx="151735" cy="28847"/>
              </a:xfrm>
              <a:custGeom>
                <a:avLst/>
                <a:gdLst/>
                <a:ahLst/>
                <a:cxnLst/>
                <a:rect l="l" t="t" r="r" b="b"/>
                <a:pathLst>
                  <a:path w="4471" h="850" extrusionOk="0">
                    <a:moveTo>
                      <a:pt x="848" y="1"/>
                    </a:moveTo>
                    <a:cubicBezTo>
                      <a:pt x="382" y="1"/>
                      <a:pt x="0" y="374"/>
                      <a:pt x="0" y="849"/>
                    </a:cubicBezTo>
                    <a:lnTo>
                      <a:pt x="4471" y="849"/>
                    </a:lnTo>
                    <a:lnTo>
                      <a:pt x="44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0"/>
              <p:cNvSpPr/>
              <p:nvPr/>
            </p:nvSpPr>
            <p:spPr>
              <a:xfrm>
                <a:off x="4467519" y="2347886"/>
                <a:ext cx="253954" cy="28847"/>
              </a:xfrm>
              <a:custGeom>
                <a:avLst/>
                <a:gdLst/>
                <a:ahLst/>
                <a:cxnLst/>
                <a:rect l="l" t="t" r="r" b="b"/>
                <a:pathLst>
                  <a:path w="7483" h="850" extrusionOk="0">
                    <a:moveTo>
                      <a:pt x="849" y="1"/>
                    </a:moveTo>
                    <a:cubicBezTo>
                      <a:pt x="374" y="1"/>
                      <a:pt x="1" y="374"/>
                      <a:pt x="1" y="849"/>
                    </a:cubicBezTo>
                    <a:lnTo>
                      <a:pt x="7483" y="849"/>
                    </a:lnTo>
                    <a:cubicBezTo>
                      <a:pt x="7483" y="374"/>
                      <a:pt x="7110" y="1"/>
                      <a:pt x="6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0"/>
              <p:cNvSpPr/>
              <p:nvPr/>
            </p:nvSpPr>
            <p:spPr>
              <a:xfrm>
                <a:off x="4675386" y="2358848"/>
                <a:ext cx="36313" cy="17885"/>
              </a:xfrm>
              <a:custGeom>
                <a:avLst/>
                <a:gdLst/>
                <a:ahLst/>
                <a:cxnLst/>
                <a:rect l="l" t="t" r="r" b="b"/>
                <a:pathLst>
                  <a:path w="1070" h="527" extrusionOk="0">
                    <a:moveTo>
                      <a:pt x="535" y="0"/>
                    </a:moveTo>
                    <a:cubicBezTo>
                      <a:pt x="272" y="0"/>
                      <a:pt x="60" y="221"/>
                      <a:pt x="1" y="526"/>
                    </a:cubicBezTo>
                    <a:lnTo>
                      <a:pt x="1069" y="526"/>
                    </a:lnTo>
                    <a:cubicBezTo>
                      <a:pt x="1010" y="221"/>
                      <a:pt x="798"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0"/>
              <p:cNvSpPr/>
              <p:nvPr/>
            </p:nvSpPr>
            <p:spPr>
              <a:xfrm>
                <a:off x="4645725" y="2367774"/>
                <a:ext cx="22501" cy="8960"/>
              </a:xfrm>
              <a:custGeom>
                <a:avLst/>
                <a:gdLst/>
                <a:ahLst/>
                <a:cxnLst/>
                <a:rect l="l" t="t" r="r" b="b"/>
                <a:pathLst>
                  <a:path w="663" h="264" extrusionOk="0">
                    <a:moveTo>
                      <a:pt x="332" y="0"/>
                    </a:moveTo>
                    <a:cubicBezTo>
                      <a:pt x="187" y="0"/>
                      <a:pt x="60" y="111"/>
                      <a:pt x="1" y="263"/>
                    </a:cubicBezTo>
                    <a:lnTo>
                      <a:pt x="662" y="263"/>
                    </a:lnTo>
                    <a:cubicBezTo>
                      <a:pt x="603" y="111"/>
                      <a:pt x="476"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0"/>
              <p:cNvSpPr/>
              <p:nvPr/>
            </p:nvSpPr>
            <p:spPr>
              <a:xfrm>
                <a:off x="4524229" y="2367774"/>
                <a:ext cx="22501" cy="8960"/>
              </a:xfrm>
              <a:custGeom>
                <a:avLst/>
                <a:gdLst/>
                <a:ahLst/>
                <a:cxnLst/>
                <a:rect l="l" t="t" r="r" b="b"/>
                <a:pathLst>
                  <a:path w="663" h="264" extrusionOk="0">
                    <a:moveTo>
                      <a:pt x="323" y="0"/>
                    </a:moveTo>
                    <a:cubicBezTo>
                      <a:pt x="179" y="0"/>
                      <a:pt x="60" y="111"/>
                      <a:pt x="1" y="263"/>
                    </a:cubicBezTo>
                    <a:lnTo>
                      <a:pt x="663" y="263"/>
                    </a:lnTo>
                    <a:cubicBezTo>
                      <a:pt x="603" y="111"/>
                      <a:pt x="476"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0"/>
              <p:cNvSpPr/>
              <p:nvPr/>
            </p:nvSpPr>
            <p:spPr>
              <a:xfrm>
                <a:off x="4480212" y="2358848"/>
                <a:ext cx="36279" cy="17885"/>
              </a:xfrm>
              <a:custGeom>
                <a:avLst/>
                <a:gdLst/>
                <a:ahLst/>
                <a:cxnLst/>
                <a:rect l="l" t="t" r="r" b="b"/>
                <a:pathLst>
                  <a:path w="1069" h="527" extrusionOk="0">
                    <a:moveTo>
                      <a:pt x="535" y="0"/>
                    </a:moveTo>
                    <a:cubicBezTo>
                      <a:pt x="272" y="0"/>
                      <a:pt x="59" y="221"/>
                      <a:pt x="0" y="526"/>
                    </a:cubicBezTo>
                    <a:lnTo>
                      <a:pt x="1069" y="526"/>
                    </a:lnTo>
                    <a:cubicBezTo>
                      <a:pt x="1010" y="221"/>
                      <a:pt x="789"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7" name="Google Shape;3737;p70"/>
            <p:cNvSpPr/>
            <p:nvPr/>
          </p:nvSpPr>
          <p:spPr>
            <a:xfrm>
              <a:off x="2835971" y="1561483"/>
              <a:ext cx="153465" cy="118069"/>
            </a:xfrm>
            <a:custGeom>
              <a:avLst/>
              <a:gdLst/>
              <a:ahLst/>
              <a:cxnLst/>
              <a:rect l="l" t="t" r="r" b="b"/>
              <a:pathLst>
                <a:path w="4522" h="3479" extrusionOk="0">
                  <a:moveTo>
                    <a:pt x="0" y="1"/>
                  </a:moveTo>
                  <a:lnTo>
                    <a:pt x="0" y="3479"/>
                  </a:lnTo>
                  <a:lnTo>
                    <a:pt x="4522" y="3479"/>
                  </a:lnTo>
                  <a:lnTo>
                    <a:pt x="45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0"/>
            <p:cNvSpPr/>
            <p:nvPr/>
          </p:nvSpPr>
          <p:spPr>
            <a:xfrm>
              <a:off x="3011292" y="199775"/>
              <a:ext cx="15883" cy="1526712"/>
            </a:xfrm>
            <a:custGeom>
              <a:avLst/>
              <a:gdLst/>
              <a:ahLst/>
              <a:cxnLst/>
              <a:rect l="l" t="t" r="r" b="b"/>
              <a:pathLst>
                <a:path w="468" h="44986" extrusionOk="0">
                  <a:moveTo>
                    <a:pt x="0" y="0"/>
                  </a:moveTo>
                  <a:lnTo>
                    <a:pt x="0" y="44985"/>
                  </a:lnTo>
                  <a:lnTo>
                    <a:pt x="467" y="44985"/>
                  </a:lnTo>
                  <a:lnTo>
                    <a:pt x="4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0"/>
            <p:cNvSpPr/>
            <p:nvPr/>
          </p:nvSpPr>
          <p:spPr>
            <a:xfrm>
              <a:off x="2997751" y="199775"/>
              <a:ext cx="16460" cy="1526712"/>
            </a:xfrm>
            <a:custGeom>
              <a:avLst/>
              <a:gdLst/>
              <a:ahLst/>
              <a:cxnLst/>
              <a:rect l="l" t="t" r="r" b="b"/>
              <a:pathLst>
                <a:path w="485" h="44986" extrusionOk="0">
                  <a:moveTo>
                    <a:pt x="1" y="0"/>
                  </a:moveTo>
                  <a:lnTo>
                    <a:pt x="1" y="44985"/>
                  </a:lnTo>
                  <a:lnTo>
                    <a:pt x="484" y="44985"/>
                  </a:lnTo>
                  <a:lnTo>
                    <a:pt x="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0"/>
            <p:cNvSpPr/>
            <p:nvPr/>
          </p:nvSpPr>
          <p:spPr>
            <a:xfrm>
              <a:off x="2847476" y="1571563"/>
              <a:ext cx="130456" cy="101100"/>
            </a:xfrm>
            <a:custGeom>
              <a:avLst/>
              <a:gdLst/>
              <a:ahLst/>
              <a:cxnLst/>
              <a:rect l="l" t="t" r="r" b="b"/>
              <a:pathLst>
                <a:path w="3844" h="2979" extrusionOk="0">
                  <a:moveTo>
                    <a:pt x="3742" y="102"/>
                  </a:moveTo>
                  <a:lnTo>
                    <a:pt x="3742" y="2876"/>
                  </a:lnTo>
                  <a:lnTo>
                    <a:pt x="102" y="2876"/>
                  </a:lnTo>
                  <a:lnTo>
                    <a:pt x="102" y="102"/>
                  </a:lnTo>
                  <a:close/>
                  <a:moveTo>
                    <a:pt x="1" y="1"/>
                  </a:moveTo>
                  <a:lnTo>
                    <a:pt x="1" y="2978"/>
                  </a:lnTo>
                  <a:lnTo>
                    <a:pt x="3843" y="2978"/>
                  </a:lnTo>
                  <a:lnTo>
                    <a:pt x="38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0"/>
            <p:cNvSpPr/>
            <p:nvPr/>
          </p:nvSpPr>
          <p:spPr>
            <a:xfrm>
              <a:off x="2729747" y="198316"/>
              <a:ext cx="271229" cy="101100"/>
            </a:xfrm>
            <a:custGeom>
              <a:avLst/>
              <a:gdLst/>
              <a:ahLst/>
              <a:cxnLst/>
              <a:rect l="l" t="t" r="r" b="b"/>
              <a:pathLst>
                <a:path w="7992" h="2979" extrusionOk="0">
                  <a:moveTo>
                    <a:pt x="0" y="1"/>
                  </a:moveTo>
                  <a:lnTo>
                    <a:pt x="0" y="2978"/>
                  </a:lnTo>
                  <a:lnTo>
                    <a:pt x="7991" y="2978"/>
                  </a:lnTo>
                  <a:lnTo>
                    <a:pt x="79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0"/>
            <p:cNvSpPr/>
            <p:nvPr/>
          </p:nvSpPr>
          <p:spPr>
            <a:xfrm>
              <a:off x="2838279" y="214164"/>
              <a:ext cx="140501" cy="85251"/>
            </a:xfrm>
            <a:custGeom>
              <a:avLst/>
              <a:gdLst/>
              <a:ahLst/>
              <a:cxnLst/>
              <a:rect l="l" t="t" r="r" b="b"/>
              <a:pathLst>
                <a:path w="4140" h="2512" extrusionOk="0">
                  <a:moveTo>
                    <a:pt x="0" y="0"/>
                  </a:moveTo>
                  <a:lnTo>
                    <a:pt x="0" y="2511"/>
                  </a:lnTo>
                  <a:lnTo>
                    <a:pt x="4140" y="2511"/>
                  </a:lnTo>
                  <a:lnTo>
                    <a:pt x="4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0"/>
            <p:cNvSpPr/>
            <p:nvPr/>
          </p:nvSpPr>
          <p:spPr>
            <a:xfrm>
              <a:off x="2816661" y="175306"/>
              <a:ext cx="15883" cy="54130"/>
            </a:xfrm>
            <a:custGeom>
              <a:avLst/>
              <a:gdLst/>
              <a:ahLst/>
              <a:cxnLst/>
              <a:rect l="l" t="t" r="r" b="b"/>
              <a:pathLst>
                <a:path w="468" h="1595" extrusionOk="0">
                  <a:moveTo>
                    <a:pt x="1" y="0"/>
                  </a:moveTo>
                  <a:lnTo>
                    <a:pt x="1" y="1595"/>
                  </a:lnTo>
                  <a:lnTo>
                    <a:pt x="468" y="1595"/>
                  </a:lnTo>
                  <a:lnTo>
                    <a:pt x="4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0"/>
            <p:cNvSpPr/>
            <p:nvPr/>
          </p:nvSpPr>
          <p:spPr>
            <a:xfrm>
              <a:off x="2818969" y="169537"/>
              <a:ext cx="233252" cy="37467"/>
            </a:xfrm>
            <a:custGeom>
              <a:avLst/>
              <a:gdLst/>
              <a:ahLst/>
              <a:cxnLst/>
              <a:rect l="l" t="t" r="r" b="b"/>
              <a:pathLst>
                <a:path w="6873" h="1104" extrusionOk="0">
                  <a:moveTo>
                    <a:pt x="1" y="0"/>
                  </a:moveTo>
                  <a:lnTo>
                    <a:pt x="1" y="1103"/>
                  </a:lnTo>
                  <a:lnTo>
                    <a:pt x="6278" y="1103"/>
                  </a:lnTo>
                  <a:cubicBezTo>
                    <a:pt x="6872" y="1103"/>
                    <a:pt x="6872" y="0"/>
                    <a:pt x="6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0"/>
            <p:cNvSpPr/>
            <p:nvPr/>
          </p:nvSpPr>
          <p:spPr>
            <a:xfrm>
              <a:off x="3019641" y="172998"/>
              <a:ext cx="16731" cy="30544"/>
            </a:xfrm>
            <a:custGeom>
              <a:avLst/>
              <a:gdLst/>
              <a:ahLst/>
              <a:cxnLst/>
              <a:rect l="l" t="t" r="r" b="b"/>
              <a:pathLst>
                <a:path w="493" h="900" extrusionOk="0">
                  <a:moveTo>
                    <a:pt x="0" y="0"/>
                  </a:moveTo>
                  <a:cubicBezTo>
                    <a:pt x="280" y="153"/>
                    <a:pt x="280" y="738"/>
                    <a:pt x="0" y="899"/>
                  </a:cubicBezTo>
                  <a:cubicBezTo>
                    <a:pt x="492" y="899"/>
                    <a:pt x="492"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0"/>
            <p:cNvSpPr/>
            <p:nvPr/>
          </p:nvSpPr>
          <p:spPr>
            <a:xfrm>
              <a:off x="2851209" y="172998"/>
              <a:ext cx="16731" cy="30544"/>
            </a:xfrm>
            <a:custGeom>
              <a:avLst/>
              <a:gdLst/>
              <a:ahLst/>
              <a:cxnLst/>
              <a:rect l="l" t="t" r="r" b="b"/>
              <a:pathLst>
                <a:path w="493" h="900" extrusionOk="0">
                  <a:moveTo>
                    <a:pt x="1" y="0"/>
                  </a:moveTo>
                  <a:cubicBezTo>
                    <a:pt x="281" y="153"/>
                    <a:pt x="281" y="738"/>
                    <a:pt x="1" y="899"/>
                  </a:cubicBezTo>
                  <a:cubicBezTo>
                    <a:pt x="493" y="899"/>
                    <a:pt x="493"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0"/>
            <p:cNvSpPr/>
            <p:nvPr/>
          </p:nvSpPr>
          <p:spPr>
            <a:xfrm>
              <a:off x="2686273" y="169537"/>
              <a:ext cx="154042" cy="37467"/>
            </a:xfrm>
            <a:custGeom>
              <a:avLst/>
              <a:gdLst/>
              <a:ahLst/>
              <a:cxnLst/>
              <a:rect l="l" t="t" r="r" b="b"/>
              <a:pathLst>
                <a:path w="4539" h="1104" extrusionOk="0">
                  <a:moveTo>
                    <a:pt x="501" y="0"/>
                  </a:moveTo>
                  <a:cubicBezTo>
                    <a:pt x="0" y="0"/>
                    <a:pt x="0" y="1103"/>
                    <a:pt x="501" y="1103"/>
                  </a:cubicBezTo>
                  <a:lnTo>
                    <a:pt x="4038" y="1103"/>
                  </a:lnTo>
                  <a:cubicBezTo>
                    <a:pt x="4539" y="1103"/>
                    <a:pt x="4539" y="0"/>
                    <a:pt x="4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0"/>
            <p:cNvSpPr/>
            <p:nvPr/>
          </p:nvSpPr>
          <p:spPr>
            <a:xfrm>
              <a:off x="2809772" y="179888"/>
              <a:ext cx="17885" cy="19921"/>
            </a:xfrm>
            <a:custGeom>
              <a:avLst/>
              <a:gdLst/>
              <a:ahLst/>
              <a:cxnLst/>
              <a:rect l="l" t="t" r="r" b="b"/>
              <a:pathLst>
                <a:path w="527" h="587" extrusionOk="0">
                  <a:moveTo>
                    <a:pt x="263" y="1"/>
                  </a:moveTo>
                  <a:cubicBezTo>
                    <a:pt x="119" y="1"/>
                    <a:pt x="0" y="128"/>
                    <a:pt x="0" y="298"/>
                  </a:cubicBezTo>
                  <a:cubicBezTo>
                    <a:pt x="0" y="459"/>
                    <a:pt x="119" y="586"/>
                    <a:pt x="263" y="586"/>
                  </a:cubicBezTo>
                  <a:cubicBezTo>
                    <a:pt x="408" y="586"/>
                    <a:pt x="526" y="459"/>
                    <a:pt x="526" y="298"/>
                  </a:cubicBezTo>
                  <a:cubicBezTo>
                    <a:pt x="526" y="128"/>
                    <a:pt x="408"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0"/>
            <p:cNvSpPr/>
            <p:nvPr/>
          </p:nvSpPr>
          <p:spPr>
            <a:xfrm>
              <a:off x="2816084" y="184503"/>
              <a:ext cx="9265" cy="10690"/>
            </a:xfrm>
            <a:custGeom>
              <a:avLst/>
              <a:gdLst/>
              <a:ahLst/>
              <a:cxnLst/>
              <a:rect l="l" t="t" r="r" b="b"/>
              <a:pathLst>
                <a:path w="273" h="315" extrusionOk="0">
                  <a:moveTo>
                    <a:pt x="137" y="0"/>
                  </a:moveTo>
                  <a:cubicBezTo>
                    <a:pt x="60" y="0"/>
                    <a:pt x="1" y="68"/>
                    <a:pt x="1" y="162"/>
                  </a:cubicBezTo>
                  <a:cubicBezTo>
                    <a:pt x="1" y="246"/>
                    <a:pt x="60" y="314"/>
                    <a:pt x="137" y="314"/>
                  </a:cubicBezTo>
                  <a:cubicBezTo>
                    <a:pt x="213" y="314"/>
                    <a:pt x="272" y="246"/>
                    <a:pt x="272" y="162"/>
                  </a:cubicBezTo>
                  <a:cubicBezTo>
                    <a:pt x="272" y="68"/>
                    <a:pt x="213"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0"/>
            <p:cNvSpPr/>
            <p:nvPr/>
          </p:nvSpPr>
          <p:spPr>
            <a:xfrm>
              <a:off x="2694893" y="179888"/>
              <a:ext cx="17614" cy="19921"/>
            </a:xfrm>
            <a:custGeom>
              <a:avLst/>
              <a:gdLst/>
              <a:ahLst/>
              <a:cxnLst/>
              <a:rect l="l" t="t" r="r" b="b"/>
              <a:pathLst>
                <a:path w="519" h="587" extrusionOk="0">
                  <a:moveTo>
                    <a:pt x="264" y="1"/>
                  </a:moveTo>
                  <a:cubicBezTo>
                    <a:pt x="119" y="1"/>
                    <a:pt x="1" y="128"/>
                    <a:pt x="1" y="298"/>
                  </a:cubicBezTo>
                  <a:cubicBezTo>
                    <a:pt x="1" y="459"/>
                    <a:pt x="119" y="586"/>
                    <a:pt x="264" y="586"/>
                  </a:cubicBezTo>
                  <a:cubicBezTo>
                    <a:pt x="408" y="586"/>
                    <a:pt x="518" y="459"/>
                    <a:pt x="518" y="298"/>
                  </a:cubicBezTo>
                  <a:cubicBezTo>
                    <a:pt x="518" y="128"/>
                    <a:pt x="408"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0"/>
            <p:cNvSpPr/>
            <p:nvPr/>
          </p:nvSpPr>
          <p:spPr>
            <a:xfrm>
              <a:off x="2700934" y="184503"/>
              <a:ext cx="9536" cy="10690"/>
            </a:xfrm>
            <a:custGeom>
              <a:avLst/>
              <a:gdLst/>
              <a:ahLst/>
              <a:cxnLst/>
              <a:rect l="l" t="t" r="r" b="b"/>
              <a:pathLst>
                <a:path w="281" h="315" extrusionOk="0">
                  <a:moveTo>
                    <a:pt x="137" y="0"/>
                  </a:moveTo>
                  <a:cubicBezTo>
                    <a:pt x="69" y="0"/>
                    <a:pt x="1" y="68"/>
                    <a:pt x="1" y="162"/>
                  </a:cubicBezTo>
                  <a:cubicBezTo>
                    <a:pt x="1" y="246"/>
                    <a:pt x="69" y="314"/>
                    <a:pt x="137" y="314"/>
                  </a:cubicBezTo>
                  <a:cubicBezTo>
                    <a:pt x="213" y="314"/>
                    <a:pt x="281" y="246"/>
                    <a:pt x="281" y="162"/>
                  </a:cubicBezTo>
                  <a:cubicBezTo>
                    <a:pt x="281" y="68"/>
                    <a:pt x="213"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0"/>
            <p:cNvSpPr/>
            <p:nvPr/>
          </p:nvSpPr>
          <p:spPr>
            <a:xfrm>
              <a:off x="2845474" y="221359"/>
              <a:ext cx="128419" cy="70285"/>
            </a:xfrm>
            <a:custGeom>
              <a:avLst/>
              <a:gdLst/>
              <a:ahLst/>
              <a:cxnLst/>
              <a:rect l="l" t="t" r="r" b="b"/>
              <a:pathLst>
                <a:path w="3784" h="2071" extrusionOk="0">
                  <a:moveTo>
                    <a:pt x="3682" y="94"/>
                  </a:moveTo>
                  <a:lnTo>
                    <a:pt x="3682" y="1968"/>
                  </a:lnTo>
                  <a:lnTo>
                    <a:pt x="102" y="1968"/>
                  </a:lnTo>
                  <a:lnTo>
                    <a:pt x="102" y="94"/>
                  </a:lnTo>
                  <a:close/>
                  <a:moveTo>
                    <a:pt x="0" y="0"/>
                  </a:moveTo>
                  <a:lnTo>
                    <a:pt x="0" y="2070"/>
                  </a:lnTo>
                  <a:lnTo>
                    <a:pt x="3784" y="2070"/>
                  </a:lnTo>
                  <a:lnTo>
                    <a:pt x="37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0"/>
            <p:cNvSpPr/>
            <p:nvPr/>
          </p:nvSpPr>
          <p:spPr>
            <a:xfrm>
              <a:off x="2519844" y="928413"/>
              <a:ext cx="483406" cy="15883"/>
            </a:xfrm>
            <a:custGeom>
              <a:avLst/>
              <a:gdLst/>
              <a:ahLst/>
              <a:cxnLst/>
              <a:rect l="l" t="t" r="r" b="b"/>
              <a:pathLst>
                <a:path w="14244" h="468" extrusionOk="0">
                  <a:moveTo>
                    <a:pt x="1" y="1"/>
                  </a:moveTo>
                  <a:lnTo>
                    <a:pt x="1" y="467"/>
                  </a:lnTo>
                  <a:lnTo>
                    <a:pt x="14244" y="467"/>
                  </a:lnTo>
                  <a:lnTo>
                    <a:pt x="142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0"/>
            <p:cNvSpPr/>
            <p:nvPr/>
          </p:nvSpPr>
          <p:spPr>
            <a:xfrm>
              <a:off x="2519844" y="1070645"/>
              <a:ext cx="483406" cy="15849"/>
            </a:xfrm>
            <a:custGeom>
              <a:avLst/>
              <a:gdLst/>
              <a:ahLst/>
              <a:cxnLst/>
              <a:rect l="l" t="t" r="r" b="b"/>
              <a:pathLst>
                <a:path w="14244" h="467" extrusionOk="0">
                  <a:moveTo>
                    <a:pt x="1" y="0"/>
                  </a:moveTo>
                  <a:lnTo>
                    <a:pt x="1" y="467"/>
                  </a:lnTo>
                  <a:lnTo>
                    <a:pt x="14244" y="467"/>
                  </a:lnTo>
                  <a:lnTo>
                    <a:pt x="14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70"/>
            <p:cNvSpPr/>
            <p:nvPr/>
          </p:nvSpPr>
          <p:spPr>
            <a:xfrm>
              <a:off x="2519844" y="1226961"/>
              <a:ext cx="483406" cy="15849"/>
            </a:xfrm>
            <a:custGeom>
              <a:avLst/>
              <a:gdLst/>
              <a:ahLst/>
              <a:cxnLst/>
              <a:rect l="l" t="t" r="r" b="b"/>
              <a:pathLst>
                <a:path w="14244" h="467" extrusionOk="0">
                  <a:moveTo>
                    <a:pt x="1" y="0"/>
                  </a:moveTo>
                  <a:lnTo>
                    <a:pt x="1" y="467"/>
                  </a:lnTo>
                  <a:lnTo>
                    <a:pt x="14244" y="467"/>
                  </a:lnTo>
                  <a:lnTo>
                    <a:pt x="14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70"/>
            <p:cNvSpPr/>
            <p:nvPr/>
          </p:nvSpPr>
          <p:spPr>
            <a:xfrm>
              <a:off x="2519844" y="1394239"/>
              <a:ext cx="483406" cy="15849"/>
            </a:xfrm>
            <a:custGeom>
              <a:avLst/>
              <a:gdLst/>
              <a:ahLst/>
              <a:cxnLst/>
              <a:rect l="l" t="t" r="r" b="b"/>
              <a:pathLst>
                <a:path w="14244" h="467" extrusionOk="0">
                  <a:moveTo>
                    <a:pt x="1" y="0"/>
                  </a:moveTo>
                  <a:lnTo>
                    <a:pt x="1" y="467"/>
                  </a:lnTo>
                  <a:lnTo>
                    <a:pt x="14244" y="467"/>
                  </a:lnTo>
                  <a:lnTo>
                    <a:pt x="14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0"/>
            <p:cNvSpPr/>
            <p:nvPr/>
          </p:nvSpPr>
          <p:spPr>
            <a:xfrm>
              <a:off x="2519844" y="613473"/>
              <a:ext cx="483406" cy="15849"/>
            </a:xfrm>
            <a:custGeom>
              <a:avLst/>
              <a:gdLst/>
              <a:ahLst/>
              <a:cxnLst/>
              <a:rect l="l" t="t" r="r" b="b"/>
              <a:pathLst>
                <a:path w="14244" h="467" extrusionOk="0">
                  <a:moveTo>
                    <a:pt x="1" y="0"/>
                  </a:moveTo>
                  <a:lnTo>
                    <a:pt x="1" y="467"/>
                  </a:lnTo>
                  <a:lnTo>
                    <a:pt x="14244" y="467"/>
                  </a:lnTo>
                  <a:lnTo>
                    <a:pt x="14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0"/>
            <p:cNvSpPr/>
            <p:nvPr/>
          </p:nvSpPr>
          <p:spPr>
            <a:xfrm>
              <a:off x="2519844" y="770943"/>
              <a:ext cx="480826" cy="15849"/>
            </a:xfrm>
            <a:custGeom>
              <a:avLst/>
              <a:gdLst/>
              <a:ahLst/>
              <a:cxnLst/>
              <a:rect l="l" t="t" r="r" b="b"/>
              <a:pathLst>
                <a:path w="14168" h="467" extrusionOk="0">
                  <a:moveTo>
                    <a:pt x="1" y="0"/>
                  </a:moveTo>
                  <a:lnTo>
                    <a:pt x="1" y="467"/>
                  </a:lnTo>
                  <a:lnTo>
                    <a:pt x="14168" y="467"/>
                  </a:lnTo>
                  <a:lnTo>
                    <a:pt x="14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0"/>
            <p:cNvSpPr/>
            <p:nvPr/>
          </p:nvSpPr>
          <p:spPr>
            <a:xfrm>
              <a:off x="2519844" y="453118"/>
              <a:ext cx="481132" cy="15849"/>
            </a:xfrm>
            <a:custGeom>
              <a:avLst/>
              <a:gdLst/>
              <a:ahLst/>
              <a:cxnLst/>
              <a:rect l="l" t="t" r="r" b="b"/>
              <a:pathLst>
                <a:path w="14177" h="467" extrusionOk="0">
                  <a:moveTo>
                    <a:pt x="1" y="0"/>
                  </a:moveTo>
                  <a:lnTo>
                    <a:pt x="1" y="467"/>
                  </a:lnTo>
                  <a:lnTo>
                    <a:pt x="14176" y="467"/>
                  </a:lnTo>
                  <a:lnTo>
                    <a:pt x="141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0"/>
            <p:cNvSpPr/>
            <p:nvPr/>
          </p:nvSpPr>
          <p:spPr>
            <a:xfrm>
              <a:off x="2512072" y="1561483"/>
              <a:ext cx="279000" cy="139381"/>
            </a:xfrm>
            <a:custGeom>
              <a:avLst/>
              <a:gdLst/>
              <a:ahLst/>
              <a:cxnLst/>
              <a:rect l="l" t="t" r="r" b="b"/>
              <a:pathLst>
                <a:path w="8221" h="4107" extrusionOk="0">
                  <a:moveTo>
                    <a:pt x="1" y="1"/>
                  </a:moveTo>
                  <a:lnTo>
                    <a:pt x="1" y="4106"/>
                  </a:lnTo>
                  <a:lnTo>
                    <a:pt x="8221" y="4106"/>
                  </a:lnTo>
                  <a:lnTo>
                    <a:pt x="82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70"/>
            <p:cNvSpPr/>
            <p:nvPr/>
          </p:nvSpPr>
          <p:spPr>
            <a:xfrm>
              <a:off x="2507500" y="1665212"/>
              <a:ext cx="94747" cy="49275"/>
            </a:xfrm>
            <a:custGeom>
              <a:avLst/>
              <a:gdLst/>
              <a:ahLst/>
              <a:cxnLst/>
              <a:rect l="l" t="t" r="r" b="b"/>
              <a:pathLst>
                <a:path w="2792" h="926" extrusionOk="0">
                  <a:moveTo>
                    <a:pt x="0" y="1"/>
                  </a:moveTo>
                  <a:lnTo>
                    <a:pt x="0" y="926"/>
                  </a:lnTo>
                  <a:lnTo>
                    <a:pt x="2791" y="926"/>
                  </a:lnTo>
                  <a:lnTo>
                    <a:pt x="27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70"/>
            <p:cNvSpPr/>
            <p:nvPr/>
          </p:nvSpPr>
          <p:spPr>
            <a:xfrm>
              <a:off x="2626102" y="1561483"/>
              <a:ext cx="153771" cy="118069"/>
            </a:xfrm>
            <a:custGeom>
              <a:avLst/>
              <a:gdLst/>
              <a:ahLst/>
              <a:cxnLst/>
              <a:rect l="l" t="t" r="r" b="b"/>
              <a:pathLst>
                <a:path w="4531" h="3479" extrusionOk="0">
                  <a:moveTo>
                    <a:pt x="0" y="1"/>
                  </a:moveTo>
                  <a:lnTo>
                    <a:pt x="0" y="3479"/>
                  </a:lnTo>
                  <a:lnTo>
                    <a:pt x="4530" y="3479"/>
                  </a:lnTo>
                  <a:lnTo>
                    <a:pt x="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0"/>
            <p:cNvSpPr/>
            <p:nvPr/>
          </p:nvSpPr>
          <p:spPr>
            <a:xfrm>
              <a:off x="2823584" y="199775"/>
              <a:ext cx="15883" cy="1526712"/>
            </a:xfrm>
            <a:custGeom>
              <a:avLst/>
              <a:gdLst/>
              <a:ahLst/>
              <a:cxnLst/>
              <a:rect l="l" t="t" r="r" b="b"/>
              <a:pathLst>
                <a:path w="468" h="44986" extrusionOk="0">
                  <a:moveTo>
                    <a:pt x="1" y="0"/>
                  </a:moveTo>
                  <a:lnTo>
                    <a:pt x="1" y="44985"/>
                  </a:lnTo>
                  <a:lnTo>
                    <a:pt x="467" y="44985"/>
                  </a:lnTo>
                  <a:lnTo>
                    <a:pt x="4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70"/>
            <p:cNvSpPr/>
            <p:nvPr/>
          </p:nvSpPr>
          <p:spPr>
            <a:xfrm>
              <a:off x="2809772" y="199775"/>
              <a:ext cx="16426" cy="1526712"/>
            </a:xfrm>
            <a:custGeom>
              <a:avLst/>
              <a:gdLst/>
              <a:ahLst/>
              <a:cxnLst/>
              <a:rect l="l" t="t" r="r" b="b"/>
              <a:pathLst>
                <a:path w="484" h="44986" extrusionOk="0">
                  <a:moveTo>
                    <a:pt x="0" y="0"/>
                  </a:moveTo>
                  <a:lnTo>
                    <a:pt x="0" y="44985"/>
                  </a:lnTo>
                  <a:lnTo>
                    <a:pt x="484" y="44985"/>
                  </a:lnTo>
                  <a:lnTo>
                    <a:pt x="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70"/>
            <p:cNvSpPr/>
            <p:nvPr/>
          </p:nvSpPr>
          <p:spPr>
            <a:xfrm>
              <a:off x="2516110" y="199775"/>
              <a:ext cx="15883" cy="1379322"/>
            </a:xfrm>
            <a:custGeom>
              <a:avLst/>
              <a:gdLst/>
              <a:ahLst/>
              <a:cxnLst/>
              <a:rect l="l" t="t" r="r" b="b"/>
              <a:pathLst>
                <a:path w="468" h="40643" extrusionOk="0">
                  <a:moveTo>
                    <a:pt x="1" y="0"/>
                  </a:moveTo>
                  <a:lnTo>
                    <a:pt x="1" y="40642"/>
                  </a:lnTo>
                  <a:lnTo>
                    <a:pt x="467" y="40142"/>
                  </a:lnTo>
                  <a:lnTo>
                    <a:pt x="4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0"/>
            <p:cNvSpPr/>
            <p:nvPr/>
          </p:nvSpPr>
          <p:spPr>
            <a:xfrm>
              <a:off x="2502569" y="199775"/>
              <a:ext cx="16460" cy="1526712"/>
            </a:xfrm>
            <a:custGeom>
              <a:avLst/>
              <a:gdLst/>
              <a:ahLst/>
              <a:cxnLst/>
              <a:rect l="l" t="t" r="r" b="b"/>
              <a:pathLst>
                <a:path w="485" h="44986" extrusionOk="0">
                  <a:moveTo>
                    <a:pt x="1" y="0"/>
                  </a:moveTo>
                  <a:lnTo>
                    <a:pt x="1" y="44985"/>
                  </a:lnTo>
                  <a:lnTo>
                    <a:pt x="485" y="44985"/>
                  </a:lnTo>
                  <a:lnTo>
                    <a:pt x="4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0"/>
            <p:cNvSpPr/>
            <p:nvPr/>
          </p:nvSpPr>
          <p:spPr>
            <a:xfrm>
              <a:off x="2637912" y="1571563"/>
              <a:ext cx="130150" cy="101100"/>
            </a:xfrm>
            <a:custGeom>
              <a:avLst/>
              <a:gdLst/>
              <a:ahLst/>
              <a:cxnLst/>
              <a:rect l="l" t="t" r="r" b="b"/>
              <a:pathLst>
                <a:path w="3835" h="2979" extrusionOk="0">
                  <a:moveTo>
                    <a:pt x="3741" y="102"/>
                  </a:moveTo>
                  <a:lnTo>
                    <a:pt x="3741" y="2876"/>
                  </a:lnTo>
                  <a:lnTo>
                    <a:pt x="93" y="2876"/>
                  </a:lnTo>
                  <a:lnTo>
                    <a:pt x="93" y="102"/>
                  </a:lnTo>
                  <a:close/>
                  <a:moveTo>
                    <a:pt x="0" y="1"/>
                  </a:moveTo>
                  <a:lnTo>
                    <a:pt x="0" y="2978"/>
                  </a:lnTo>
                  <a:lnTo>
                    <a:pt x="3834" y="2978"/>
                  </a:lnTo>
                  <a:lnTo>
                    <a:pt x="3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0"/>
            <p:cNvSpPr/>
            <p:nvPr/>
          </p:nvSpPr>
          <p:spPr>
            <a:xfrm>
              <a:off x="2519844" y="198316"/>
              <a:ext cx="271229" cy="101100"/>
            </a:xfrm>
            <a:custGeom>
              <a:avLst/>
              <a:gdLst/>
              <a:ahLst/>
              <a:cxnLst/>
              <a:rect l="l" t="t" r="r" b="b"/>
              <a:pathLst>
                <a:path w="7992" h="2979" extrusionOk="0">
                  <a:moveTo>
                    <a:pt x="1" y="1"/>
                  </a:moveTo>
                  <a:lnTo>
                    <a:pt x="1" y="2978"/>
                  </a:lnTo>
                  <a:lnTo>
                    <a:pt x="7992" y="2978"/>
                  </a:lnTo>
                  <a:lnTo>
                    <a:pt x="79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0"/>
            <p:cNvSpPr/>
            <p:nvPr/>
          </p:nvSpPr>
          <p:spPr>
            <a:xfrm>
              <a:off x="2628410" y="214164"/>
              <a:ext cx="140501" cy="85251"/>
            </a:xfrm>
            <a:custGeom>
              <a:avLst/>
              <a:gdLst/>
              <a:ahLst/>
              <a:cxnLst/>
              <a:rect l="l" t="t" r="r" b="b"/>
              <a:pathLst>
                <a:path w="4140" h="2512" extrusionOk="0">
                  <a:moveTo>
                    <a:pt x="0" y="0"/>
                  </a:moveTo>
                  <a:lnTo>
                    <a:pt x="0" y="2511"/>
                  </a:lnTo>
                  <a:lnTo>
                    <a:pt x="4140" y="2511"/>
                  </a:lnTo>
                  <a:lnTo>
                    <a:pt x="4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0"/>
            <p:cNvSpPr/>
            <p:nvPr/>
          </p:nvSpPr>
          <p:spPr>
            <a:xfrm>
              <a:off x="2793346" y="175306"/>
              <a:ext cx="15577" cy="54130"/>
            </a:xfrm>
            <a:custGeom>
              <a:avLst/>
              <a:gdLst/>
              <a:ahLst/>
              <a:cxnLst/>
              <a:rect l="l" t="t" r="r" b="b"/>
              <a:pathLst>
                <a:path w="459" h="1595" extrusionOk="0">
                  <a:moveTo>
                    <a:pt x="1" y="0"/>
                  </a:moveTo>
                  <a:lnTo>
                    <a:pt x="1" y="1595"/>
                  </a:lnTo>
                  <a:lnTo>
                    <a:pt x="459" y="1595"/>
                  </a:lnTo>
                  <a:lnTo>
                    <a:pt x="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0"/>
            <p:cNvSpPr/>
            <p:nvPr/>
          </p:nvSpPr>
          <p:spPr>
            <a:xfrm>
              <a:off x="2606791" y="175306"/>
              <a:ext cx="15883" cy="54130"/>
            </a:xfrm>
            <a:custGeom>
              <a:avLst/>
              <a:gdLst/>
              <a:ahLst/>
              <a:cxnLst/>
              <a:rect l="l" t="t" r="r" b="b"/>
              <a:pathLst>
                <a:path w="468" h="1595" extrusionOk="0">
                  <a:moveTo>
                    <a:pt x="1" y="0"/>
                  </a:moveTo>
                  <a:lnTo>
                    <a:pt x="1" y="1595"/>
                  </a:lnTo>
                  <a:lnTo>
                    <a:pt x="467" y="1595"/>
                  </a:lnTo>
                  <a:lnTo>
                    <a:pt x="4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0"/>
            <p:cNvSpPr/>
            <p:nvPr/>
          </p:nvSpPr>
          <p:spPr>
            <a:xfrm>
              <a:off x="2609099" y="169537"/>
              <a:ext cx="233219" cy="37467"/>
            </a:xfrm>
            <a:custGeom>
              <a:avLst/>
              <a:gdLst/>
              <a:ahLst/>
              <a:cxnLst/>
              <a:rect l="l" t="t" r="r" b="b"/>
              <a:pathLst>
                <a:path w="6872" h="1104" extrusionOk="0">
                  <a:moveTo>
                    <a:pt x="1" y="0"/>
                  </a:moveTo>
                  <a:lnTo>
                    <a:pt x="1" y="1103"/>
                  </a:lnTo>
                  <a:lnTo>
                    <a:pt x="6278" y="1103"/>
                  </a:lnTo>
                  <a:cubicBezTo>
                    <a:pt x="6872" y="1103"/>
                    <a:pt x="6872" y="0"/>
                    <a:pt x="6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0"/>
            <p:cNvSpPr/>
            <p:nvPr/>
          </p:nvSpPr>
          <p:spPr>
            <a:xfrm>
              <a:off x="2809772" y="172998"/>
              <a:ext cx="17003" cy="30544"/>
            </a:xfrm>
            <a:custGeom>
              <a:avLst/>
              <a:gdLst/>
              <a:ahLst/>
              <a:cxnLst/>
              <a:rect l="l" t="t" r="r" b="b"/>
              <a:pathLst>
                <a:path w="501" h="900" extrusionOk="0">
                  <a:moveTo>
                    <a:pt x="0" y="0"/>
                  </a:moveTo>
                  <a:cubicBezTo>
                    <a:pt x="289" y="153"/>
                    <a:pt x="289" y="738"/>
                    <a:pt x="0" y="899"/>
                  </a:cubicBezTo>
                  <a:cubicBezTo>
                    <a:pt x="501" y="899"/>
                    <a:pt x="50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0"/>
            <p:cNvSpPr/>
            <p:nvPr/>
          </p:nvSpPr>
          <p:spPr>
            <a:xfrm>
              <a:off x="2641340" y="172998"/>
              <a:ext cx="16731" cy="30544"/>
            </a:xfrm>
            <a:custGeom>
              <a:avLst/>
              <a:gdLst/>
              <a:ahLst/>
              <a:cxnLst/>
              <a:rect l="l" t="t" r="r" b="b"/>
              <a:pathLst>
                <a:path w="493" h="900" extrusionOk="0">
                  <a:moveTo>
                    <a:pt x="1" y="0"/>
                  </a:moveTo>
                  <a:cubicBezTo>
                    <a:pt x="281" y="153"/>
                    <a:pt x="281" y="738"/>
                    <a:pt x="1" y="899"/>
                  </a:cubicBezTo>
                  <a:cubicBezTo>
                    <a:pt x="493" y="899"/>
                    <a:pt x="493"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70"/>
            <p:cNvSpPr/>
            <p:nvPr/>
          </p:nvSpPr>
          <p:spPr>
            <a:xfrm>
              <a:off x="2600174" y="179888"/>
              <a:ext cx="17614" cy="19921"/>
            </a:xfrm>
            <a:custGeom>
              <a:avLst/>
              <a:gdLst/>
              <a:ahLst/>
              <a:cxnLst/>
              <a:rect l="l" t="t" r="r" b="b"/>
              <a:pathLst>
                <a:path w="519" h="587" extrusionOk="0">
                  <a:moveTo>
                    <a:pt x="255" y="1"/>
                  </a:moveTo>
                  <a:cubicBezTo>
                    <a:pt x="111" y="1"/>
                    <a:pt x="1" y="128"/>
                    <a:pt x="1" y="298"/>
                  </a:cubicBezTo>
                  <a:cubicBezTo>
                    <a:pt x="1" y="459"/>
                    <a:pt x="111" y="586"/>
                    <a:pt x="255" y="586"/>
                  </a:cubicBezTo>
                  <a:cubicBezTo>
                    <a:pt x="399" y="586"/>
                    <a:pt x="518" y="459"/>
                    <a:pt x="518" y="298"/>
                  </a:cubicBezTo>
                  <a:cubicBezTo>
                    <a:pt x="518" y="128"/>
                    <a:pt x="399"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70"/>
            <p:cNvSpPr/>
            <p:nvPr/>
          </p:nvSpPr>
          <p:spPr>
            <a:xfrm>
              <a:off x="2635604" y="221359"/>
              <a:ext cx="128419" cy="70285"/>
            </a:xfrm>
            <a:custGeom>
              <a:avLst/>
              <a:gdLst/>
              <a:ahLst/>
              <a:cxnLst/>
              <a:rect l="l" t="t" r="r" b="b"/>
              <a:pathLst>
                <a:path w="3784" h="2071" extrusionOk="0">
                  <a:moveTo>
                    <a:pt x="3682" y="94"/>
                  </a:moveTo>
                  <a:lnTo>
                    <a:pt x="3682" y="1968"/>
                  </a:lnTo>
                  <a:lnTo>
                    <a:pt x="102" y="1968"/>
                  </a:lnTo>
                  <a:lnTo>
                    <a:pt x="102" y="94"/>
                  </a:lnTo>
                  <a:close/>
                  <a:moveTo>
                    <a:pt x="0" y="0"/>
                  </a:moveTo>
                  <a:lnTo>
                    <a:pt x="0" y="2070"/>
                  </a:lnTo>
                  <a:lnTo>
                    <a:pt x="3784" y="2070"/>
                  </a:lnTo>
                  <a:lnTo>
                    <a:pt x="37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0"/>
            <p:cNvSpPr/>
            <p:nvPr/>
          </p:nvSpPr>
          <p:spPr>
            <a:xfrm>
              <a:off x="2607674" y="199775"/>
              <a:ext cx="15849" cy="1526712"/>
            </a:xfrm>
            <a:custGeom>
              <a:avLst/>
              <a:gdLst/>
              <a:ahLst/>
              <a:cxnLst/>
              <a:rect l="l" t="t" r="r" b="b"/>
              <a:pathLst>
                <a:path w="467" h="44986" extrusionOk="0">
                  <a:moveTo>
                    <a:pt x="0" y="0"/>
                  </a:moveTo>
                  <a:lnTo>
                    <a:pt x="0" y="44985"/>
                  </a:lnTo>
                  <a:lnTo>
                    <a:pt x="467" y="44985"/>
                  </a:lnTo>
                  <a:lnTo>
                    <a:pt x="4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0"/>
            <p:cNvSpPr/>
            <p:nvPr/>
          </p:nvSpPr>
          <p:spPr>
            <a:xfrm>
              <a:off x="2594133" y="199775"/>
              <a:ext cx="16460" cy="1526712"/>
            </a:xfrm>
            <a:custGeom>
              <a:avLst/>
              <a:gdLst/>
              <a:ahLst/>
              <a:cxnLst/>
              <a:rect l="l" t="t" r="r" b="b"/>
              <a:pathLst>
                <a:path w="485" h="44986" extrusionOk="0">
                  <a:moveTo>
                    <a:pt x="1" y="0"/>
                  </a:moveTo>
                  <a:lnTo>
                    <a:pt x="1" y="44985"/>
                  </a:lnTo>
                  <a:lnTo>
                    <a:pt x="484" y="44985"/>
                  </a:lnTo>
                  <a:lnTo>
                    <a:pt x="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0"/>
            <p:cNvSpPr/>
            <p:nvPr/>
          </p:nvSpPr>
          <p:spPr>
            <a:xfrm>
              <a:off x="2795353" y="139012"/>
              <a:ext cx="270652" cy="38315"/>
            </a:xfrm>
            <a:custGeom>
              <a:avLst/>
              <a:gdLst/>
              <a:ahLst/>
              <a:cxnLst/>
              <a:rect l="l" t="t" r="r" b="b"/>
              <a:pathLst>
                <a:path w="7975" h="1129" extrusionOk="0">
                  <a:moveTo>
                    <a:pt x="0" y="0"/>
                  </a:moveTo>
                  <a:lnTo>
                    <a:pt x="0" y="1129"/>
                  </a:lnTo>
                  <a:lnTo>
                    <a:pt x="7389" y="1129"/>
                  </a:lnTo>
                  <a:lnTo>
                    <a:pt x="7389" y="832"/>
                  </a:lnTo>
                  <a:lnTo>
                    <a:pt x="7974" y="212"/>
                  </a:lnTo>
                  <a:lnTo>
                    <a:pt x="79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0"/>
            <p:cNvSpPr/>
            <p:nvPr/>
          </p:nvSpPr>
          <p:spPr>
            <a:xfrm>
              <a:off x="2585755" y="139012"/>
              <a:ext cx="270652" cy="38315"/>
            </a:xfrm>
            <a:custGeom>
              <a:avLst/>
              <a:gdLst/>
              <a:ahLst/>
              <a:cxnLst/>
              <a:rect l="l" t="t" r="r" b="b"/>
              <a:pathLst>
                <a:path w="7975" h="1129" extrusionOk="0">
                  <a:moveTo>
                    <a:pt x="0" y="0"/>
                  </a:moveTo>
                  <a:lnTo>
                    <a:pt x="0" y="1129"/>
                  </a:lnTo>
                  <a:lnTo>
                    <a:pt x="7389" y="1129"/>
                  </a:lnTo>
                  <a:lnTo>
                    <a:pt x="7389" y="832"/>
                  </a:lnTo>
                  <a:lnTo>
                    <a:pt x="7974" y="212"/>
                  </a:lnTo>
                  <a:lnTo>
                    <a:pt x="79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0"/>
            <p:cNvSpPr/>
            <p:nvPr/>
          </p:nvSpPr>
          <p:spPr>
            <a:xfrm>
              <a:off x="2472913" y="171252"/>
              <a:ext cx="154042" cy="37467"/>
            </a:xfrm>
            <a:custGeom>
              <a:avLst/>
              <a:gdLst/>
              <a:ahLst/>
              <a:cxnLst/>
              <a:rect l="l" t="t" r="r" b="b"/>
              <a:pathLst>
                <a:path w="4539" h="1104" extrusionOk="0">
                  <a:moveTo>
                    <a:pt x="501" y="0"/>
                  </a:moveTo>
                  <a:cubicBezTo>
                    <a:pt x="0" y="0"/>
                    <a:pt x="0" y="1103"/>
                    <a:pt x="501" y="1103"/>
                  </a:cubicBezTo>
                  <a:lnTo>
                    <a:pt x="4038" y="1103"/>
                  </a:lnTo>
                  <a:cubicBezTo>
                    <a:pt x="4538" y="1103"/>
                    <a:pt x="4538" y="0"/>
                    <a:pt x="4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0"/>
            <p:cNvSpPr/>
            <p:nvPr/>
          </p:nvSpPr>
          <p:spPr>
            <a:xfrm>
              <a:off x="2458218" y="139012"/>
              <a:ext cx="183432" cy="38315"/>
            </a:xfrm>
            <a:custGeom>
              <a:avLst/>
              <a:gdLst/>
              <a:ahLst/>
              <a:cxnLst/>
              <a:rect l="l" t="t" r="r" b="b"/>
              <a:pathLst>
                <a:path w="5405" h="1129" extrusionOk="0">
                  <a:moveTo>
                    <a:pt x="0" y="0"/>
                  </a:moveTo>
                  <a:lnTo>
                    <a:pt x="0" y="212"/>
                  </a:lnTo>
                  <a:lnTo>
                    <a:pt x="492" y="832"/>
                  </a:lnTo>
                  <a:lnTo>
                    <a:pt x="492" y="1129"/>
                  </a:lnTo>
                  <a:lnTo>
                    <a:pt x="4912" y="1129"/>
                  </a:lnTo>
                  <a:lnTo>
                    <a:pt x="4912" y="832"/>
                  </a:lnTo>
                  <a:lnTo>
                    <a:pt x="5404" y="212"/>
                  </a:lnTo>
                  <a:lnTo>
                    <a:pt x="5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3" name="Google Shape;3783;p70"/>
          <p:cNvSpPr txBox="1">
            <a:spLocks noGrp="1"/>
          </p:cNvSpPr>
          <p:nvPr>
            <p:ph type="title"/>
          </p:nvPr>
        </p:nvSpPr>
        <p:spPr>
          <a:xfrm>
            <a:off x="941837" y="2585547"/>
            <a:ext cx="2767200" cy="42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Research Skills</a:t>
            </a:r>
            <a:endParaRPr dirty="0"/>
          </a:p>
        </p:txBody>
      </p:sp>
      <p:sp>
        <p:nvSpPr>
          <p:cNvPr id="3784" name="Google Shape;3784;p70"/>
          <p:cNvSpPr txBox="1">
            <a:spLocks noGrp="1"/>
          </p:cNvSpPr>
          <p:nvPr>
            <p:ph type="title" idx="2"/>
          </p:nvPr>
        </p:nvSpPr>
        <p:spPr>
          <a:xfrm>
            <a:off x="5432256" y="2585550"/>
            <a:ext cx="2769900" cy="42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Professional Skills</a:t>
            </a:r>
            <a:endParaRPr dirty="0"/>
          </a:p>
        </p:txBody>
      </p:sp>
      <p:sp>
        <p:nvSpPr>
          <p:cNvPr id="3787" name="Google Shape;3787;p70"/>
          <p:cNvSpPr txBox="1">
            <a:spLocks noGrp="1"/>
          </p:cNvSpPr>
          <p:nvPr>
            <p:ph type="title" idx="4"/>
          </p:nvPr>
        </p:nvSpPr>
        <p:spPr>
          <a:xfrm>
            <a:off x="720000" y="539500"/>
            <a:ext cx="77040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Students Today — and Tomorrow</a:t>
            </a:r>
            <a:endParaRPr dirty="0"/>
          </a:p>
        </p:txBody>
      </p:sp>
      <p:grpSp>
        <p:nvGrpSpPr>
          <p:cNvPr id="3788" name="Google Shape;3788;p70"/>
          <p:cNvGrpSpPr/>
          <p:nvPr/>
        </p:nvGrpSpPr>
        <p:grpSpPr>
          <a:xfrm>
            <a:off x="6439245" y="1785983"/>
            <a:ext cx="755923" cy="756387"/>
            <a:chOff x="6439245" y="1785983"/>
            <a:chExt cx="755923" cy="756387"/>
          </a:xfrm>
        </p:grpSpPr>
        <p:sp>
          <p:nvSpPr>
            <p:cNvPr id="3789" name="Google Shape;3789;p70"/>
            <p:cNvSpPr/>
            <p:nvPr/>
          </p:nvSpPr>
          <p:spPr>
            <a:xfrm>
              <a:off x="6439245" y="1785983"/>
              <a:ext cx="755923" cy="756387"/>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FF6DB">
                    <a:alpha val="21910"/>
                  </a:srgbClr>
                </a:gs>
                <a:gs pos="100000">
                  <a:srgbClr val="FAD25C">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0" name="Google Shape;3790;p70"/>
            <p:cNvGrpSpPr/>
            <p:nvPr/>
          </p:nvGrpSpPr>
          <p:grpSpPr>
            <a:xfrm>
              <a:off x="6652506" y="1964866"/>
              <a:ext cx="329404" cy="398617"/>
              <a:chOff x="1603525" y="1385075"/>
              <a:chExt cx="320775" cy="388175"/>
            </a:xfrm>
          </p:grpSpPr>
          <p:sp>
            <p:nvSpPr>
              <p:cNvPr id="3791" name="Google Shape;3791;p70"/>
              <p:cNvSpPr/>
              <p:nvPr/>
            </p:nvSpPr>
            <p:spPr>
              <a:xfrm>
                <a:off x="1603525" y="1704475"/>
                <a:ext cx="320775" cy="68775"/>
              </a:xfrm>
              <a:custGeom>
                <a:avLst/>
                <a:gdLst/>
                <a:ahLst/>
                <a:cxnLst/>
                <a:rect l="l" t="t" r="r" b="b"/>
                <a:pathLst>
                  <a:path w="12831" h="2751" extrusionOk="0">
                    <a:moveTo>
                      <a:pt x="1376" y="1"/>
                    </a:moveTo>
                    <a:cubicBezTo>
                      <a:pt x="616" y="1"/>
                      <a:pt x="1" y="616"/>
                      <a:pt x="1" y="1376"/>
                    </a:cubicBezTo>
                    <a:cubicBezTo>
                      <a:pt x="1" y="2135"/>
                      <a:pt x="616" y="2751"/>
                      <a:pt x="1376" y="2751"/>
                    </a:cubicBezTo>
                    <a:lnTo>
                      <a:pt x="12831" y="2751"/>
                    </a:lnTo>
                    <a:lnTo>
                      <a:pt x="12831" y="1861"/>
                    </a:lnTo>
                    <a:lnTo>
                      <a:pt x="11901" y="1861"/>
                    </a:lnTo>
                    <a:lnTo>
                      <a:pt x="11901" y="931"/>
                    </a:lnTo>
                    <a:lnTo>
                      <a:pt x="12831" y="931"/>
                    </a:lnTo>
                    <a:lnTo>
                      <a:pt x="128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0"/>
              <p:cNvSpPr/>
              <p:nvPr/>
            </p:nvSpPr>
            <p:spPr>
              <a:xfrm>
                <a:off x="1604875" y="1544800"/>
                <a:ext cx="45525" cy="148950"/>
              </a:xfrm>
              <a:custGeom>
                <a:avLst/>
                <a:gdLst/>
                <a:ahLst/>
                <a:cxnLst/>
                <a:rect l="l" t="t" r="r" b="b"/>
                <a:pathLst>
                  <a:path w="1821" h="5958" extrusionOk="0">
                    <a:moveTo>
                      <a:pt x="1" y="0"/>
                    </a:moveTo>
                    <a:lnTo>
                      <a:pt x="1" y="5958"/>
                    </a:lnTo>
                    <a:cubicBezTo>
                      <a:pt x="381" y="5669"/>
                      <a:pt x="854" y="5499"/>
                      <a:pt x="1365" y="5499"/>
                    </a:cubicBezTo>
                    <a:lnTo>
                      <a:pt x="1821" y="5499"/>
                    </a:lnTo>
                    <a:lnTo>
                      <a:pt x="1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0"/>
              <p:cNvSpPr/>
              <p:nvPr/>
            </p:nvSpPr>
            <p:spPr>
              <a:xfrm>
                <a:off x="1604875" y="1385875"/>
                <a:ext cx="45525" cy="90200"/>
              </a:xfrm>
              <a:custGeom>
                <a:avLst/>
                <a:gdLst/>
                <a:ahLst/>
                <a:cxnLst/>
                <a:rect l="l" t="t" r="r" b="b"/>
                <a:pathLst>
                  <a:path w="1821" h="3608" extrusionOk="0">
                    <a:moveTo>
                      <a:pt x="1821" y="1"/>
                    </a:moveTo>
                    <a:cubicBezTo>
                      <a:pt x="783" y="212"/>
                      <a:pt x="1" y="1135"/>
                      <a:pt x="1" y="2238"/>
                    </a:cubicBezTo>
                    <a:lnTo>
                      <a:pt x="1" y="3607"/>
                    </a:lnTo>
                    <a:lnTo>
                      <a:pt x="1821" y="3607"/>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0"/>
              <p:cNvSpPr/>
              <p:nvPr/>
            </p:nvSpPr>
            <p:spPr>
              <a:xfrm>
                <a:off x="1604875" y="1499300"/>
                <a:ext cx="45525" cy="23275"/>
              </a:xfrm>
              <a:custGeom>
                <a:avLst/>
                <a:gdLst/>
                <a:ahLst/>
                <a:cxnLst/>
                <a:rect l="l" t="t" r="r" b="b"/>
                <a:pathLst>
                  <a:path w="1821" h="931" extrusionOk="0">
                    <a:moveTo>
                      <a:pt x="1" y="0"/>
                    </a:moveTo>
                    <a:lnTo>
                      <a:pt x="1" y="930"/>
                    </a:lnTo>
                    <a:lnTo>
                      <a:pt x="1821" y="930"/>
                    </a:lnTo>
                    <a:lnTo>
                      <a:pt x="1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0"/>
              <p:cNvSpPr/>
              <p:nvPr/>
            </p:nvSpPr>
            <p:spPr>
              <a:xfrm>
                <a:off x="1673625" y="1385075"/>
                <a:ext cx="250675" cy="297225"/>
              </a:xfrm>
              <a:custGeom>
                <a:avLst/>
                <a:gdLst/>
                <a:ahLst/>
                <a:cxnLst/>
                <a:rect l="l" t="t" r="r" b="b"/>
                <a:pathLst>
                  <a:path w="10027" h="11889" extrusionOk="0">
                    <a:moveTo>
                      <a:pt x="7926" y="8208"/>
                    </a:moveTo>
                    <a:lnTo>
                      <a:pt x="7926" y="9138"/>
                    </a:lnTo>
                    <a:lnTo>
                      <a:pt x="1982" y="9138"/>
                    </a:lnTo>
                    <a:lnTo>
                      <a:pt x="1982" y="8208"/>
                    </a:lnTo>
                    <a:close/>
                    <a:moveTo>
                      <a:pt x="7926" y="10028"/>
                    </a:moveTo>
                    <a:lnTo>
                      <a:pt x="7926" y="10958"/>
                    </a:lnTo>
                    <a:lnTo>
                      <a:pt x="1982" y="10958"/>
                    </a:lnTo>
                    <a:lnTo>
                      <a:pt x="1982" y="10028"/>
                    </a:lnTo>
                    <a:close/>
                    <a:moveTo>
                      <a:pt x="1" y="0"/>
                    </a:moveTo>
                    <a:lnTo>
                      <a:pt x="1" y="11888"/>
                    </a:lnTo>
                    <a:lnTo>
                      <a:pt x="10027" y="11888"/>
                    </a:lnTo>
                    <a:lnTo>
                      <a:pt x="10027" y="0"/>
                    </a:lnTo>
                    <a:lnTo>
                      <a:pt x="7884" y="0"/>
                    </a:lnTo>
                    <a:lnTo>
                      <a:pt x="7884" y="5421"/>
                    </a:lnTo>
                    <a:lnTo>
                      <a:pt x="6066" y="4202"/>
                    </a:lnTo>
                    <a:lnTo>
                      <a:pt x="4246" y="5421"/>
                    </a:lnTo>
                    <a:lnTo>
                      <a:pt x="42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0"/>
              <p:cNvSpPr/>
              <p:nvPr/>
            </p:nvSpPr>
            <p:spPr>
              <a:xfrm>
                <a:off x="1803000" y="1385075"/>
                <a:ext cx="45525" cy="92875"/>
              </a:xfrm>
              <a:custGeom>
                <a:avLst/>
                <a:gdLst/>
                <a:ahLst/>
                <a:cxnLst/>
                <a:rect l="l" t="t" r="r" b="b"/>
                <a:pathLst>
                  <a:path w="1821" h="3715" extrusionOk="0">
                    <a:moveTo>
                      <a:pt x="1" y="0"/>
                    </a:moveTo>
                    <a:lnTo>
                      <a:pt x="1" y="3714"/>
                    </a:lnTo>
                    <a:lnTo>
                      <a:pt x="911" y="3105"/>
                    </a:lnTo>
                    <a:lnTo>
                      <a:pt x="1821" y="3714"/>
                    </a:lnTo>
                    <a:lnTo>
                      <a:pt x="1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97" name="Google Shape;3797;p70"/>
          <p:cNvGrpSpPr/>
          <p:nvPr/>
        </p:nvGrpSpPr>
        <p:grpSpPr>
          <a:xfrm>
            <a:off x="1947475" y="1785983"/>
            <a:ext cx="755923" cy="756387"/>
            <a:chOff x="2366525" y="1910500"/>
            <a:chExt cx="755923" cy="756387"/>
          </a:xfrm>
        </p:grpSpPr>
        <p:sp>
          <p:nvSpPr>
            <p:cNvPr id="3798" name="Google Shape;3798;p70"/>
            <p:cNvSpPr/>
            <p:nvPr/>
          </p:nvSpPr>
          <p:spPr>
            <a:xfrm>
              <a:off x="2366525" y="1910500"/>
              <a:ext cx="755923" cy="756387"/>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FF6DB">
                    <a:alpha val="21910"/>
                  </a:srgbClr>
                </a:gs>
                <a:gs pos="100000">
                  <a:srgbClr val="FAD25C">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9" name="Google Shape;3799;p70"/>
            <p:cNvGrpSpPr/>
            <p:nvPr/>
          </p:nvGrpSpPr>
          <p:grpSpPr>
            <a:xfrm>
              <a:off x="2540248" y="2130065"/>
              <a:ext cx="398643" cy="357926"/>
              <a:chOff x="914375" y="1404875"/>
              <a:chExt cx="388200" cy="348550"/>
            </a:xfrm>
          </p:grpSpPr>
          <p:sp>
            <p:nvSpPr>
              <p:cNvPr id="3800" name="Google Shape;3800;p70"/>
              <p:cNvSpPr/>
              <p:nvPr/>
            </p:nvSpPr>
            <p:spPr>
              <a:xfrm>
                <a:off x="914375" y="1507950"/>
                <a:ext cx="355300" cy="79875"/>
              </a:xfrm>
              <a:custGeom>
                <a:avLst/>
                <a:gdLst/>
                <a:ahLst/>
                <a:cxnLst/>
                <a:rect l="l" t="t" r="r" b="b"/>
                <a:pathLst>
                  <a:path w="14212" h="3195" extrusionOk="0">
                    <a:moveTo>
                      <a:pt x="1" y="1"/>
                    </a:moveTo>
                    <a:lnTo>
                      <a:pt x="1" y="890"/>
                    </a:lnTo>
                    <a:lnTo>
                      <a:pt x="931" y="890"/>
                    </a:lnTo>
                    <a:lnTo>
                      <a:pt x="931" y="2265"/>
                    </a:lnTo>
                    <a:lnTo>
                      <a:pt x="1" y="2265"/>
                    </a:lnTo>
                    <a:lnTo>
                      <a:pt x="1" y="3195"/>
                    </a:lnTo>
                    <a:lnTo>
                      <a:pt x="12092" y="3195"/>
                    </a:lnTo>
                    <a:cubicBezTo>
                      <a:pt x="14212" y="3107"/>
                      <a:pt x="14210" y="88"/>
                      <a:pt x="120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0"/>
              <p:cNvSpPr/>
              <p:nvPr/>
            </p:nvSpPr>
            <p:spPr>
              <a:xfrm>
                <a:off x="947250" y="1404875"/>
                <a:ext cx="355325" cy="79850"/>
              </a:xfrm>
              <a:custGeom>
                <a:avLst/>
                <a:gdLst/>
                <a:ahLst/>
                <a:cxnLst/>
                <a:rect l="l" t="t" r="r" b="b"/>
                <a:pathLst>
                  <a:path w="14213" h="3194" extrusionOk="0">
                    <a:moveTo>
                      <a:pt x="2120" y="0"/>
                    </a:moveTo>
                    <a:cubicBezTo>
                      <a:pt x="1" y="88"/>
                      <a:pt x="2" y="3106"/>
                      <a:pt x="2120" y="3194"/>
                    </a:cubicBezTo>
                    <a:lnTo>
                      <a:pt x="14212" y="3194"/>
                    </a:lnTo>
                    <a:lnTo>
                      <a:pt x="14212" y="2304"/>
                    </a:lnTo>
                    <a:lnTo>
                      <a:pt x="13282" y="2304"/>
                    </a:lnTo>
                    <a:lnTo>
                      <a:pt x="13282" y="930"/>
                    </a:lnTo>
                    <a:lnTo>
                      <a:pt x="14212" y="930"/>
                    </a:lnTo>
                    <a:lnTo>
                      <a:pt x="142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0"/>
              <p:cNvSpPr/>
              <p:nvPr/>
            </p:nvSpPr>
            <p:spPr>
              <a:xfrm>
                <a:off x="957625" y="1610050"/>
                <a:ext cx="344950" cy="92000"/>
              </a:xfrm>
              <a:custGeom>
                <a:avLst/>
                <a:gdLst/>
                <a:ahLst/>
                <a:cxnLst/>
                <a:rect l="l" t="t" r="r" b="b"/>
                <a:pathLst>
                  <a:path w="13798" h="3680" extrusionOk="0">
                    <a:moveTo>
                      <a:pt x="1839" y="1"/>
                    </a:moveTo>
                    <a:cubicBezTo>
                      <a:pt x="824" y="1"/>
                      <a:pt x="0" y="825"/>
                      <a:pt x="0" y="1839"/>
                    </a:cubicBezTo>
                    <a:lnTo>
                      <a:pt x="0" y="1841"/>
                    </a:lnTo>
                    <a:cubicBezTo>
                      <a:pt x="0" y="2855"/>
                      <a:pt x="824" y="3679"/>
                      <a:pt x="1839" y="3679"/>
                    </a:cubicBezTo>
                    <a:lnTo>
                      <a:pt x="6478" y="3679"/>
                    </a:lnTo>
                    <a:lnTo>
                      <a:pt x="6478" y="1861"/>
                    </a:lnTo>
                    <a:lnTo>
                      <a:pt x="10158" y="1861"/>
                    </a:lnTo>
                    <a:lnTo>
                      <a:pt x="10158" y="3679"/>
                    </a:lnTo>
                    <a:lnTo>
                      <a:pt x="13797" y="3679"/>
                    </a:lnTo>
                    <a:lnTo>
                      <a:pt x="13797" y="2749"/>
                    </a:lnTo>
                    <a:lnTo>
                      <a:pt x="12867" y="2749"/>
                    </a:lnTo>
                    <a:lnTo>
                      <a:pt x="12867" y="931"/>
                    </a:lnTo>
                    <a:lnTo>
                      <a:pt x="13797" y="931"/>
                    </a:lnTo>
                    <a:lnTo>
                      <a:pt x="137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0"/>
              <p:cNvSpPr/>
              <p:nvPr/>
            </p:nvSpPr>
            <p:spPr>
              <a:xfrm>
                <a:off x="1142825" y="1678775"/>
                <a:ext cx="45525" cy="74650"/>
              </a:xfrm>
              <a:custGeom>
                <a:avLst/>
                <a:gdLst/>
                <a:ahLst/>
                <a:cxnLst/>
                <a:rect l="l" t="t" r="r" b="b"/>
                <a:pathLst>
                  <a:path w="1821" h="2986" extrusionOk="0">
                    <a:moveTo>
                      <a:pt x="0" y="0"/>
                    </a:moveTo>
                    <a:lnTo>
                      <a:pt x="0" y="2985"/>
                    </a:lnTo>
                    <a:lnTo>
                      <a:pt x="910" y="2376"/>
                    </a:lnTo>
                    <a:lnTo>
                      <a:pt x="1820" y="2985"/>
                    </a:lnTo>
                    <a:lnTo>
                      <a:pt x="1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04" name="Google Shape;3804;p70"/>
          <p:cNvGrpSpPr/>
          <p:nvPr/>
        </p:nvGrpSpPr>
        <p:grpSpPr>
          <a:xfrm rot="1321491" flipH="1">
            <a:off x="5157789" y="4254908"/>
            <a:ext cx="714934" cy="378491"/>
            <a:chOff x="-1074225" y="4512538"/>
            <a:chExt cx="714950" cy="378500"/>
          </a:xfrm>
        </p:grpSpPr>
        <p:sp>
          <p:nvSpPr>
            <p:cNvPr id="3805" name="Google Shape;3805;p70"/>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0"/>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0"/>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0"/>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0"/>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0"/>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70"/>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0"/>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0"/>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0"/>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0"/>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816;p70"/>
          <p:cNvGrpSpPr/>
          <p:nvPr/>
        </p:nvGrpSpPr>
        <p:grpSpPr>
          <a:xfrm>
            <a:off x="3581925" y="1705375"/>
            <a:ext cx="714950" cy="378500"/>
            <a:chOff x="-1074225" y="4512538"/>
            <a:chExt cx="714950" cy="378500"/>
          </a:xfrm>
        </p:grpSpPr>
        <p:sp>
          <p:nvSpPr>
            <p:cNvPr id="3817" name="Google Shape;3817;p70"/>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0"/>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0"/>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0"/>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0"/>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0"/>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0"/>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0"/>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0"/>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0"/>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0"/>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0"/>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87"/>
                                        </p:tgtEl>
                                        <p:attrNameLst>
                                          <p:attrName>style.visibility</p:attrName>
                                        </p:attrNameLst>
                                      </p:cBhvr>
                                      <p:to>
                                        <p:strVal val="visible"/>
                                      </p:to>
                                    </p:set>
                                    <p:anim calcmode="lin" valueType="num">
                                      <p:cBhvr additive="base">
                                        <p:cTn id="7" dur="500"/>
                                        <p:tgtEl>
                                          <p:spTgt spid="378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97"/>
                                        </p:tgtEl>
                                        <p:attrNameLst>
                                          <p:attrName>style.visibility</p:attrName>
                                        </p:attrNameLst>
                                      </p:cBhvr>
                                      <p:to>
                                        <p:strVal val="visible"/>
                                      </p:to>
                                    </p:set>
                                    <p:animEffect transition="in" filter="fade">
                                      <p:cBhvr>
                                        <p:cTn id="11" dur="300"/>
                                        <p:tgtEl>
                                          <p:spTgt spid="3797"/>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3783"/>
                                        </p:tgtEl>
                                        <p:attrNameLst>
                                          <p:attrName>style.visibility</p:attrName>
                                        </p:attrNameLst>
                                      </p:cBhvr>
                                      <p:to>
                                        <p:strVal val="visible"/>
                                      </p:to>
                                    </p:set>
                                    <p:animEffect transition="in" filter="fade">
                                      <p:cBhvr>
                                        <p:cTn id="15" dur="300"/>
                                        <p:tgtEl>
                                          <p:spTgt spid="3783"/>
                                        </p:tgtEl>
                                      </p:cBhvr>
                                    </p:animEffect>
                                  </p:childTnLst>
                                </p:cTn>
                              </p:par>
                            </p:childTnLst>
                          </p:cTn>
                        </p:par>
                        <p:par>
                          <p:cTn id="16" fill="hold">
                            <p:stCondLst>
                              <p:cond delay="1100"/>
                            </p:stCondLst>
                            <p:childTnLst>
                              <p:par>
                                <p:cTn id="17" presetID="10" presetClass="entr" presetSubtype="0" fill="hold" nodeType="afterEffect">
                                  <p:stCondLst>
                                    <p:cond delay="0"/>
                                  </p:stCondLst>
                                  <p:childTnLst>
                                    <p:set>
                                      <p:cBhvr>
                                        <p:cTn id="18" dur="1" fill="hold">
                                          <p:stCondLst>
                                            <p:cond delay="0"/>
                                          </p:stCondLst>
                                        </p:cTn>
                                        <p:tgtEl>
                                          <p:spTgt spid="3788"/>
                                        </p:tgtEl>
                                        <p:attrNameLst>
                                          <p:attrName>style.visibility</p:attrName>
                                        </p:attrNameLst>
                                      </p:cBhvr>
                                      <p:to>
                                        <p:strVal val="visible"/>
                                      </p:to>
                                    </p:set>
                                    <p:animEffect transition="in" filter="fade">
                                      <p:cBhvr>
                                        <p:cTn id="19" dur="300"/>
                                        <p:tgtEl>
                                          <p:spTgt spid="3788"/>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3784"/>
                                        </p:tgtEl>
                                        <p:attrNameLst>
                                          <p:attrName>style.visibility</p:attrName>
                                        </p:attrNameLst>
                                      </p:cBhvr>
                                      <p:to>
                                        <p:strVal val="visible"/>
                                      </p:to>
                                    </p:set>
                                    <p:animEffect transition="in" filter="fade">
                                      <p:cBhvr>
                                        <p:cTn id="23" dur="300"/>
                                        <p:tgtEl>
                                          <p:spTgt spid="3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5">
          <a:extLst>
            <a:ext uri="{FF2B5EF4-FFF2-40B4-BE49-F238E27FC236}">
              <a16:creationId xmlns:a16="http://schemas.microsoft.com/office/drawing/2014/main" id="{9981A661-3F7C-B6B4-D384-D1FDDF22CEA5}"/>
            </a:ext>
          </a:extLst>
        </p:cNvPr>
        <p:cNvGrpSpPr/>
        <p:nvPr/>
      </p:nvGrpSpPr>
      <p:grpSpPr>
        <a:xfrm>
          <a:off x="0" y="0"/>
          <a:ext cx="0" cy="0"/>
          <a:chOff x="0" y="0"/>
          <a:chExt cx="0" cy="0"/>
        </a:xfrm>
      </p:grpSpPr>
      <p:grpSp>
        <p:nvGrpSpPr>
          <p:cNvPr id="3804" name="Google Shape;3804;p70">
            <a:extLst>
              <a:ext uri="{FF2B5EF4-FFF2-40B4-BE49-F238E27FC236}">
                <a16:creationId xmlns:a16="http://schemas.microsoft.com/office/drawing/2014/main" id="{A47FD716-2B45-2A63-5EA8-239893086DB3}"/>
              </a:ext>
            </a:extLst>
          </p:cNvPr>
          <p:cNvGrpSpPr/>
          <p:nvPr/>
        </p:nvGrpSpPr>
        <p:grpSpPr>
          <a:xfrm rot="1321491" flipH="1">
            <a:off x="930148" y="3913625"/>
            <a:ext cx="714934" cy="378491"/>
            <a:chOff x="-1074225" y="4512538"/>
            <a:chExt cx="714950" cy="378500"/>
          </a:xfrm>
        </p:grpSpPr>
        <p:sp>
          <p:nvSpPr>
            <p:cNvPr id="3805" name="Google Shape;3805;p70">
              <a:extLst>
                <a:ext uri="{FF2B5EF4-FFF2-40B4-BE49-F238E27FC236}">
                  <a16:creationId xmlns:a16="http://schemas.microsoft.com/office/drawing/2014/main" id="{B8D75D97-0E88-0350-B41B-CF1F59018CF1}"/>
                </a:ext>
              </a:extLst>
            </p:cNvPr>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0">
              <a:extLst>
                <a:ext uri="{FF2B5EF4-FFF2-40B4-BE49-F238E27FC236}">
                  <a16:creationId xmlns:a16="http://schemas.microsoft.com/office/drawing/2014/main" id="{5AA1ED27-E5FB-24EE-8117-5CEC0DD8ED69}"/>
                </a:ext>
              </a:extLst>
            </p:cNvPr>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0">
              <a:extLst>
                <a:ext uri="{FF2B5EF4-FFF2-40B4-BE49-F238E27FC236}">
                  <a16:creationId xmlns:a16="http://schemas.microsoft.com/office/drawing/2014/main" id="{19554D72-AA1D-6897-5AC5-A4304C8DA4F4}"/>
                </a:ext>
              </a:extLst>
            </p:cNvPr>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0">
              <a:extLst>
                <a:ext uri="{FF2B5EF4-FFF2-40B4-BE49-F238E27FC236}">
                  <a16:creationId xmlns:a16="http://schemas.microsoft.com/office/drawing/2014/main" id="{59EB7BCD-7F38-4393-CC27-8829B01B5440}"/>
                </a:ext>
              </a:extLst>
            </p:cNvPr>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0">
              <a:extLst>
                <a:ext uri="{FF2B5EF4-FFF2-40B4-BE49-F238E27FC236}">
                  <a16:creationId xmlns:a16="http://schemas.microsoft.com/office/drawing/2014/main" id="{F03402AD-98E5-8EA3-D1B6-E7853CC8099C}"/>
                </a:ext>
              </a:extLst>
            </p:cNvPr>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0">
              <a:extLst>
                <a:ext uri="{FF2B5EF4-FFF2-40B4-BE49-F238E27FC236}">
                  <a16:creationId xmlns:a16="http://schemas.microsoft.com/office/drawing/2014/main" id="{F0594629-08AF-11D0-8AD8-826729B2B79E}"/>
                </a:ext>
              </a:extLst>
            </p:cNvPr>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70">
              <a:extLst>
                <a:ext uri="{FF2B5EF4-FFF2-40B4-BE49-F238E27FC236}">
                  <a16:creationId xmlns:a16="http://schemas.microsoft.com/office/drawing/2014/main" id="{A1444E7C-F4A5-1022-E01B-84E64C723B53}"/>
                </a:ext>
              </a:extLst>
            </p:cNvPr>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0">
              <a:extLst>
                <a:ext uri="{FF2B5EF4-FFF2-40B4-BE49-F238E27FC236}">
                  <a16:creationId xmlns:a16="http://schemas.microsoft.com/office/drawing/2014/main" id="{A0193045-B48A-E6DE-2E8E-11975FF57AE9}"/>
                </a:ext>
              </a:extLst>
            </p:cNvPr>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0">
              <a:extLst>
                <a:ext uri="{FF2B5EF4-FFF2-40B4-BE49-F238E27FC236}">
                  <a16:creationId xmlns:a16="http://schemas.microsoft.com/office/drawing/2014/main" id="{42E1885E-F485-54AE-1A92-F2CEEB591B63}"/>
                </a:ext>
              </a:extLst>
            </p:cNvPr>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0">
              <a:extLst>
                <a:ext uri="{FF2B5EF4-FFF2-40B4-BE49-F238E27FC236}">
                  <a16:creationId xmlns:a16="http://schemas.microsoft.com/office/drawing/2014/main" id="{F358CADC-3060-3313-F133-CC5F63A681E2}"/>
                </a:ext>
              </a:extLst>
            </p:cNvPr>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0">
              <a:extLst>
                <a:ext uri="{FF2B5EF4-FFF2-40B4-BE49-F238E27FC236}">
                  <a16:creationId xmlns:a16="http://schemas.microsoft.com/office/drawing/2014/main" id="{DEF285AF-0883-2BE7-D740-71AE0EC5C095}"/>
                </a:ext>
              </a:extLst>
            </p:cNvPr>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816;p70">
            <a:extLst>
              <a:ext uri="{FF2B5EF4-FFF2-40B4-BE49-F238E27FC236}">
                <a16:creationId xmlns:a16="http://schemas.microsoft.com/office/drawing/2014/main" id="{019C7CFD-8BB8-446F-EFD3-66D7BC74BCCE}"/>
              </a:ext>
            </a:extLst>
          </p:cNvPr>
          <p:cNvGrpSpPr/>
          <p:nvPr/>
        </p:nvGrpSpPr>
        <p:grpSpPr>
          <a:xfrm>
            <a:off x="314089" y="4257048"/>
            <a:ext cx="714950" cy="378500"/>
            <a:chOff x="-1074225" y="4512538"/>
            <a:chExt cx="714950" cy="378500"/>
          </a:xfrm>
        </p:grpSpPr>
        <p:sp>
          <p:nvSpPr>
            <p:cNvPr id="3817" name="Google Shape;3817;p70">
              <a:extLst>
                <a:ext uri="{FF2B5EF4-FFF2-40B4-BE49-F238E27FC236}">
                  <a16:creationId xmlns:a16="http://schemas.microsoft.com/office/drawing/2014/main" id="{217CCB6B-BA32-8ABB-02FD-02FD72130D5E}"/>
                </a:ext>
              </a:extLst>
            </p:cNvPr>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0">
              <a:extLst>
                <a:ext uri="{FF2B5EF4-FFF2-40B4-BE49-F238E27FC236}">
                  <a16:creationId xmlns:a16="http://schemas.microsoft.com/office/drawing/2014/main" id="{A26CF415-F810-ED1C-F021-9C9F27819E1C}"/>
                </a:ext>
              </a:extLst>
            </p:cNvPr>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0">
              <a:extLst>
                <a:ext uri="{FF2B5EF4-FFF2-40B4-BE49-F238E27FC236}">
                  <a16:creationId xmlns:a16="http://schemas.microsoft.com/office/drawing/2014/main" id="{CB5EFF06-FD01-2550-5B3F-5E3C51CE2B8A}"/>
                </a:ext>
              </a:extLst>
            </p:cNvPr>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0">
              <a:extLst>
                <a:ext uri="{FF2B5EF4-FFF2-40B4-BE49-F238E27FC236}">
                  <a16:creationId xmlns:a16="http://schemas.microsoft.com/office/drawing/2014/main" id="{1BFDCB47-B773-E27A-D5AB-48D5582CBC21}"/>
                </a:ext>
              </a:extLst>
            </p:cNvPr>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0">
              <a:extLst>
                <a:ext uri="{FF2B5EF4-FFF2-40B4-BE49-F238E27FC236}">
                  <a16:creationId xmlns:a16="http://schemas.microsoft.com/office/drawing/2014/main" id="{AB71EA26-B3F3-7358-0F7F-D3697B5438C7}"/>
                </a:ext>
              </a:extLst>
            </p:cNvPr>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0">
              <a:extLst>
                <a:ext uri="{FF2B5EF4-FFF2-40B4-BE49-F238E27FC236}">
                  <a16:creationId xmlns:a16="http://schemas.microsoft.com/office/drawing/2014/main" id="{6AA1D587-D346-3BAE-0422-C3345B8BD4F0}"/>
                </a:ext>
              </a:extLst>
            </p:cNvPr>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0">
              <a:extLst>
                <a:ext uri="{FF2B5EF4-FFF2-40B4-BE49-F238E27FC236}">
                  <a16:creationId xmlns:a16="http://schemas.microsoft.com/office/drawing/2014/main" id="{5EAC985F-B16D-08C7-FD7D-4B01A00246D7}"/>
                </a:ext>
              </a:extLst>
            </p:cNvPr>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0">
              <a:extLst>
                <a:ext uri="{FF2B5EF4-FFF2-40B4-BE49-F238E27FC236}">
                  <a16:creationId xmlns:a16="http://schemas.microsoft.com/office/drawing/2014/main" id="{08FAD512-7507-76CC-21F0-EBA48D7EF515}"/>
                </a:ext>
              </a:extLst>
            </p:cNvPr>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0">
              <a:extLst>
                <a:ext uri="{FF2B5EF4-FFF2-40B4-BE49-F238E27FC236}">
                  <a16:creationId xmlns:a16="http://schemas.microsoft.com/office/drawing/2014/main" id="{609D20CF-22D7-B54C-270D-6ECB20CD2BF3}"/>
                </a:ext>
              </a:extLst>
            </p:cNvPr>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0">
              <a:extLst>
                <a:ext uri="{FF2B5EF4-FFF2-40B4-BE49-F238E27FC236}">
                  <a16:creationId xmlns:a16="http://schemas.microsoft.com/office/drawing/2014/main" id="{145D4FAB-600F-3EA4-4200-30FCED1A6141}"/>
                </a:ext>
              </a:extLst>
            </p:cNvPr>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0">
              <a:extLst>
                <a:ext uri="{FF2B5EF4-FFF2-40B4-BE49-F238E27FC236}">
                  <a16:creationId xmlns:a16="http://schemas.microsoft.com/office/drawing/2014/main" id="{49A28452-F8A8-B790-071A-D590B8BD3596}"/>
                </a:ext>
              </a:extLst>
            </p:cNvPr>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0">
              <a:extLst>
                <a:ext uri="{FF2B5EF4-FFF2-40B4-BE49-F238E27FC236}">
                  <a16:creationId xmlns:a16="http://schemas.microsoft.com/office/drawing/2014/main" id="{9F26B5B1-B0A9-7B31-4E87-579160985F72}"/>
                </a:ext>
              </a:extLst>
            </p:cNvPr>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Diagram 10">
            <a:extLst>
              <a:ext uri="{FF2B5EF4-FFF2-40B4-BE49-F238E27FC236}">
                <a16:creationId xmlns:a16="http://schemas.microsoft.com/office/drawing/2014/main" id="{584B8620-6F7E-1F09-85E9-626DA76B4063}"/>
              </a:ext>
            </a:extLst>
          </p:cNvPr>
          <p:cNvGraphicFramePr/>
          <p:nvPr>
            <p:extLst>
              <p:ext uri="{D42A27DB-BD31-4B8C-83A1-F6EECF244321}">
                <p14:modId xmlns:p14="http://schemas.microsoft.com/office/powerpoint/2010/main" val="817184701"/>
              </p:ext>
            </p:extLst>
          </p:nvPr>
        </p:nvGraphicFramePr>
        <p:xfrm>
          <a:off x="2187460" y="527539"/>
          <a:ext cx="6566151" cy="417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A blue and white check mark and a paper with a check mark&#10;&#10;AI-generated content may be incorrect.">
            <a:extLst>
              <a:ext uri="{FF2B5EF4-FFF2-40B4-BE49-F238E27FC236}">
                <a16:creationId xmlns:a16="http://schemas.microsoft.com/office/drawing/2014/main" id="{D4B1589C-C00B-8166-8EB7-7E8E51569102}"/>
              </a:ext>
            </a:extLst>
          </p:cNvPr>
          <p:cNvPicPr>
            <a:picLocks noChangeAspect="1"/>
          </p:cNvPicPr>
          <p:nvPr/>
        </p:nvPicPr>
        <p:blipFill>
          <a:blip r:embed="rId8"/>
          <a:stretch>
            <a:fillRect/>
          </a:stretch>
        </p:blipFill>
        <p:spPr>
          <a:xfrm>
            <a:off x="382336" y="834365"/>
            <a:ext cx="1742037" cy="792212"/>
          </a:xfrm>
          <a:prstGeom prst="rect">
            <a:avLst/>
          </a:prstGeom>
        </p:spPr>
      </p:pic>
      <p:pic>
        <p:nvPicPr>
          <p:cNvPr id="15" name="Graphic 14" descr="Checkbox Checked with solid fill">
            <a:extLst>
              <a:ext uri="{FF2B5EF4-FFF2-40B4-BE49-F238E27FC236}">
                <a16:creationId xmlns:a16="http://schemas.microsoft.com/office/drawing/2014/main" id="{DEBCF6F3-A580-620E-EF26-BD4EE10056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9340" y="1810311"/>
            <a:ext cx="914400" cy="914400"/>
          </a:xfrm>
          <a:prstGeom prst="rect">
            <a:avLst/>
          </a:prstGeom>
        </p:spPr>
      </p:pic>
      <p:pic>
        <p:nvPicPr>
          <p:cNvPr id="17" name="Graphic 16" descr="Checkbox Checked with solid fill">
            <a:extLst>
              <a:ext uri="{FF2B5EF4-FFF2-40B4-BE49-F238E27FC236}">
                <a16:creationId xmlns:a16="http://schemas.microsoft.com/office/drawing/2014/main" id="{36130323-9691-0ABD-E345-C4BAAA2981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9340" y="2875989"/>
            <a:ext cx="914400" cy="914400"/>
          </a:xfrm>
          <a:prstGeom prst="rect">
            <a:avLst/>
          </a:prstGeom>
        </p:spPr>
      </p:pic>
      <p:pic>
        <p:nvPicPr>
          <p:cNvPr id="19" name="Graphic 18" descr="Checkbox Checked with solid fill">
            <a:extLst>
              <a:ext uri="{FF2B5EF4-FFF2-40B4-BE49-F238E27FC236}">
                <a16:creationId xmlns:a16="http://schemas.microsoft.com/office/drawing/2014/main" id="{58541FE6-3269-AC74-D9E0-0B07CC5BA9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9340" y="2343150"/>
            <a:ext cx="914400" cy="914400"/>
          </a:xfrm>
          <a:prstGeom prst="rect">
            <a:avLst/>
          </a:prstGeom>
        </p:spPr>
      </p:pic>
    </p:spTree>
    <p:extLst>
      <p:ext uri="{BB962C8B-B14F-4D97-AF65-F5344CB8AC3E}">
        <p14:creationId xmlns:p14="http://schemas.microsoft.com/office/powerpoint/2010/main" val="213772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CBF9844C-1A85-0B1D-43D5-6FE4245730BD}"/>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B085998F-2A93-0FD6-864E-C4BC46612CD4}"/>
              </a:ext>
            </a:extLst>
          </p:cNvPr>
          <p:cNvSpPr txBox="1">
            <a:spLocks noGrp="1"/>
          </p:cNvSpPr>
          <p:nvPr>
            <p:ph type="title"/>
          </p:nvPr>
        </p:nvSpPr>
        <p:spPr>
          <a:xfrm>
            <a:off x="721895" y="487504"/>
            <a:ext cx="7690585" cy="995847"/>
          </a:xfrm>
          <a:prstGeom prst="rect">
            <a:avLst/>
          </a:prstGeom>
        </p:spPr>
        <p:txBody>
          <a:bodyPr spcFirstLastPara="1" wrap="square" lIns="91425" tIns="91425" rIns="91425" bIns="91425" anchor="ctr" anchorCtr="0">
            <a:noAutofit/>
          </a:bodyPr>
          <a:lstStyle/>
          <a:p>
            <a:r>
              <a:rPr lang="en-US" sz="4000" b="1" dirty="0"/>
              <a:t>Reference Building Challenge</a:t>
            </a:r>
          </a:p>
        </p:txBody>
      </p:sp>
      <p:sp>
        <p:nvSpPr>
          <p:cNvPr id="6375" name="Google Shape;6375;p88">
            <a:extLst>
              <a:ext uri="{FF2B5EF4-FFF2-40B4-BE49-F238E27FC236}">
                <a16:creationId xmlns:a16="http://schemas.microsoft.com/office/drawing/2014/main" id="{8F1DD6BF-526F-007A-5782-C214157E5A21}"/>
              </a:ext>
            </a:extLst>
          </p:cNvPr>
          <p:cNvSpPr txBox="1">
            <a:spLocks noGrp="1"/>
          </p:cNvSpPr>
          <p:nvPr>
            <p:ph type="subTitle" idx="1"/>
          </p:nvPr>
        </p:nvSpPr>
        <p:spPr>
          <a:xfrm>
            <a:off x="231006" y="1891061"/>
            <a:ext cx="8730114" cy="870550"/>
          </a:xfrm>
          <a:prstGeom prst="rect">
            <a:avLst/>
          </a:prstGeom>
        </p:spPr>
        <p:txBody>
          <a:bodyPr spcFirstLastPara="1" wrap="square" lIns="91425" tIns="91425" rIns="91425" bIns="91425" anchor="t" anchorCtr="0">
            <a:noAutofit/>
          </a:bodyPr>
          <a:lstStyle/>
          <a:p>
            <a:pPr algn="l"/>
            <a:r>
              <a:rPr lang="en-US" sz="1200" b="1" dirty="0"/>
              <a:t>Objective:</a:t>
            </a:r>
            <a:r>
              <a:rPr lang="en-US" sz="1200" dirty="0"/>
              <a:t> Format raw bibliographic data into proper references.</a:t>
            </a:r>
          </a:p>
          <a:p>
            <a:pPr algn="l"/>
            <a:endParaRPr lang="en-US" sz="1200" dirty="0"/>
          </a:p>
          <a:p>
            <a:pPr algn="l"/>
            <a:r>
              <a:rPr lang="en-US" sz="1200" b="1" dirty="0"/>
              <a:t>Materials:</a:t>
            </a:r>
            <a:endParaRPr lang="en-US" sz="1200" dirty="0"/>
          </a:p>
          <a:p>
            <a:pPr algn="l">
              <a:buFont typeface="Arial" panose="020B0604020202020204" pitchFamily="34" charset="0"/>
              <a:buChar char="•"/>
            </a:pPr>
            <a:r>
              <a:rPr lang="en-US" sz="1200" dirty="0"/>
              <a:t>Post-It Notes</a:t>
            </a:r>
          </a:p>
          <a:p>
            <a:pPr algn="l">
              <a:buFont typeface="Arial" panose="020B0604020202020204" pitchFamily="34" charset="0"/>
              <a:buChar char="•"/>
            </a:pPr>
            <a:r>
              <a:rPr lang="en-US" sz="1200" dirty="0"/>
              <a:t>List of raw bibliographic data for various source types.</a:t>
            </a:r>
          </a:p>
          <a:p>
            <a:pPr algn="l">
              <a:buFont typeface="Arial" panose="020B0604020202020204" pitchFamily="34" charset="0"/>
              <a:buChar char="•"/>
            </a:pPr>
            <a:r>
              <a:rPr lang="en-US" sz="1200" dirty="0"/>
              <a:t>Style guides or online reference generators.</a:t>
            </a:r>
          </a:p>
          <a:p>
            <a:pPr algn="l"/>
            <a:endParaRPr lang="en-US" sz="1200" b="1" dirty="0"/>
          </a:p>
          <a:p>
            <a:pPr algn="l"/>
            <a:r>
              <a:rPr lang="en-US" sz="1200" b="1" dirty="0"/>
              <a:t>Steps:</a:t>
            </a:r>
            <a:endParaRPr lang="en-US" sz="1200" dirty="0"/>
          </a:p>
          <a:p>
            <a:pPr algn="l">
              <a:buFont typeface="+mj-lt"/>
              <a:buAutoNum type="arabicPeriod"/>
            </a:pPr>
            <a:r>
              <a:rPr lang="en-US" sz="1200" dirty="0"/>
              <a:t>Ask students what information they use or value to help them or others find something (e.g., song). </a:t>
            </a:r>
          </a:p>
          <a:p>
            <a:pPr algn="l">
              <a:buFont typeface="+mj-lt"/>
              <a:buAutoNum type="arabicPeriod"/>
            </a:pPr>
            <a:r>
              <a:rPr lang="en-US" sz="1200" dirty="0"/>
              <a:t>Give students Post-It Notes, providing 15 minutes for them to identify the data, then format into references.</a:t>
            </a:r>
          </a:p>
          <a:p>
            <a:pPr algn="l">
              <a:buFont typeface="+mj-lt"/>
              <a:buAutoNum type="arabicPeriod"/>
            </a:pPr>
            <a:r>
              <a:rPr lang="en-US" sz="1200" dirty="0"/>
              <a:t>Discuss common formatting rules and errors as a class.</a:t>
            </a:r>
          </a:p>
          <a:p>
            <a:pPr algn="l"/>
            <a:endParaRPr lang="en-US" sz="1200" b="1" dirty="0"/>
          </a:p>
          <a:p>
            <a:pPr algn="l"/>
            <a:r>
              <a:rPr lang="en-US" sz="1200" b="1" dirty="0"/>
              <a:t>Assessment:</a:t>
            </a:r>
            <a:r>
              <a:rPr lang="en-US" sz="1200" dirty="0"/>
              <a:t> Students submit their formatted references for grading, or you can award discussion participation points.</a:t>
            </a:r>
          </a:p>
        </p:txBody>
      </p:sp>
      <p:sp>
        <p:nvSpPr>
          <p:cNvPr id="6376" name="Google Shape;6376;p88">
            <a:extLst>
              <a:ext uri="{FF2B5EF4-FFF2-40B4-BE49-F238E27FC236}">
                <a16:creationId xmlns:a16="http://schemas.microsoft.com/office/drawing/2014/main" id="{DCC2B772-EBEA-DA37-3407-01FDB89FCA66}"/>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FA0D1A9E-62CE-2317-0A88-BA1F19BAF337}"/>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0E0D02B0-2E71-4E34-22BE-444FC0C757DE}"/>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1EE2B671-0179-DBFF-65A9-95C0C04C7F2A}"/>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C0B86E8D-75EE-E394-CAEF-BF5BBF0B7BED}"/>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F7930B53-C0D8-2ABE-79E3-DDB0B72771F1}"/>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3A6F273F-3D97-8A87-655C-5F7C5ABA8AC8}"/>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AC66F0BF-528D-04B4-361C-907268F3B4F9}"/>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D2562EA4-04AF-DB68-0BB9-7DB8741E121B}"/>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2FA1E9F8-0281-DCCE-B0ED-F896098D5595}"/>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7AEF9B29-3173-0EAF-754A-320DE8F54E12}"/>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A800F26A-BA22-B89B-0083-C61849119556}"/>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189E072E-0D3B-E911-EA38-51BB72E05386}"/>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D61C66AA-D12F-B221-3B6A-C2A96D2B50E9}"/>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10217378-B487-2C2B-2A7B-52B9B88BA1F1}"/>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7C6AB4F5-1B9A-1B1B-3C5B-56257DD048A8}"/>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1796A9ED-B14A-2274-4434-1763F984233A}"/>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8B9BFDA6-8F90-BB1E-35D8-FDAE49392F21}"/>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6E9A3C7C-379C-8203-27F4-492836394C10}"/>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AC0FCFED-5D72-927F-137A-18CE8C16FCBA}"/>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3BFC22D1-F8B9-A4BC-F1FB-44846C529439}"/>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770D66CD-479B-856B-8624-EE87784EF9BF}"/>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E4B4C3B4-D929-149A-4E4C-2603B9602F8C}"/>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54C376B0-F9EF-4C05-71C6-A829E55658FB}"/>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AA6F306E-54F6-B17A-5596-C4921AACF4CE}"/>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79B1C892-6143-F576-2B13-D7809BDA24A5}"/>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BF843438-EFB5-E468-7509-D10767171514}"/>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FE3296BB-C718-D978-0598-0B76C805C4B1}"/>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88EBC467-700C-A27B-74C3-A1CD4A754BE6}"/>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93A7AE7C-B939-56C8-3726-3A7BA0ABBAF1}"/>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18647814-CDDC-F575-51F5-B2E5FD19721D}"/>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B01BE8D5-9F11-B10B-18C4-BDB0F217EFE0}"/>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999748AB-05C3-48B1-FE56-1B7C29CC1E3D}"/>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02FA1488-48EA-80E4-F261-A37DE7C690B3}"/>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8FA55AC3-6468-4C3E-EE10-3B35C3A11200}"/>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D7DDE013-9389-D2C3-D529-E464D38B035A}"/>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2874E15E-49C6-E958-59CB-783E83FCB90A}"/>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CC9713D7-5360-BFC3-2704-A2CC6D468B6C}"/>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A34F1333-B179-2ECC-5F8F-243C1CED4497}"/>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BC2A35C9-5E6A-D3CA-45F4-C3956ADC2AE1}"/>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B931021D-5F69-0E9D-BA54-42D9B1AB8EDB}"/>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E0EC162C-946A-5CB6-AC67-257F620AA268}"/>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3C53F409-0799-B0DE-A0B4-C6DA0194132D}"/>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88449567-2873-BD6B-B3D6-4DA2204F40C3}"/>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01B0336E-AAAF-3F87-CC73-4488575F13AF}"/>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3939B2BB-7097-882A-98C5-21F9A21922B3}"/>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179768DC-CD56-F0CE-C425-238D31B84149}"/>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B15FCA40-156F-B739-0A52-4DBA8EDE9DD1}"/>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0F46B31C-CF28-A53B-01E6-0452008C32B2}"/>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2FA18A61-7F49-F591-C6D2-CE16CE53AAF9}"/>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4EE64DD9-B46E-F896-6B2C-DD623A719A1C}"/>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69C85F5C-8A17-A63D-624D-2954B930F2AE}"/>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F0D55D12-0460-F25D-088D-54D25F63E2FF}"/>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680D0E6A-3018-B7E4-6426-0700340B68C3}"/>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94B35671-A6CA-116D-118A-88EAFABF7AF9}"/>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A6E6365B-60C0-7DB5-2226-69CEACE2F1B6}"/>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BB6A7F24-32C8-AD61-55E7-A2A7ADD01845}"/>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E54C5241-96CE-68F2-7EC0-D6524A8C4351}"/>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E698817F-1A2B-7EDE-C21B-AFE738BBA4BF}"/>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DF4C81E9-A643-C873-2875-B87CA50B1FCC}"/>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7A699130-DC88-3A56-8A2F-FCD3ACA44842}"/>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07A82701-1881-6CD7-F141-96FF709BF791}"/>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01756CEE-D42E-427E-2DCD-E45144479F2B}"/>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F1A3C59A-95A9-81E2-6B8B-1BDD30B9019D}"/>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F8C275D5-3809-1350-D465-F1BE71A15D7A}"/>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E874DF92-E4C5-DF3C-64FD-1A427D4F036E}"/>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6A2B8125-68B3-0E19-F38D-CACBB200C331}"/>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07BBE9A8-77EB-3E89-5ABB-BC11BF75FB4A}"/>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D7C67B2C-DB1E-3F7D-0C8B-D368D14CE54C}"/>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37F567E4-122B-406C-104C-C6009E6DB13A}"/>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6F96E569-1968-2D13-0784-5ED1714F4F89}"/>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EE5166A4-AB1A-266E-023D-FF293D16F2DC}"/>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534634FB-20E2-936E-9699-D78C9A0984BB}"/>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94B85631-222B-6310-A06D-8B8AE9ED61EA}"/>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22FEBD4A-6585-4EF9-F7BF-4D1518BE667C}"/>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C07BAA03-594D-462C-7E9A-52BC0D18BA0F}"/>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139A105A-9AB0-D659-2594-4D7A0F46D85A}"/>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454981E9-0FD4-36E8-F6C2-290D81C2E761}"/>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BA75D4FF-B16C-8A42-B593-103EC46E932E}"/>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6448C549-B6EE-0D7B-E6B2-5895351823EE}"/>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1B04AE8C-137D-8209-85B8-82CA4894E7E9}"/>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2968EADF-42B3-39D4-B43B-37CA589A68C4}"/>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68E8F0B4-D438-D519-9EA5-9B1228722374}"/>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BA0AD70E-A50A-D99D-5A35-6B06578FF12D}"/>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F2F640CF-B5DD-D9EC-8447-215750A79530}"/>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A07DAE4C-49C0-C72D-22C7-E2C87874DC54}"/>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4E95ABFA-EAC7-81B0-A5E9-21E8642CFC71}"/>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84A76D0D-DB26-9739-7179-54CC01BA1A6A}"/>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15345B30-44A6-A5CC-CA96-CACAF5206CC5}"/>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723D9875-008A-0F6D-07BD-431A1CB341BE}"/>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3A47C22B-7A1E-549D-9F03-2BE8D3EBB903}"/>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B22F3376-4033-E07E-F698-315163E6C9F6}"/>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4543787C-A73B-BA85-C491-F843E9695D4E}"/>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233E2C06-98FC-D886-3C77-873F15AB2F22}"/>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35465955-E4C9-0019-A854-74016E521B44}"/>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646F5F18-3ABB-2261-BC71-6BA848E41FA3}"/>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668EA786-959E-8332-A73C-0CA992A7BC39}"/>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81892F61-EE4F-8FA3-DCEA-1BC87E29C8DE}"/>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07D3A4FF-ADF1-55A1-D69C-E9507E59C45C}"/>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690B9396-1642-CD1F-C771-5A3D10E0C431}"/>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2A1E1FAC-2567-2DE1-62F5-981A3CF57583}"/>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2CB986E0-3E8A-91EE-DFD2-E66352DE6446}"/>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D8E78466-C591-CE58-82AF-A2A3045CD80D}"/>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A051B351-4204-ED00-D5FD-B139A1E042C3}"/>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0A110BFA-AF91-8BCE-753E-66D5CD308E91}"/>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C187700E-9FE9-F1DA-ED1E-D1BC141F7ECB}"/>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F0577F65-9F12-C4D4-7454-740E2812A83A}"/>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F47ACED8-1EE7-E1C7-51A8-F16038036C01}"/>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EE9E82F7-C815-0DAD-FF54-D6C4D71CE163}"/>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97924630-0587-4311-581C-300D6F486F91}"/>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C78E3EC0-96D0-2A48-1736-4973DCDE81DD}"/>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F7DB75A5-E3E6-25F2-7E6B-6E4114FBE674}"/>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FFA478EB-B832-EA5A-0D39-C6A21053C4AB}"/>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37C03D19-E0AE-1D3D-A6CC-4146EBA6602E}"/>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BE7C3380-0FD3-A77C-62F1-C5C5D64D2513}"/>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073C6CFA-847F-86BF-09EB-8460C33B19AE}"/>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3899A605-45A9-D586-7F13-B3EE47C08A77}"/>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ABCA4595-5D5B-3CD7-4971-5D9D5C1A65B3}"/>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DCE2A829-F5BF-598D-E9F3-1513AD7C64F8}"/>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654AA598-BE94-0399-3C5A-D26976A83394}"/>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3DB255F5-A235-D399-E94B-02685385D7D2}"/>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CBF8ABD8-D9C8-FBFE-B4F0-5BABF21543A9}"/>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4B9F3B3C-8DED-CBF6-4BC1-CD73A9BDCF61}"/>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4C3C217A-7197-61E9-D8CF-88936090B3CC}"/>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CDBE322A-CD7D-CDFF-F530-6507FB895DF2}"/>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DB85F83B-F114-6B14-B036-C3FCC266918D}"/>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6B2B4804-E279-C42F-AD65-5F875A9D910F}"/>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14031622-170F-4387-C375-B38E2B799146}"/>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AF7AEBE0-2D3E-757A-D40D-312E8D48860D}"/>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D9FD2035-9112-8F8C-5E24-F2CF4B09387F}"/>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5F154B68-1387-6872-9566-A5FA6E54616F}"/>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AC05F3FC-6E3D-3792-05E7-11A4057A72E6}"/>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2F7203ED-9A88-BCEF-C11E-B8CB5F542DC5}"/>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A816D590-97AC-2D02-310A-531482275331}"/>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49625C4C-AEBF-7FD4-C67A-574EC57BBDD2}"/>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BC6C6F4E-00F6-4AC2-CEC3-142251E125D6}"/>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AD885BC7-211E-BA93-D2EC-0C7994A100A5}"/>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9D0528C4-E8E1-C818-24EF-A11739D49212}"/>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B02ABFA9-07D5-A2CD-0CEF-A3F97E0F3252}"/>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38BC387B-3FB5-B1DE-F8EA-BED0BA5F7303}"/>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5D720C85-5D69-E6AF-4001-A0C4206E288B}"/>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6FC3E73D-A054-AF07-C6CE-B10833E713F1}"/>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528C3F77-6FF1-E704-671D-53357DD15B87}"/>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D296F22D-E75A-F8C1-B133-4455373EF798}"/>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5C01C9A4-663E-E3CA-8F78-74B482F72D2D}"/>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00778F9A-FDA0-84F2-AEB1-02B91DC6895F}"/>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48E6E447-EFE5-8B9E-CD18-447E3626AEC9}"/>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BEDB8A1D-508E-211F-BAF6-082F00F46050}"/>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181B8A1B-B9D4-B262-8874-485BC2EAB6B5}"/>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DF3F235F-EB0E-0948-F35A-E19DDE158E94}"/>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69087C40-E8FF-C40C-D055-E184440984F0}"/>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417C0C40-49F1-7690-277A-F9B7E9E168CD}"/>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A795E6C2-8764-C5CF-7A0D-1D173B420090}"/>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03B0B3BF-B8B0-0048-EC22-0A3601F5A430}"/>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08C11D82-2BDD-9629-2CD1-30F6E9D55312}"/>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50CE8E23-CA59-82F2-4A57-89A4E9D7F825}"/>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72EF5A8B-68A2-014D-F18E-165731DF2395}"/>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879A3927-0053-E1B7-C4CA-C792656FDC4C}"/>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55F3DD4A-3C88-4B3E-8EBF-028B694CAD4C}"/>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9F1A4FD5-4F92-5CAD-FB3C-3282B069EE03}"/>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3085EA9F-B07C-9428-309D-49650AD075C2}"/>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5ED3BB4D-9F57-4B65-271F-BAD8F5F9F747}"/>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45926C41-072F-5390-0D3F-7547E5371E70}"/>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B742DAF0-53D8-12D4-CCE0-8A52E000A7B9}"/>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4D5B7618-9C10-E06A-94EB-421164DED1B2}"/>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CA157C5F-AD5F-9D31-124F-81CB45838E12}"/>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46A8F62A-F905-B127-5CA5-FD1B94E293E0}"/>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530A1558-BC55-999B-D690-5566435B2361}"/>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3246FC6E-DDA2-550B-B6AF-56C29A0D7BEB}"/>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B891B647-8CD7-EEC9-702E-D592364FE71A}"/>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F5A54CB1-94C2-1585-C516-A8345DEB25D4}"/>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426DAA22-9C66-648C-06AA-52C2424ED1B1}"/>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50CCCAB1-0FEB-73E6-FD05-03489A7E3738}"/>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960C354B-FAEC-4082-ACDD-7B2827FE0DFF}"/>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59D267DD-2C5E-267D-5D8F-DAD6F6BA8571}"/>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174F7A96-0812-4203-7B9C-87F66943B0A3}"/>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99C43101-0276-0398-6302-99ED23C160D7}"/>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9262057B-FA8C-9D05-75F4-0EE9F8C5B6DA}"/>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3EC08868-3EB5-B2B2-F088-A68B2C8BAA30}"/>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F6AAD9FF-9073-34C2-848B-DC21B2793B2B}"/>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B935705B-0B7B-E50A-DE52-B9925EB98AC1}"/>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1B8B7F6B-36D2-2E3B-7483-F418B20AB524}"/>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7D19729D-50BB-9D36-8325-664BB0FE3547}"/>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82A1A69C-239E-5AA6-A5CC-BD5D7357B1E5}"/>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F9EBDFC9-3726-66E4-BFA7-02BA233D698D}"/>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B1EC26CA-7FE8-224B-32F2-A0E9D5B16EC6}"/>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0808EFA5-3FD1-95EB-C2EB-67A8E356B8F6}"/>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1B914E94-324D-2146-4602-49DB4B3BF7F0}"/>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C16B4E40-1444-6047-A3A9-59EC7F4650EF}"/>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7EAC9833-A8F4-4E60-BB4D-91131B98B6BA}"/>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B5F9DC6C-FF07-2839-0A0E-C5CBA9A81D78}"/>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4D6CC185-A870-C830-6341-528757E8C5D6}"/>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54970AD2-13BE-8296-031C-75A39EFE5857}"/>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9D04C763-79A9-62AB-C9A4-04EE9E779A50}"/>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7F8F33F0-90F4-1AA5-07BF-CC9C04A8589F}"/>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BF09C563-291D-41AA-CD5C-E7C61BD72DC8}"/>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9818025E-83A0-0C47-EE0C-01E80B206775}"/>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5B45B57C-58C2-E01C-5419-F3E9ACD9BBC0}"/>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063CFFF6-B6F6-3E37-BEAC-BE9FB86A2F02}"/>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62C09E80-D78A-A3B6-9E00-E991093EA864}"/>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F46A7FBF-8389-3000-99A2-EDA6468EC178}"/>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C4883705-6F58-B7AC-F38E-C88E0CFDE2AE}"/>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D9A9B9AF-6585-354C-2F62-023646CF456C}"/>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6D86D940-A0E1-FBB9-72EF-4BB5599AC929}"/>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9AC3B80B-CBD2-A3E4-F00D-C9CA762A1498}"/>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A1965F55-5381-6C24-FE96-9B1B49254339}"/>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89C0A5CE-D006-4462-28CF-3318C5852A2D}"/>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F2B556EF-71EE-8F9E-6C73-379491875EDF}"/>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7B63B40E-2A3D-EFC1-88D9-8AB039FBBE1C}"/>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15733885-0812-18B4-65C7-8A13139001CE}"/>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F4F42903-4E3B-8F50-1F1B-E9A7F006AB27}"/>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E7D367F1-5001-FC80-DF9D-E26C756A88DE}"/>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2A3303C6-CDB2-C32B-763C-D752C6D186AB}"/>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67F17518-6326-7413-2F0B-60F56A2BCE1F}"/>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44660115-3E44-123E-CF63-88D224DB76B4}"/>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33152350-BCAF-40F4-52E9-F4A9E203C160}"/>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8126C99B-D7CF-632A-24A6-144392D438A8}"/>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BD47DD60-9F06-4342-0904-0C1524FD2A14}"/>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847693A0-68E3-F252-A5DA-52C9D0AFF759}"/>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0F612594-BA1A-7D1D-D4FE-CB3A037C9B68}"/>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4C0BCF02-4ABC-6740-7571-A35A82D238CA}"/>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7B759AE9-9953-004B-A12F-9CE0133FA741}"/>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8FBC55E2-8C83-8C97-F6AC-825AA42B33A8}"/>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970B789F-A456-F9D1-E266-0EB7C0EBBF8D}"/>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2AFFC063-01F7-1FA1-FBAB-639559B5E1EF}"/>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60F9FC53-E21E-3138-82FA-5F5CEEDB35AC}"/>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C6D28937-7820-522B-F237-EEB4AC7B8651}"/>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1F6B9C92-0CA3-789B-5FFF-532F0031A3C8}"/>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23E2EA86-6BB8-BDF9-5904-DBAEFB0636C4}"/>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65321838-4A46-2E44-C57E-9602F1DA9460}"/>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C4178BE5-DD69-3800-1D72-467535FF6628}"/>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C7C1E5F5-655C-4B2B-515F-9CCC31932F83}"/>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E4F0851C-38BC-BD12-ACF5-D6F89024A775}"/>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B7AEB89B-3FDD-A305-5FA1-F1042C63528B}"/>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DC826902-618A-181D-9B8E-B26CFF56AC6E}"/>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E0204D7E-0771-2C09-DC14-07BA7CA9C6C8}"/>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7BC5918A-0B0D-622F-3BBA-FBD7D55885E9}"/>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68696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73"/>
        <p:cNvGrpSpPr/>
        <p:nvPr/>
      </p:nvGrpSpPr>
      <p:grpSpPr>
        <a:xfrm>
          <a:off x="0" y="0"/>
          <a:ext cx="0" cy="0"/>
          <a:chOff x="0" y="0"/>
          <a:chExt cx="0" cy="0"/>
        </a:xfrm>
      </p:grpSpPr>
      <p:sp>
        <p:nvSpPr>
          <p:cNvPr id="6374" name="Google Shape;6374;p88"/>
          <p:cNvSpPr txBox="1">
            <a:spLocks noGrp="1"/>
          </p:cNvSpPr>
          <p:nvPr>
            <p:ph type="title"/>
          </p:nvPr>
        </p:nvSpPr>
        <p:spPr>
          <a:xfrm>
            <a:off x="1040859" y="487504"/>
            <a:ext cx="7052553" cy="995847"/>
          </a:xfrm>
          <a:prstGeom prst="rect">
            <a:avLst/>
          </a:prstGeom>
        </p:spPr>
        <p:txBody>
          <a:bodyPr spcFirstLastPara="1" wrap="square" lIns="91425" tIns="91425" rIns="91425" bIns="91425" anchor="ctr" anchorCtr="0">
            <a:noAutofit/>
          </a:bodyPr>
          <a:lstStyle/>
          <a:p>
            <a:r>
              <a:rPr lang="en-US" sz="4000" b="1" dirty="0"/>
              <a:t>Reference Scavenger Hunt</a:t>
            </a:r>
          </a:p>
        </p:txBody>
      </p:sp>
      <p:sp>
        <p:nvSpPr>
          <p:cNvPr id="6375" name="Google Shape;6375;p88"/>
          <p:cNvSpPr txBox="1">
            <a:spLocks noGrp="1"/>
          </p:cNvSpPr>
          <p:nvPr>
            <p:ph type="subTitle" idx="1"/>
          </p:nvPr>
        </p:nvSpPr>
        <p:spPr>
          <a:xfrm>
            <a:off x="336884" y="1891061"/>
            <a:ext cx="8518358" cy="870550"/>
          </a:xfrm>
          <a:prstGeom prst="rect">
            <a:avLst/>
          </a:prstGeom>
        </p:spPr>
        <p:txBody>
          <a:bodyPr spcFirstLastPara="1" wrap="square" lIns="91425" tIns="91425" rIns="91425" bIns="91425" anchor="t" anchorCtr="0">
            <a:noAutofit/>
          </a:bodyPr>
          <a:lstStyle/>
          <a:p>
            <a:pPr algn="l"/>
            <a:r>
              <a:rPr lang="en-US" sz="1300" b="1" dirty="0"/>
              <a:t>Objective:</a:t>
            </a:r>
            <a:r>
              <a:rPr lang="en-US" sz="1300" dirty="0"/>
              <a:t> Identify and correct errors in references.</a:t>
            </a:r>
          </a:p>
          <a:p>
            <a:pPr algn="l"/>
            <a:endParaRPr lang="en-US" sz="1300" b="1" dirty="0"/>
          </a:p>
          <a:p>
            <a:pPr algn="l"/>
            <a:r>
              <a:rPr lang="en-US" sz="1300" b="1" dirty="0"/>
              <a:t>Materials:</a:t>
            </a:r>
            <a:endParaRPr lang="en-US" sz="1300" dirty="0"/>
          </a:p>
          <a:p>
            <a:pPr algn="l">
              <a:buFont typeface="Arial" panose="020B0604020202020204" pitchFamily="34" charset="0"/>
              <a:buChar char="•"/>
            </a:pPr>
            <a:r>
              <a:rPr lang="en-US" sz="1300" dirty="0"/>
              <a:t>A handout with incorrectly formatted references.</a:t>
            </a:r>
          </a:p>
          <a:p>
            <a:pPr algn="l">
              <a:buFont typeface="Arial" panose="020B0604020202020204" pitchFamily="34" charset="0"/>
              <a:buChar char="•"/>
            </a:pPr>
            <a:r>
              <a:rPr lang="en-US" sz="1300" dirty="0"/>
              <a:t>Style guides or online access to generation tools.</a:t>
            </a:r>
          </a:p>
          <a:p>
            <a:pPr algn="l"/>
            <a:endParaRPr lang="en-US" sz="1300" b="1" dirty="0"/>
          </a:p>
          <a:p>
            <a:pPr algn="l"/>
            <a:r>
              <a:rPr lang="en-US" sz="1300" b="1" dirty="0"/>
              <a:t>Steps:</a:t>
            </a:r>
            <a:endParaRPr lang="en-US" sz="1300" dirty="0"/>
          </a:p>
          <a:p>
            <a:pPr algn="l">
              <a:buFont typeface="+mj-lt"/>
              <a:buAutoNum type="arabicPeriod"/>
            </a:pPr>
            <a:r>
              <a:rPr lang="en-US" sz="1300" dirty="0"/>
              <a:t>Divide students into pairs, and distribute different handouts with errors.</a:t>
            </a:r>
          </a:p>
          <a:p>
            <a:pPr algn="l">
              <a:buFont typeface="+mj-lt"/>
              <a:buAutoNum type="arabicPeriod"/>
            </a:pPr>
            <a:r>
              <a:rPr lang="en-US" sz="1300" dirty="0"/>
              <a:t>Instruct students to correct the references using the APA style guide on their own first.</a:t>
            </a:r>
          </a:p>
          <a:p>
            <a:pPr algn="l">
              <a:buFont typeface="+mj-lt"/>
              <a:buAutoNum type="arabicPeriod"/>
            </a:pPr>
            <a:r>
              <a:rPr lang="en-US" sz="1300" dirty="0"/>
              <a:t>After 10 minutes, tell the students to trade worksheets and check the work.</a:t>
            </a:r>
          </a:p>
          <a:p>
            <a:pPr algn="l">
              <a:buFont typeface="+mj-lt"/>
              <a:buAutoNum type="arabicPeriod"/>
            </a:pPr>
            <a:r>
              <a:rPr lang="en-US" sz="1300" dirty="0"/>
              <a:t>After 20 minutes, review corrections as a class, discussing why changes were necessary.</a:t>
            </a:r>
          </a:p>
          <a:p>
            <a:pPr algn="l"/>
            <a:endParaRPr lang="en-US" sz="1300" b="1" dirty="0"/>
          </a:p>
          <a:p>
            <a:pPr algn="l"/>
            <a:r>
              <a:rPr lang="en-US" sz="1300" b="1" dirty="0"/>
              <a:t>Assessment:</a:t>
            </a:r>
            <a:r>
              <a:rPr lang="en-US" sz="1300" dirty="0"/>
              <a:t> Students submit corrected references for evaluation based on accuracy and consistency.</a:t>
            </a:r>
          </a:p>
        </p:txBody>
      </p:sp>
      <p:sp>
        <p:nvSpPr>
          <p:cNvPr id="6376" name="Google Shape;6376;p88"/>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p:cNvGrpSpPr/>
          <p:nvPr/>
        </p:nvGrpSpPr>
        <p:grpSpPr>
          <a:xfrm>
            <a:off x="709988" y="1439581"/>
            <a:ext cx="3268775" cy="380199"/>
            <a:chOff x="975489" y="863689"/>
            <a:chExt cx="3268775" cy="380199"/>
          </a:xfrm>
        </p:grpSpPr>
        <p:grpSp>
          <p:nvGrpSpPr>
            <p:cNvPr id="6378" name="Google Shape;6378;p88"/>
            <p:cNvGrpSpPr/>
            <p:nvPr/>
          </p:nvGrpSpPr>
          <p:grpSpPr>
            <a:xfrm>
              <a:off x="975489" y="863689"/>
              <a:ext cx="3268775" cy="380199"/>
              <a:chOff x="975489" y="863689"/>
              <a:chExt cx="3268775" cy="380199"/>
            </a:xfrm>
          </p:grpSpPr>
          <p:sp>
            <p:nvSpPr>
              <p:cNvPr id="6379" name="Google Shape;6379;p88"/>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p:cNvGrpSpPr/>
          <p:nvPr/>
        </p:nvGrpSpPr>
        <p:grpSpPr>
          <a:xfrm flipH="1">
            <a:off x="5165238" y="1439581"/>
            <a:ext cx="3268775" cy="380199"/>
            <a:chOff x="975489" y="863689"/>
            <a:chExt cx="3268775" cy="380199"/>
          </a:xfrm>
        </p:grpSpPr>
        <p:grpSp>
          <p:nvGrpSpPr>
            <p:cNvPr id="6496" name="Google Shape;6496;p88"/>
            <p:cNvGrpSpPr/>
            <p:nvPr/>
          </p:nvGrpSpPr>
          <p:grpSpPr>
            <a:xfrm>
              <a:off x="975489" y="863689"/>
              <a:ext cx="3268775" cy="380199"/>
              <a:chOff x="975489" y="863689"/>
              <a:chExt cx="3268775" cy="380199"/>
            </a:xfrm>
          </p:grpSpPr>
          <p:sp>
            <p:nvSpPr>
              <p:cNvPr id="6497" name="Google Shape;6497;p88"/>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67F493AB-AC50-78E2-0688-B675859561A4}"/>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31553295-A375-FB7C-0426-8BECD2E145B4}"/>
              </a:ext>
            </a:extLst>
          </p:cNvPr>
          <p:cNvSpPr txBox="1">
            <a:spLocks noGrp="1"/>
          </p:cNvSpPr>
          <p:nvPr>
            <p:ph type="title"/>
          </p:nvPr>
        </p:nvSpPr>
        <p:spPr>
          <a:xfrm>
            <a:off x="721895" y="487504"/>
            <a:ext cx="7690585" cy="995847"/>
          </a:xfrm>
          <a:prstGeom prst="rect">
            <a:avLst/>
          </a:prstGeom>
        </p:spPr>
        <p:txBody>
          <a:bodyPr spcFirstLastPara="1" wrap="square" lIns="91425" tIns="91425" rIns="91425" bIns="91425" anchor="ctr" anchorCtr="0">
            <a:noAutofit/>
          </a:bodyPr>
          <a:lstStyle/>
          <a:p>
            <a:r>
              <a:rPr lang="en-US" sz="4000" b="1" dirty="0"/>
              <a:t>Source Evaluation Workshop</a:t>
            </a:r>
          </a:p>
        </p:txBody>
      </p:sp>
      <p:sp>
        <p:nvSpPr>
          <p:cNvPr id="6375" name="Google Shape;6375;p88">
            <a:extLst>
              <a:ext uri="{FF2B5EF4-FFF2-40B4-BE49-F238E27FC236}">
                <a16:creationId xmlns:a16="http://schemas.microsoft.com/office/drawing/2014/main" id="{B55F230A-A3E7-6B68-4D5C-75F07BB0DF33}"/>
              </a:ext>
            </a:extLst>
          </p:cNvPr>
          <p:cNvSpPr txBox="1">
            <a:spLocks noGrp="1"/>
          </p:cNvSpPr>
          <p:nvPr>
            <p:ph type="subTitle" idx="1"/>
          </p:nvPr>
        </p:nvSpPr>
        <p:spPr>
          <a:xfrm>
            <a:off x="336884" y="1891061"/>
            <a:ext cx="8518358" cy="870550"/>
          </a:xfrm>
          <a:prstGeom prst="rect">
            <a:avLst/>
          </a:prstGeom>
        </p:spPr>
        <p:txBody>
          <a:bodyPr spcFirstLastPara="1" wrap="square" lIns="91425" tIns="91425" rIns="91425" bIns="91425" anchor="t" anchorCtr="0">
            <a:noAutofit/>
          </a:bodyPr>
          <a:lstStyle/>
          <a:p>
            <a:pPr algn="l"/>
            <a:r>
              <a:rPr lang="en-US" sz="1400" b="1" dirty="0"/>
              <a:t>Objective:</a:t>
            </a:r>
            <a:r>
              <a:rPr lang="en-US" sz="1400" dirty="0"/>
              <a:t> Evaluate the credibility and relevance of sources.</a:t>
            </a:r>
          </a:p>
          <a:p>
            <a:pPr algn="l"/>
            <a:endParaRPr lang="en-US" sz="1400" dirty="0"/>
          </a:p>
          <a:p>
            <a:pPr algn="l"/>
            <a:r>
              <a:rPr lang="en-US" sz="1400" b="1" dirty="0"/>
              <a:t>Materials:</a:t>
            </a:r>
            <a:endParaRPr lang="en-US" sz="1400" dirty="0"/>
          </a:p>
          <a:p>
            <a:pPr algn="l">
              <a:buFont typeface="Arial" panose="020B0604020202020204" pitchFamily="34" charset="0"/>
              <a:buChar char="•"/>
            </a:pPr>
            <a:r>
              <a:rPr lang="en-US" sz="1400" dirty="0"/>
              <a:t>A mix of sources (scholarly articles, news articles, blogs, etc.).</a:t>
            </a:r>
          </a:p>
          <a:p>
            <a:pPr algn="l">
              <a:buFont typeface="Arial" panose="020B0604020202020204" pitchFamily="34" charset="0"/>
              <a:buChar char="•"/>
            </a:pPr>
            <a:r>
              <a:rPr lang="en-US" sz="1400" dirty="0"/>
              <a:t>Evaluation criteria handout or slide.</a:t>
            </a:r>
          </a:p>
          <a:p>
            <a:pPr algn="l"/>
            <a:endParaRPr lang="en-US" sz="1400" b="1" dirty="0"/>
          </a:p>
          <a:p>
            <a:pPr algn="l"/>
            <a:r>
              <a:rPr lang="en-US" sz="1400" b="1" dirty="0"/>
              <a:t>Steps:</a:t>
            </a:r>
            <a:endParaRPr lang="en-US" sz="1400" dirty="0"/>
          </a:p>
          <a:p>
            <a:pPr algn="l">
              <a:buFont typeface="+mj-lt"/>
              <a:buAutoNum type="arabicPeriod"/>
            </a:pPr>
            <a:r>
              <a:rPr lang="en-US" sz="1400" dirty="0"/>
              <a:t>Introduce criteria for evaluating sources (e.g., author’s credentials, publication date, bias).</a:t>
            </a:r>
          </a:p>
          <a:p>
            <a:pPr algn="l">
              <a:buFont typeface="+mj-lt"/>
              <a:buAutoNum type="arabicPeriod"/>
            </a:pPr>
            <a:r>
              <a:rPr lang="en-US" sz="1400" dirty="0"/>
              <a:t>Divide students into small groups and assign each group a set of sources.</a:t>
            </a:r>
          </a:p>
          <a:p>
            <a:pPr algn="l">
              <a:buFont typeface="+mj-lt"/>
              <a:buAutoNum type="arabicPeriod"/>
            </a:pPr>
            <a:r>
              <a:rPr lang="en-US" sz="1400" dirty="0"/>
              <a:t>Ask groups to evaluate each source based on the criteria.</a:t>
            </a:r>
          </a:p>
          <a:p>
            <a:pPr algn="l">
              <a:buFont typeface="+mj-lt"/>
              <a:buAutoNum type="arabicPeriod"/>
            </a:pPr>
            <a:r>
              <a:rPr lang="en-US" sz="1400" dirty="0"/>
              <a:t>Groups present their findings.</a:t>
            </a:r>
          </a:p>
          <a:p>
            <a:pPr algn="l"/>
            <a:endParaRPr lang="en-US" sz="1400" b="1" dirty="0"/>
          </a:p>
          <a:p>
            <a:pPr algn="l"/>
            <a:r>
              <a:rPr lang="en-US" sz="1400" b="1" dirty="0"/>
              <a:t>Assessment:</a:t>
            </a:r>
            <a:r>
              <a:rPr lang="en-US" sz="1400" dirty="0"/>
              <a:t> Students write a short analysis of one source, justifying their evaluation.</a:t>
            </a:r>
          </a:p>
        </p:txBody>
      </p:sp>
      <p:sp>
        <p:nvSpPr>
          <p:cNvPr id="6376" name="Google Shape;6376;p88">
            <a:extLst>
              <a:ext uri="{FF2B5EF4-FFF2-40B4-BE49-F238E27FC236}">
                <a16:creationId xmlns:a16="http://schemas.microsoft.com/office/drawing/2014/main" id="{E6007B69-81F3-6B47-1B99-57652D94D862}"/>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5B644264-7F3D-DE50-F8CE-D6184D73D065}"/>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B98CFC5A-D3B7-02D7-3E76-713774371AEB}"/>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244CBC0C-EF49-B4A5-B5CC-17DDA04E4D62}"/>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18E8A8E8-CF55-D6C5-28E5-446B1F600D98}"/>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71B47B6C-CFE0-FEB2-2A20-9B1FB0113793}"/>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FC408621-5473-627D-9805-83BEA2DE5693}"/>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C7BBA6E7-BF49-1BF7-8C7D-8A43AC6D75C1}"/>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D0A90FC9-09A6-94B7-6AE0-4C8965746F63}"/>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A008D8D0-3208-7596-8FE4-355F9A43DA45}"/>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EA7B2C53-7D4F-EBF7-84B1-84D7F73767B8}"/>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56BECEF8-BFB0-86F4-8CBA-8C6BF9B6337B}"/>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3EBEB7F9-4C5A-D11A-1955-11F65D1F4844}"/>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26056516-12F2-E924-FB9F-D511BA30BD35}"/>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6CA7F252-4DC6-FEBB-C1A6-84230D5C3F34}"/>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468014A8-32CA-8231-9ECD-7A9656B18D01}"/>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FAABE839-4BD2-E574-9336-5276524CF52E}"/>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C6DA91A3-752D-DF4E-0154-4D17AB256DFF}"/>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9A447DF5-0888-1619-5295-BFF17468EEF0}"/>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02386A87-E943-F4DC-568B-3EE2B59E5705}"/>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71E66DA8-6DA2-15FC-D848-8BAF40719855}"/>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00ACF680-A334-A01E-BE47-03033C81405E}"/>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3E60EF87-15B7-7C77-3328-7502C4E33236}"/>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ADDA05DF-CFED-7325-971D-C89354303742}"/>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CB32547C-0307-F65D-36F2-305A907EDC44}"/>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5E24E0DF-829A-D9CF-D013-4538561686EC}"/>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16951D3B-6878-DC24-33EA-F887ABC2B852}"/>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C8531651-6AA7-343E-8861-B4BE26AC9207}"/>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6E5A9F01-8D05-26DC-87A3-B522A37A6CAD}"/>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9F63999D-78B1-7A85-3198-79494821EC9D}"/>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638CFE66-3B03-D074-9943-E967C51CDA39}"/>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685E518A-691F-48D7-C444-897FEE418335}"/>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A81C5C8B-B206-8BA8-F62B-ECD534ADD945}"/>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88A115B0-0C43-1140-0C82-69F077A63CE7}"/>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720B6412-B193-221F-795D-548BA19129A1}"/>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D8381C9B-3DF2-A3B3-611D-90359F84EB18}"/>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7060B489-94A8-18D9-DA54-C451B0A846A6}"/>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537F9132-E50B-1649-1FCC-3B8EAC0EE144}"/>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48431F53-283D-A21B-642E-56D4EE3A0CEC}"/>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BC4EF02C-EFD7-AECF-A630-9EE55AB8AFA1}"/>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081DCC92-F13E-770B-2F20-A9FFD743C9DB}"/>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5C7E8A75-DEE6-4F6A-44FE-E9A0BCCFC542}"/>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CB9B47CA-E1C2-77A7-376E-4C0D40D56F6B}"/>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4A2575B2-4304-7684-183F-E50359ABF0E4}"/>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888ACC55-3E91-2D68-DB9F-9B5C6B2F9369}"/>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4E7EE02B-EB9B-7737-ACF0-98521978B8DF}"/>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1F80B65E-04B5-478E-B578-309D55E33D35}"/>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05627CB4-6721-861F-8A65-F10987564C1C}"/>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591498BC-2CD0-1640-4CB8-F10EFBA4E354}"/>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347071FD-9470-900A-9DFE-7C61B5BDC55D}"/>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B9AA7A76-2D8F-407A-6A5E-4CBDEEFB68E4}"/>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8D87AF29-8B4F-6E40-C8FB-0F4472D5E408}"/>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5B97B65A-8C51-C827-55A3-AF72194B7BA8}"/>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8D65073B-6EE9-3DDC-D695-52289BCC5382}"/>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35474686-1BEA-945D-B8F7-FA5CEB94249B}"/>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332BE67A-C0E7-D386-3CC4-F2E38296F584}"/>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D99F1EB7-4A0E-4112-795B-45471DC3C131}"/>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A2842966-4D63-740E-6925-8EFF2BA78B74}"/>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62BC9B11-3050-D8F0-2F73-95EEA64473F0}"/>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2C15B3E1-4C75-51C2-FF75-5FB6910F87B5}"/>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D4FDBAB2-4DBF-E210-02D8-DE9290535B16}"/>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A962BE82-4863-7AB3-6F55-BC882BF7B07E}"/>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73C6D7B8-9881-F4E2-CEB8-61D4CF8DFD56}"/>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043AE58A-B0C2-FE9A-4348-31B28DAD1103}"/>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8FDC24C1-35EE-C968-07A3-A1AEC3F7F72F}"/>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C6DBC690-F14B-7111-D826-C26DB2E2839B}"/>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ABA57938-0799-5DA6-0216-5CB028B93FC2}"/>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38C135D9-2C02-E3FD-9BC4-879E5D6F1A65}"/>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BDF1F34B-2A13-8221-E434-C555DC2A14BD}"/>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01CF5823-ACF1-7B11-9E85-1BFF805BF5E9}"/>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7055FF0B-D9B3-23C1-C669-2818A03FAA36}"/>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EE584C3C-88D1-ABF5-7FC7-7C8B682DC612}"/>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C391172F-739D-EFA6-E461-0A418D290EE9}"/>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186E28A1-1E12-6EC1-2163-729CBF560809}"/>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6582AC5D-97CD-037F-AD39-C423EA3408E7}"/>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8680E985-1A5F-791C-E1E6-D049C7D451C6}"/>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C4348D49-91F5-503A-F020-7F0BB60F195D}"/>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CED376C7-11AA-37A5-F776-D62EFDC6593C}"/>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72F43239-F4B9-C8C1-99B7-470FD83B68B9}"/>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5987B534-50D1-A83F-7FA1-C34E3A41DD83}"/>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30080AB9-064F-F4DF-67AC-50BE1EF8A501}"/>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839C583D-992F-6889-CD01-3006EF0DCD03}"/>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9832EF85-9B87-4A33-ECEE-5C80E5AC1FCF}"/>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717B6CE4-E311-9C2D-6E26-7C2F97A90F7B}"/>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3B76FA1B-CE48-B099-7C6E-BE41A4B60703}"/>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B26E1F29-8E32-0D78-522E-88507AB5B9B6}"/>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26F716CF-83EC-0623-05AF-8A7182EFD9BE}"/>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599F86E0-B9A4-1B61-F1C2-7063D3D557D5}"/>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6A3D3B41-0AF7-58D2-C42D-F2B92BE0187B}"/>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E419C758-BEBD-17FA-2016-437E2DA062BB}"/>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CB476201-1135-2FEC-F5CC-AA0CB890BBD8}"/>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66083A60-30F8-7F08-D4DC-656A5E9153C2}"/>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9892B38A-A060-460D-E364-B9117DF32849}"/>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734E8A1C-8FAC-7E22-698C-60666ADED6EC}"/>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DFC6083E-927A-1F66-BC02-12E162B0E7A3}"/>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DF662C33-5D4C-D82A-EB21-DA2ACBF3B6F8}"/>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92508BB4-A5FC-E9B6-9C04-4DA174A31E6C}"/>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1B564F4F-FB34-741C-21F5-482A75711E2B}"/>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7194F3D4-D4B1-98DC-6527-0DFE456704DC}"/>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B04A766A-6265-4DEC-6777-B902D9C90DA4}"/>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0C869E28-6D98-DA3E-D572-9EB089E6B6A3}"/>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449B9C4C-D547-EF4B-EC8E-17D680120652}"/>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7684FA6F-CA37-6E9C-E258-5D126438648C}"/>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8869590D-DC45-03A3-037F-4C8C993DA768}"/>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9FF09B76-D448-BD78-4CAB-91E21856AB02}"/>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F795F1D9-5AA1-FF84-F5CC-98CA5360579A}"/>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0D1ACE72-C2A1-8F51-B035-49210CF0B826}"/>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AFFBD2D2-1C77-EB07-5829-78BFA5B3A780}"/>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6115B571-F652-AA68-140E-25C0D9DA3FAE}"/>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FABA34C2-1D7D-53C1-AC2B-3860F223BC61}"/>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7A9FB62C-9958-80BE-1095-2110D39B91AF}"/>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2031EEAE-2B1D-7DFD-18FA-7880219848DC}"/>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A06774E2-0B6D-0C03-BE8C-287B65ADDC54}"/>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23B5764B-622F-F471-CCE4-33BC4DE4D1F7}"/>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7548E0B4-B089-CC14-439E-455052206324}"/>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EDA8D7D0-D697-1BCF-6FFB-E32F38CF4F71}"/>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DB985497-36FF-B1E7-C10F-F4E9663A7D15}"/>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099CE279-9CE8-FF83-68F0-F020341CD931}"/>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13CA2E5B-0170-97D0-8430-C7592D695F7D}"/>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C737982A-70A3-09E9-773D-40A4A32FFB85}"/>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8DDC98EE-F224-9BDD-14B1-5736AF8BB593}"/>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E5D9F9AF-B2C1-F3EE-7237-8E83EF4F00F8}"/>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4A28C08A-2FB0-764B-3754-6F6604DB6E68}"/>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A8A082D3-5F19-5D01-19E8-4BC9C7260254}"/>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2B3F9417-A998-D79B-0382-66E03E7A1972}"/>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473A8807-89C2-B289-59DC-7E86D0996470}"/>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E57F919A-BD1F-796C-49E7-D5BAD565B26E}"/>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C7E26647-764A-8657-FE6C-93989ED2F229}"/>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FD732D71-9F7F-03CD-8E47-AE7607EB04AE}"/>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DF01EB66-31B7-EA14-1E63-7C619C9ABF76}"/>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5C52EBA2-643F-58B2-E4C0-7550DF5CA022}"/>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D3DEED9A-6DC1-5EAC-DADE-5B7F8174ED36}"/>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ED21C2C7-E3A1-0665-5DB9-A955B0AA79E9}"/>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87F4081D-09F0-8BEE-DB5D-3FF463AB5768}"/>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ADAFDAED-DBCC-DA74-6F61-8180F3EE2EA2}"/>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51BEA41C-F170-3624-247C-60B359C1A6F4}"/>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20A71C40-B051-A3BE-BB6A-5E2210B6AD0F}"/>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9D5F0533-D7F9-2A11-7D24-CB2C0718F0CB}"/>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0F8966DA-5B7C-92AF-A0A5-017A3A5ECE69}"/>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02BDEF8F-2BB3-A10C-1EF6-F9106C92DC35}"/>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1D35D454-91EA-1FA3-A255-6AABBBC8A6FC}"/>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D93A0593-F523-D2CC-D31C-141A55ED6697}"/>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5A9899B8-5458-728D-85D5-B8239C6B857F}"/>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12E72F21-D0E5-BC2F-1187-C6F7C967AF12}"/>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18FD1DBA-74E5-6359-D14C-AF08B846796B}"/>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832F6F8F-17D1-6788-98CE-5A1CE6C5CB6B}"/>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4B03C02C-CDE6-DC4C-7A0C-18DCA48B0062}"/>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D1DD1B44-F475-1C75-DCCC-ABD684FF152C}"/>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B48297FF-8594-EEF4-8DE6-C4D74DCDBAE8}"/>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64F14368-BB3C-AD5C-8961-10C0746205E1}"/>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29646084-E0AC-01A7-3BC2-591B40E43071}"/>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948CEEDF-47C2-7193-3C83-F4FFAC0BE326}"/>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2FD9FD29-7165-1EA4-D777-DA4AE254B9CB}"/>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733C83F3-FD4C-6362-722E-41529AACFE17}"/>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3A039199-107A-2E16-D7D4-EBD2BF96AF1D}"/>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8C850937-FC22-B103-FA00-E3FE115C8230}"/>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6BFB030A-C177-8942-3E96-153F935C3E4D}"/>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44D229A5-9F82-0CA8-73C0-06FEC5A46E07}"/>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E98E2C9B-AA96-4E68-2A54-68B91C30A347}"/>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C8B976A0-FE8A-FD41-0B14-D8673F809675}"/>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0A98E373-07D2-A8F2-1C91-0390C6E2F43B}"/>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3E33A88E-6113-7812-0FD5-FDE5466F69FA}"/>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540D8212-AC6D-30FA-A0D4-813B7C0E7302}"/>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AB3AE5E1-66B0-2B3B-0FED-64483EB80F5A}"/>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0B214B4F-DD61-5DA0-3202-029019E16D13}"/>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D132FBE2-A94C-4DC9-6CC2-DD57F57B313B}"/>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6617C9F0-57F3-51CB-7323-50F7AEF7EB19}"/>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CEC10BB4-D184-ED19-4921-DD7D5E7E07BE}"/>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F3BFCD7E-F4E6-F31D-07F5-FB0A749637A4}"/>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344D894A-B4CC-2166-E7CE-5C184791DFF6}"/>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C2590325-415C-8C49-A218-A6C45A4EDC2E}"/>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D77DF1C3-0E23-DF8B-C54E-35F9026AD8EB}"/>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BA382DBA-4F13-A943-4FA2-55169E021B23}"/>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CD18CCAB-F2D5-855A-57B5-8F7ABF91B2F9}"/>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F4BF1BDC-C1CE-4DA4-BD11-9F8229762441}"/>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C1744C49-C681-94BF-45F8-880AC8313076}"/>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BBAFBCF5-A0AD-8844-CC86-6CB22FDD6B04}"/>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DB6CEA8C-90DB-F976-F4D7-B2D6718B5178}"/>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881741D6-D94C-61A1-E51F-C11DF849A792}"/>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6086A8A4-81A4-593E-25D1-C35C1DC741B6}"/>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36580CEF-0C3C-FB6E-1441-CD2C735ED152}"/>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F9CEAADD-F593-60CC-46A5-1D8E04EEDC41}"/>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931C1463-A164-7E35-5BDA-B17011A9FD74}"/>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7327BB2F-D596-0920-5BA6-DEBF886F4F9D}"/>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BCA13892-9107-A4E3-B289-A9D351BAA5D5}"/>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76B858AB-EE26-965F-EBBD-681C6618D53E}"/>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6924064D-CE4D-E412-FDF0-D4B394272347}"/>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01E627C9-B742-4BD1-EFB4-2B769F2F3C75}"/>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17791FBE-66A6-8CE3-3721-0CFD8B4F63E1}"/>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A2866788-2576-049D-6F79-5E7C65295D0F}"/>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37D9653D-A801-2968-83F5-2430FD873545}"/>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FB1FFD44-7DB7-FB27-40B8-D8B3833BE4F9}"/>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65917021-99BA-246A-2154-B70A4933B832}"/>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40638BCA-B8A1-97CC-0FAA-FD2705F9317B}"/>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EA1F799A-6B16-5C16-8E82-ABBC635BB363}"/>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21FBBC0E-31C8-7B4C-9A07-1F89DD5140B1}"/>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FA78E51A-2F6F-70E2-4636-8BF90E08EFCF}"/>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459C1114-629E-ADEC-7997-5C4D199B550D}"/>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58B60C6E-4CF9-8A1F-815C-4484611587CF}"/>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062192A3-E785-A346-9407-96BE367BD2C0}"/>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DA6D1D60-612D-FD5E-0423-37227DF75E17}"/>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A5365935-1AA4-5A19-6607-F2A653F8B2DF}"/>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E01E0801-2C03-EC1F-9C1F-E1EDC93C4BAB}"/>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D5CECE65-51CD-C77B-DB9A-CB7280985A46}"/>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63138262-8688-EBD3-6D13-DCD13ECB35E7}"/>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1E02BF23-DEDE-BAC4-6D71-E2200445D2F6}"/>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604290B7-27CD-BA73-8D88-4ECC9A5F18E6}"/>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5D15CF26-E95A-2676-16B4-25CB3941371A}"/>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F28B6824-17AA-B977-CEBA-1DAA5E6801D4}"/>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12DA238B-A584-204E-2A6A-DCC2B8E285F8}"/>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EB588857-96FA-5E69-43C7-2BD3D949CBA7}"/>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B67E8E3D-93CD-5525-2839-8F7586E1A1BB}"/>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B6A28849-48AD-50BB-02B1-4C93E441E3D7}"/>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4932CDB7-2382-1769-1D3B-6FA2414D3C5E}"/>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30DA40CD-65B8-A02D-3980-7AD2AD16665C}"/>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B43540D4-7848-8C61-F897-D63B152A6003}"/>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63042429-5F7C-5EB1-FF28-C32136BD8DA8}"/>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4454F5A7-58FD-857B-0239-57940A09BE52}"/>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9B905F9A-B5C7-6495-348A-095BA95992FC}"/>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230D803C-1675-E47B-D549-59FA5A6BFF7A}"/>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124F31E2-D871-18A7-9309-7C26D1A4C71E}"/>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33414693-3ECB-08B9-AF31-8B492CF82283}"/>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62BE9844-2254-60F4-2BB8-EF59F16B949F}"/>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8EB340B5-D7DB-6F85-09AE-4DF76682349A}"/>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D88D02EF-C449-1562-4C1F-C38B696D303E}"/>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28FB98B5-214C-1E5A-2BF9-268CD4C5FF3E}"/>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65D18CC2-2800-DFA8-67D0-8B712CEA175F}"/>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A7F823A2-6D46-CB04-A60E-9A3F8EEF25F0}"/>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B0464CAD-C1AE-F39A-64AD-B77DBF4D76DC}"/>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4194DC0C-67A3-6B9F-4D4D-F63EC1FE4A27}"/>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62C64E81-078A-4D70-E5C6-0BE5B37B381D}"/>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F999E41A-A2BD-3DAF-280E-E50239628428}"/>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7B0BEBB7-B788-6951-9729-AC8EDB0C19C5}"/>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5ADAD2A7-5D99-A8B5-A7A6-BD79FE3948AF}"/>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E5755D23-CCC4-592A-ADCA-EF62628A8268}"/>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A4EDF5E5-DC16-090E-4C0D-28A46D76F0AF}"/>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A29CFA63-B1ED-A8A2-97FD-D8F7664A409C}"/>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7481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67F493AB-AC50-78E2-0688-B675859561A4}"/>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31553295-A375-FB7C-0426-8BECD2E145B4}"/>
              </a:ext>
            </a:extLst>
          </p:cNvPr>
          <p:cNvSpPr txBox="1">
            <a:spLocks noGrp="1"/>
          </p:cNvSpPr>
          <p:nvPr>
            <p:ph type="title"/>
          </p:nvPr>
        </p:nvSpPr>
        <p:spPr>
          <a:xfrm>
            <a:off x="721895" y="487504"/>
            <a:ext cx="7690585" cy="995847"/>
          </a:xfrm>
          <a:prstGeom prst="rect">
            <a:avLst/>
          </a:prstGeom>
        </p:spPr>
        <p:txBody>
          <a:bodyPr spcFirstLastPara="1" wrap="square" lIns="91425" tIns="91425" rIns="91425" bIns="91425" anchor="ctr" anchorCtr="0">
            <a:noAutofit/>
          </a:bodyPr>
          <a:lstStyle/>
          <a:p>
            <a:r>
              <a:rPr lang="en-US" sz="4000" b="1" dirty="0"/>
              <a:t>Source Evaluation</a:t>
            </a:r>
          </a:p>
        </p:txBody>
      </p:sp>
      <p:sp>
        <p:nvSpPr>
          <p:cNvPr id="6375" name="Google Shape;6375;p88">
            <a:extLst>
              <a:ext uri="{FF2B5EF4-FFF2-40B4-BE49-F238E27FC236}">
                <a16:creationId xmlns:a16="http://schemas.microsoft.com/office/drawing/2014/main" id="{B55F230A-A3E7-6B68-4D5C-75F07BB0DF33}"/>
              </a:ext>
            </a:extLst>
          </p:cNvPr>
          <p:cNvSpPr txBox="1">
            <a:spLocks noGrp="1"/>
          </p:cNvSpPr>
          <p:nvPr>
            <p:ph type="subTitle" idx="1"/>
          </p:nvPr>
        </p:nvSpPr>
        <p:spPr>
          <a:xfrm>
            <a:off x="336884" y="2297224"/>
            <a:ext cx="8518358" cy="689044"/>
          </a:xfrm>
          <a:prstGeom prst="rect">
            <a:avLst/>
          </a:prstGeom>
        </p:spPr>
        <p:txBody>
          <a:bodyPr spcFirstLastPara="1" wrap="square" lIns="91425" tIns="91425" rIns="91425" bIns="91425" anchor="t" anchorCtr="0">
            <a:noAutofit/>
          </a:bodyPr>
          <a:lstStyle/>
          <a:p>
            <a:pPr marL="139700" indent="0" algn="l"/>
            <a:r>
              <a:rPr lang="en-US" sz="1600" dirty="0"/>
              <a:t>Criteria for evaluating sources:</a:t>
            </a:r>
          </a:p>
          <a:p>
            <a:pPr marL="139700" indent="0" algn="l"/>
            <a:endParaRPr lang="en-US" sz="1600" dirty="0"/>
          </a:p>
          <a:p>
            <a:pPr marL="425450" indent="-285750" algn="l">
              <a:buFont typeface="Arial" panose="020B0604020202020204" pitchFamily="34" charset="0"/>
              <a:buChar char="•"/>
            </a:pPr>
            <a:r>
              <a:rPr lang="en-US" sz="1600" dirty="0"/>
              <a:t>Author’s credentials</a:t>
            </a:r>
          </a:p>
          <a:p>
            <a:pPr marL="425450" indent="-285750" algn="l">
              <a:buFont typeface="Arial" panose="020B0604020202020204" pitchFamily="34" charset="0"/>
              <a:buChar char="•"/>
            </a:pPr>
            <a:r>
              <a:rPr lang="en-US" sz="1600" dirty="0"/>
              <a:t>Publication date</a:t>
            </a:r>
          </a:p>
          <a:p>
            <a:pPr marL="425450" indent="-285750" algn="l">
              <a:buFont typeface="Arial" panose="020B0604020202020204" pitchFamily="34" charset="0"/>
              <a:buChar char="•"/>
            </a:pPr>
            <a:r>
              <a:rPr lang="en-US" sz="1600" dirty="0"/>
              <a:t>Kind of item published (scholarly article, news article, blog post, government report, opinion column)</a:t>
            </a:r>
          </a:p>
          <a:p>
            <a:pPr marL="425450" indent="-285750" algn="l">
              <a:buFont typeface="Arial" panose="020B0604020202020204" pitchFamily="34" charset="0"/>
              <a:buChar char="•"/>
            </a:pPr>
            <a:r>
              <a:rPr lang="en-US" sz="1600" dirty="0"/>
              <a:t>Location of the item in the publication</a:t>
            </a:r>
          </a:p>
          <a:p>
            <a:pPr marL="425450" indent="-285750" algn="l">
              <a:buFont typeface="Arial" panose="020B0604020202020204" pitchFamily="34" charset="0"/>
              <a:buChar char="•"/>
            </a:pPr>
            <a:r>
              <a:rPr lang="en-US" sz="1600" dirty="0"/>
              <a:t>Publication </a:t>
            </a:r>
          </a:p>
          <a:p>
            <a:pPr marL="425450" indent="-285750" algn="l">
              <a:buFont typeface="Arial" panose="020B0604020202020204" pitchFamily="34" charset="0"/>
              <a:buChar char="•"/>
            </a:pPr>
            <a:r>
              <a:rPr lang="en-US" sz="1600" dirty="0"/>
              <a:t>Bias</a:t>
            </a:r>
          </a:p>
        </p:txBody>
      </p:sp>
      <p:sp>
        <p:nvSpPr>
          <p:cNvPr id="6376" name="Google Shape;6376;p88">
            <a:extLst>
              <a:ext uri="{FF2B5EF4-FFF2-40B4-BE49-F238E27FC236}">
                <a16:creationId xmlns:a16="http://schemas.microsoft.com/office/drawing/2014/main" id="{E6007B69-81F3-6B47-1B99-57652D94D862}"/>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5B644264-7F3D-DE50-F8CE-D6184D73D065}"/>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B98CFC5A-D3B7-02D7-3E76-713774371AEB}"/>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244CBC0C-EF49-B4A5-B5CC-17DDA04E4D62}"/>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18E8A8E8-CF55-D6C5-28E5-446B1F600D98}"/>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71B47B6C-CFE0-FEB2-2A20-9B1FB0113793}"/>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FC408621-5473-627D-9805-83BEA2DE5693}"/>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C7BBA6E7-BF49-1BF7-8C7D-8A43AC6D75C1}"/>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D0A90FC9-09A6-94B7-6AE0-4C8965746F63}"/>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A008D8D0-3208-7596-8FE4-355F9A43DA45}"/>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EA7B2C53-7D4F-EBF7-84B1-84D7F73767B8}"/>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56BECEF8-BFB0-86F4-8CBA-8C6BF9B6337B}"/>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3EBEB7F9-4C5A-D11A-1955-11F65D1F4844}"/>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26056516-12F2-E924-FB9F-D511BA30BD35}"/>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6CA7F252-4DC6-FEBB-C1A6-84230D5C3F34}"/>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468014A8-32CA-8231-9ECD-7A9656B18D01}"/>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FAABE839-4BD2-E574-9336-5276524CF52E}"/>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C6DA91A3-752D-DF4E-0154-4D17AB256DFF}"/>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9A447DF5-0888-1619-5295-BFF17468EEF0}"/>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02386A87-E943-F4DC-568B-3EE2B59E5705}"/>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71E66DA8-6DA2-15FC-D848-8BAF40719855}"/>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00ACF680-A334-A01E-BE47-03033C81405E}"/>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3E60EF87-15B7-7C77-3328-7502C4E33236}"/>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ADDA05DF-CFED-7325-971D-C89354303742}"/>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CB32547C-0307-F65D-36F2-305A907EDC44}"/>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5E24E0DF-829A-D9CF-D013-4538561686EC}"/>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16951D3B-6878-DC24-33EA-F887ABC2B852}"/>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C8531651-6AA7-343E-8861-B4BE26AC9207}"/>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6E5A9F01-8D05-26DC-87A3-B522A37A6CAD}"/>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9F63999D-78B1-7A85-3198-79494821EC9D}"/>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638CFE66-3B03-D074-9943-E967C51CDA39}"/>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685E518A-691F-48D7-C444-897FEE418335}"/>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A81C5C8B-B206-8BA8-F62B-ECD534ADD945}"/>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88A115B0-0C43-1140-0C82-69F077A63CE7}"/>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720B6412-B193-221F-795D-548BA19129A1}"/>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D8381C9B-3DF2-A3B3-611D-90359F84EB18}"/>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7060B489-94A8-18D9-DA54-C451B0A846A6}"/>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537F9132-E50B-1649-1FCC-3B8EAC0EE144}"/>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48431F53-283D-A21B-642E-56D4EE3A0CEC}"/>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BC4EF02C-EFD7-AECF-A630-9EE55AB8AFA1}"/>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081DCC92-F13E-770B-2F20-A9FFD743C9DB}"/>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5C7E8A75-DEE6-4F6A-44FE-E9A0BCCFC542}"/>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CB9B47CA-E1C2-77A7-376E-4C0D40D56F6B}"/>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4A2575B2-4304-7684-183F-E50359ABF0E4}"/>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888ACC55-3E91-2D68-DB9F-9B5C6B2F9369}"/>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4E7EE02B-EB9B-7737-ACF0-98521978B8DF}"/>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1F80B65E-04B5-478E-B578-309D55E33D35}"/>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05627CB4-6721-861F-8A65-F10987564C1C}"/>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591498BC-2CD0-1640-4CB8-F10EFBA4E354}"/>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347071FD-9470-900A-9DFE-7C61B5BDC55D}"/>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B9AA7A76-2D8F-407A-6A5E-4CBDEEFB68E4}"/>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8D87AF29-8B4F-6E40-C8FB-0F4472D5E408}"/>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5B97B65A-8C51-C827-55A3-AF72194B7BA8}"/>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8D65073B-6EE9-3DDC-D695-52289BCC5382}"/>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35474686-1BEA-945D-B8F7-FA5CEB94249B}"/>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332BE67A-C0E7-D386-3CC4-F2E38296F584}"/>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D99F1EB7-4A0E-4112-795B-45471DC3C131}"/>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A2842966-4D63-740E-6925-8EFF2BA78B74}"/>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62BC9B11-3050-D8F0-2F73-95EEA64473F0}"/>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2C15B3E1-4C75-51C2-FF75-5FB6910F87B5}"/>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D4FDBAB2-4DBF-E210-02D8-DE9290535B16}"/>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A962BE82-4863-7AB3-6F55-BC882BF7B07E}"/>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73C6D7B8-9881-F4E2-CEB8-61D4CF8DFD56}"/>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043AE58A-B0C2-FE9A-4348-31B28DAD1103}"/>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8FDC24C1-35EE-C968-07A3-A1AEC3F7F72F}"/>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C6DBC690-F14B-7111-D826-C26DB2E2839B}"/>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ABA57938-0799-5DA6-0216-5CB028B93FC2}"/>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38C135D9-2C02-E3FD-9BC4-879E5D6F1A65}"/>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BDF1F34B-2A13-8221-E434-C555DC2A14BD}"/>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01CF5823-ACF1-7B11-9E85-1BFF805BF5E9}"/>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7055FF0B-D9B3-23C1-C669-2818A03FAA36}"/>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EE584C3C-88D1-ABF5-7FC7-7C8B682DC612}"/>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C391172F-739D-EFA6-E461-0A418D290EE9}"/>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186E28A1-1E12-6EC1-2163-729CBF560809}"/>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6582AC5D-97CD-037F-AD39-C423EA3408E7}"/>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8680E985-1A5F-791C-E1E6-D049C7D451C6}"/>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C4348D49-91F5-503A-F020-7F0BB60F195D}"/>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CED376C7-11AA-37A5-F776-D62EFDC6593C}"/>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72F43239-F4B9-C8C1-99B7-470FD83B68B9}"/>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5987B534-50D1-A83F-7FA1-C34E3A41DD83}"/>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30080AB9-064F-F4DF-67AC-50BE1EF8A501}"/>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839C583D-992F-6889-CD01-3006EF0DCD03}"/>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9832EF85-9B87-4A33-ECEE-5C80E5AC1FCF}"/>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717B6CE4-E311-9C2D-6E26-7C2F97A90F7B}"/>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3B76FA1B-CE48-B099-7C6E-BE41A4B60703}"/>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B26E1F29-8E32-0D78-522E-88507AB5B9B6}"/>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26F716CF-83EC-0623-05AF-8A7182EFD9BE}"/>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599F86E0-B9A4-1B61-F1C2-7063D3D557D5}"/>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6A3D3B41-0AF7-58D2-C42D-F2B92BE0187B}"/>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E419C758-BEBD-17FA-2016-437E2DA062BB}"/>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CB476201-1135-2FEC-F5CC-AA0CB890BBD8}"/>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66083A60-30F8-7F08-D4DC-656A5E9153C2}"/>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9892B38A-A060-460D-E364-B9117DF32849}"/>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734E8A1C-8FAC-7E22-698C-60666ADED6EC}"/>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DFC6083E-927A-1F66-BC02-12E162B0E7A3}"/>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DF662C33-5D4C-D82A-EB21-DA2ACBF3B6F8}"/>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92508BB4-A5FC-E9B6-9C04-4DA174A31E6C}"/>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1B564F4F-FB34-741C-21F5-482A75711E2B}"/>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7194F3D4-D4B1-98DC-6527-0DFE456704DC}"/>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B04A766A-6265-4DEC-6777-B902D9C90DA4}"/>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0C869E28-6D98-DA3E-D572-9EB089E6B6A3}"/>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449B9C4C-D547-EF4B-EC8E-17D680120652}"/>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7684FA6F-CA37-6E9C-E258-5D126438648C}"/>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8869590D-DC45-03A3-037F-4C8C993DA768}"/>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9FF09B76-D448-BD78-4CAB-91E21856AB02}"/>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F795F1D9-5AA1-FF84-F5CC-98CA5360579A}"/>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0D1ACE72-C2A1-8F51-B035-49210CF0B826}"/>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AFFBD2D2-1C77-EB07-5829-78BFA5B3A780}"/>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6115B571-F652-AA68-140E-25C0D9DA3FAE}"/>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FABA34C2-1D7D-53C1-AC2B-3860F223BC61}"/>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7A9FB62C-9958-80BE-1095-2110D39B91AF}"/>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2031EEAE-2B1D-7DFD-18FA-7880219848DC}"/>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A06774E2-0B6D-0C03-BE8C-287B65ADDC54}"/>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23B5764B-622F-F471-CCE4-33BC4DE4D1F7}"/>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7548E0B4-B089-CC14-439E-455052206324}"/>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EDA8D7D0-D697-1BCF-6FFB-E32F38CF4F71}"/>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DB985497-36FF-B1E7-C10F-F4E9663A7D15}"/>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099CE279-9CE8-FF83-68F0-F020341CD931}"/>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13CA2E5B-0170-97D0-8430-C7592D695F7D}"/>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C737982A-70A3-09E9-773D-40A4A32FFB85}"/>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8DDC98EE-F224-9BDD-14B1-5736AF8BB593}"/>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E5D9F9AF-B2C1-F3EE-7237-8E83EF4F00F8}"/>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4A28C08A-2FB0-764B-3754-6F6604DB6E68}"/>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A8A082D3-5F19-5D01-19E8-4BC9C7260254}"/>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2B3F9417-A998-D79B-0382-66E03E7A1972}"/>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473A8807-89C2-B289-59DC-7E86D0996470}"/>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E57F919A-BD1F-796C-49E7-D5BAD565B26E}"/>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C7E26647-764A-8657-FE6C-93989ED2F229}"/>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FD732D71-9F7F-03CD-8E47-AE7607EB04AE}"/>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DF01EB66-31B7-EA14-1E63-7C619C9ABF76}"/>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5C52EBA2-643F-58B2-E4C0-7550DF5CA022}"/>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D3DEED9A-6DC1-5EAC-DADE-5B7F8174ED36}"/>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ED21C2C7-E3A1-0665-5DB9-A955B0AA79E9}"/>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87F4081D-09F0-8BEE-DB5D-3FF463AB5768}"/>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ADAFDAED-DBCC-DA74-6F61-8180F3EE2EA2}"/>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51BEA41C-F170-3624-247C-60B359C1A6F4}"/>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20A71C40-B051-A3BE-BB6A-5E2210B6AD0F}"/>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9D5F0533-D7F9-2A11-7D24-CB2C0718F0CB}"/>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0F8966DA-5B7C-92AF-A0A5-017A3A5ECE69}"/>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02BDEF8F-2BB3-A10C-1EF6-F9106C92DC35}"/>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1D35D454-91EA-1FA3-A255-6AABBBC8A6FC}"/>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D93A0593-F523-D2CC-D31C-141A55ED6697}"/>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5A9899B8-5458-728D-85D5-B8239C6B857F}"/>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12E72F21-D0E5-BC2F-1187-C6F7C967AF12}"/>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18FD1DBA-74E5-6359-D14C-AF08B846796B}"/>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832F6F8F-17D1-6788-98CE-5A1CE6C5CB6B}"/>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4B03C02C-CDE6-DC4C-7A0C-18DCA48B0062}"/>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D1DD1B44-F475-1C75-DCCC-ABD684FF152C}"/>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B48297FF-8594-EEF4-8DE6-C4D74DCDBAE8}"/>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64F14368-BB3C-AD5C-8961-10C0746205E1}"/>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29646084-E0AC-01A7-3BC2-591B40E43071}"/>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948CEEDF-47C2-7193-3C83-F4FFAC0BE326}"/>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2FD9FD29-7165-1EA4-D777-DA4AE254B9CB}"/>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733C83F3-FD4C-6362-722E-41529AACFE17}"/>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3A039199-107A-2E16-D7D4-EBD2BF96AF1D}"/>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8C850937-FC22-B103-FA00-E3FE115C8230}"/>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6BFB030A-C177-8942-3E96-153F935C3E4D}"/>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44D229A5-9F82-0CA8-73C0-06FEC5A46E07}"/>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E98E2C9B-AA96-4E68-2A54-68B91C30A347}"/>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C8B976A0-FE8A-FD41-0B14-D8673F809675}"/>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0A98E373-07D2-A8F2-1C91-0390C6E2F43B}"/>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3E33A88E-6113-7812-0FD5-FDE5466F69FA}"/>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540D8212-AC6D-30FA-A0D4-813B7C0E7302}"/>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AB3AE5E1-66B0-2B3B-0FED-64483EB80F5A}"/>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0B214B4F-DD61-5DA0-3202-029019E16D13}"/>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D132FBE2-A94C-4DC9-6CC2-DD57F57B313B}"/>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6617C9F0-57F3-51CB-7323-50F7AEF7EB19}"/>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CEC10BB4-D184-ED19-4921-DD7D5E7E07BE}"/>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F3BFCD7E-F4E6-F31D-07F5-FB0A749637A4}"/>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344D894A-B4CC-2166-E7CE-5C184791DFF6}"/>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C2590325-415C-8C49-A218-A6C45A4EDC2E}"/>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D77DF1C3-0E23-DF8B-C54E-35F9026AD8EB}"/>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BA382DBA-4F13-A943-4FA2-55169E021B23}"/>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CD18CCAB-F2D5-855A-57B5-8F7ABF91B2F9}"/>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F4BF1BDC-C1CE-4DA4-BD11-9F8229762441}"/>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C1744C49-C681-94BF-45F8-880AC8313076}"/>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BBAFBCF5-A0AD-8844-CC86-6CB22FDD6B04}"/>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DB6CEA8C-90DB-F976-F4D7-B2D6718B5178}"/>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881741D6-D94C-61A1-E51F-C11DF849A792}"/>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6086A8A4-81A4-593E-25D1-C35C1DC741B6}"/>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36580CEF-0C3C-FB6E-1441-CD2C735ED152}"/>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F9CEAADD-F593-60CC-46A5-1D8E04EEDC41}"/>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931C1463-A164-7E35-5BDA-B17011A9FD74}"/>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7327BB2F-D596-0920-5BA6-DEBF886F4F9D}"/>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BCA13892-9107-A4E3-B289-A9D351BAA5D5}"/>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76B858AB-EE26-965F-EBBD-681C6618D53E}"/>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6924064D-CE4D-E412-FDF0-D4B394272347}"/>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01E627C9-B742-4BD1-EFB4-2B769F2F3C75}"/>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17791FBE-66A6-8CE3-3721-0CFD8B4F63E1}"/>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A2866788-2576-049D-6F79-5E7C65295D0F}"/>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37D9653D-A801-2968-83F5-2430FD873545}"/>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FB1FFD44-7DB7-FB27-40B8-D8B3833BE4F9}"/>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65917021-99BA-246A-2154-B70A4933B832}"/>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40638BCA-B8A1-97CC-0FAA-FD2705F9317B}"/>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EA1F799A-6B16-5C16-8E82-ABBC635BB363}"/>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21FBBC0E-31C8-7B4C-9A07-1F89DD5140B1}"/>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FA78E51A-2F6F-70E2-4636-8BF90E08EFCF}"/>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459C1114-629E-ADEC-7997-5C4D199B550D}"/>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58B60C6E-4CF9-8A1F-815C-4484611587CF}"/>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062192A3-E785-A346-9407-96BE367BD2C0}"/>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DA6D1D60-612D-FD5E-0423-37227DF75E17}"/>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A5365935-1AA4-5A19-6607-F2A653F8B2DF}"/>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E01E0801-2C03-EC1F-9C1F-E1EDC93C4BAB}"/>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D5CECE65-51CD-C77B-DB9A-CB7280985A46}"/>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63138262-8688-EBD3-6D13-DCD13ECB35E7}"/>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1E02BF23-DEDE-BAC4-6D71-E2200445D2F6}"/>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604290B7-27CD-BA73-8D88-4ECC9A5F18E6}"/>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5D15CF26-E95A-2676-16B4-25CB3941371A}"/>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F28B6824-17AA-B977-CEBA-1DAA5E6801D4}"/>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12DA238B-A584-204E-2A6A-DCC2B8E285F8}"/>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EB588857-96FA-5E69-43C7-2BD3D949CBA7}"/>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B67E8E3D-93CD-5525-2839-8F7586E1A1BB}"/>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B6A28849-48AD-50BB-02B1-4C93E441E3D7}"/>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4932CDB7-2382-1769-1D3B-6FA2414D3C5E}"/>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30DA40CD-65B8-A02D-3980-7AD2AD16665C}"/>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B43540D4-7848-8C61-F897-D63B152A6003}"/>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63042429-5F7C-5EB1-FF28-C32136BD8DA8}"/>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4454F5A7-58FD-857B-0239-57940A09BE52}"/>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9B905F9A-B5C7-6495-348A-095BA95992FC}"/>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230D803C-1675-E47B-D549-59FA5A6BFF7A}"/>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124F31E2-D871-18A7-9309-7C26D1A4C71E}"/>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33414693-3ECB-08B9-AF31-8B492CF82283}"/>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62BE9844-2254-60F4-2BB8-EF59F16B949F}"/>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8EB340B5-D7DB-6F85-09AE-4DF76682349A}"/>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D88D02EF-C449-1562-4C1F-C38B696D303E}"/>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28FB98B5-214C-1E5A-2BF9-268CD4C5FF3E}"/>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65D18CC2-2800-DFA8-67D0-8B712CEA175F}"/>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A7F823A2-6D46-CB04-A60E-9A3F8EEF25F0}"/>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B0464CAD-C1AE-F39A-64AD-B77DBF4D76DC}"/>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4194DC0C-67A3-6B9F-4D4D-F63EC1FE4A27}"/>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62C64E81-078A-4D70-E5C6-0BE5B37B381D}"/>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F999E41A-A2BD-3DAF-280E-E50239628428}"/>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7B0BEBB7-B788-6951-9729-AC8EDB0C19C5}"/>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5ADAD2A7-5D99-A8B5-A7A6-BD79FE3948AF}"/>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E5755D23-CCC4-592A-ADCA-EF62628A8268}"/>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A4EDF5E5-DC16-090E-4C0D-28A46D76F0AF}"/>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A29CFA63-B1ED-A8A2-97FD-D8F7664A409C}"/>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54678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4432BBE8-7124-0CF3-3B6D-742FA9B262A8}"/>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418DD000-24CB-F6D6-0D97-6682CC3A652B}"/>
              </a:ext>
            </a:extLst>
          </p:cNvPr>
          <p:cNvSpPr txBox="1">
            <a:spLocks noGrp="1"/>
          </p:cNvSpPr>
          <p:nvPr>
            <p:ph type="title"/>
          </p:nvPr>
        </p:nvSpPr>
        <p:spPr>
          <a:xfrm>
            <a:off x="721895" y="487504"/>
            <a:ext cx="7690585" cy="995847"/>
          </a:xfrm>
          <a:prstGeom prst="rect">
            <a:avLst/>
          </a:prstGeom>
        </p:spPr>
        <p:txBody>
          <a:bodyPr spcFirstLastPara="1" wrap="square" lIns="91425" tIns="91425" rIns="91425" bIns="91425" anchor="ctr" anchorCtr="0">
            <a:noAutofit/>
          </a:bodyPr>
          <a:lstStyle/>
          <a:p>
            <a:r>
              <a:rPr lang="en-US" sz="4000" b="1" dirty="0"/>
              <a:t>Source Evaluation</a:t>
            </a:r>
          </a:p>
        </p:txBody>
      </p:sp>
      <p:sp>
        <p:nvSpPr>
          <p:cNvPr id="6375" name="Google Shape;6375;p88">
            <a:extLst>
              <a:ext uri="{FF2B5EF4-FFF2-40B4-BE49-F238E27FC236}">
                <a16:creationId xmlns:a16="http://schemas.microsoft.com/office/drawing/2014/main" id="{74D38B4D-A783-2658-6505-8BF72024C458}"/>
              </a:ext>
            </a:extLst>
          </p:cNvPr>
          <p:cNvSpPr txBox="1">
            <a:spLocks noGrp="1"/>
          </p:cNvSpPr>
          <p:nvPr>
            <p:ph type="subTitle" idx="1"/>
          </p:nvPr>
        </p:nvSpPr>
        <p:spPr>
          <a:xfrm>
            <a:off x="336884" y="2091996"/>
            <a:ext cx="8518358" cy="894272"/>
          </a:xfrm>
          <a:prstGeom prst="rect">
            <a:avLst/>
          </a:prstGeom>
        </p:spPr>
        <p:txBody>
          <a:bodyPr spcFirstLastPara="1" wrap="square" lIns="91425" tIns="91425" rIns="91425" bIns="91425" anchor="t" anchorCtr="0">
            <a:noAutofit/>
          </a:bodyPr>
          <a:lstStyle/>
          <a:p>
            <a:pPr marL="139700" indent="0" algn="l"/>
            <a:r>
              <a:rPr lang="en-US" sz="1600" dirty="0"/>
              <a:t>Brown, J. (2022). Impact of climate change on agriculture. </a:t>
            </a:r>
            <a:r>
              <a:rPr lang="en-US" sz="1600" i="1" dirty="0"/>
              <a:t>Journal of Environmental Studies, 15</a:t>
            </a:r>
            <a:r>
              <a:rPr lang="en-US" sz="1600" dirty="0"/>
              <a:t>(2), 45-67.</a:t>
            </a:r>
          </a:p>
          <a:p>
            <a:pPr marL="139700" indent="0" algn="l"/>
            <a:endParaRPr lang="en-US" sz="1600" dirty="0"/>
          </a:p>
          <a:p>
            <a:pPr marL="139700" indent="0" algn="l"/>
            <a:r>
              <a:rPr lang="en-US" sz="1600" dirty="0"/>
              <a:t>Smith, R. (2023). Farmers struggle with drought conditions. </a:t>
            </a:r>
            <a:r>
              <a:rPr lang="en-US" sz="1600" i="1" dirty="0"/>
              <a:t>The Daily Gazette</a:t>
            </a:r>
            <a:r>
              <a:rPr lang="en-US" sz="1600" dirty="0"/>
              <a:t>.</a:t>
            </a:r>
          </a:p>
          <a:p>
            <a:pPr marL="139700" indent="0" algn="l"/>
            <a:endParaRPr lang="en-US" sz="1600" dirty="0"/>
          </a:p>
          <a:p>
            <a:pPr marL="139700" indent="0" algn="l"/>
            <a:r>
              <a:rPr lang="en-US" sz="1600" dirty="0"/>
              <a:t>Davis, L. (2021). My thoughts on climate change and farming. </a:t>
            </a:r>
            <a:r>
              <a:rPr lang="en-US" sz="1600" i="1" dirty="0"/>
              <a:t>Personal Blog</a:t>
            </a:r>
            <a:r>
              <a:rPr lang="en-US" sz="1600" dirty="0"/>
              <a:t>.</a:t>
            </a:r>
          </a:p>
          <a:p>
            <a:pPr marL="139700" indent="0" algn="l"/>
            <a:endParaRPr lang="en-US" sz="1600" dirty="0"/>
          </a:p>
          <a:p>
            <a:pPr marL="139700" indent="0" algn="l"/>
            <a:r>
              <a:rPr lang="en-US" sz="1600" dirty="0"/>
              <a:t>U.S. Department of Agriculture. (2020). </a:t>
            </a:r>
            <a:r>
              <a:rPr lang="en-US" sz="1600" i="1" dirty="0"/>
              <a:t>Annual report on climate and farming trends</a:t>
            </a:r>
            <a:r>
              <a:rPr lang="en-US" sz="1600" dirty="0"/>
              <a:t>.</a:t>
            </a:r>
          </a:p>
          <a:p>
            <a:pPr marL="139700" indent="0" algn="l"/>
            <a:endParaRPr lang="en-US" sz="1600" dirty="0"/>
          </a:p>
          <a:p>
            <a:pPr marL="139700" indent="0" algn="l"/>
            <a:r>
              <a:rPr lang="en-US" sz="1600" dirty="0"/>
              <a:t>Thompson, A. (2022). Why climate change is questioned. </a:t>
            </a:r>
            <a:r>
              <a:rPr lang="en-US" sz="1600" i="1" dirty="0"/>
              <a:t>Opinion Weekly</a:t>
            </a:r>
            <a:r>
              <a:rPr lang="en-US" sz="1600" dirty="0"/>
              <a:t>.</a:t>
            </a:r>
          </a:p>
          <a:p>
            <a:pPr marL="139700" indent="0" algn="l"/>
            <a:endParaRPr lang="en-US" sz="1600" dirty="0"/>
          </a:p>
        </p:txBody>
      </p:sp>
      <p:sp>
        <p:nvSpPr>
          <p:cNvPr id="6376" name="Google Shape;6376;p88">
            <a:extLst>
              <a:ext uri="{FF2B5EF4-FFF2-40B4-BE49-F238E27FC236}">
                <a16:creationId xmlns:a16="http://schemas.microsoft.com/office/drawing/2014/main" id="{E0B04A00-7F7D-7811-4C90-2B397F26A7F8}"/>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E5A3C409-F724-087B-4778-FC86D5BE365E}"/>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3B6E5FB5-FA02-9AE4-A983-8B0ABAD5BBD9}"/>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C1909121-F48B-3A59-F139-5E465E4A771F}"/>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5F53985B-E5C4-B9E1-4D0E-B45B1191D29B}"/>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686F242B-16DE-CB1B-28A4-D7378FDCCD7D}"/>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3B8DDA31-CDA2-3EAF-7D7F-E68D66C79903}"/>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839757E9-8BDE-2B58-785D-02DEDA3E0A2B}"/>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1AA852B4-42A8-E5FE-4508-01056BDFBB56}"/>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B7593B44-D2D3-1745-D779-0813E1B584E7}"/>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2A7876D5-55F8-9083-5A6F-A4D6683D710C}"/>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3A8C2AC3-ABE2-8B91-F5F0-BBC3967293A8}"/>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15596582-506E-6488-AA7D-155F48B54843}"/>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5537EEFC-B8C3-2592-6F8A-83A0C89452B7}"/>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180B8754-4D1C-5B52-08CC-DC5B9A0ADD84}"/>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ABC4E94B-EB49-2974-3880-9627726C5C90}"/>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5AF5456D-0092-679E-D114-7652E33F653A}"/>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1150B2DA-E6F0-ACC1-2765-0A3814754321}"/>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293648A4-9917-F588-7042-FFF7B4E7029D}"/>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82B0CE46-C78E-6750-A338-DFF268325E9A}"/>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3D984A6E-E04E-50C4-B077-474535B9143D}"/>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230278A7-E75D-EC3A-8CD1-19F73E854C42}"/>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252941E7-2217-4E53-9672-A347F8D33C27}"/>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0CF6CA31-CDB5-4986-8C5B-2022A3983729}"/>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DAB3862D-9D7F-3C9A-2209-7D22BB70DB40}"/>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84576782-9463-8AC2-8D60-6A4804B7A0DB}"/>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78CF57DC-CC1B-3315-8518-3693C904F271}"/>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9EFF657E-BE42-67CE-2232-76243F8EF187}"/>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361BE1E7-F356-89EB-F99D-0362B4852026}"/>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6D134A0A-E3BC-E80F-4BEF-7CE4830DF60A}"/>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B04DDEB1-EF23-9323-8AA1-02B694011174}"/>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6B5B830E-20E8-85DB-B565-3E9E6CC5D46D}"/>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7B9F4E1B-368E-740E-D303-373A88A355CA}"/>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D6B396CF-8E67-8712-3294-B377A53F4DBA}"/>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E41377F6-AA29-3484-6481-41D669D3406D}"/>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CE739B5F-2268-4448-1D52-9FB0EFDB5707}"/>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02BC5439-6900-6DDA-DE51-927139409EBC}"/>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7B3C3441-3828-56CB-E342-DF4E1F3A24D1}"/>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16FCEF3D-F051-6ABE-4EA7-60EC8FBCD7DB}"/>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874B88FA-39BA-C59A-7587-5BA1038EF0FF}"/>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06980D49-F42D-7FA0-DDE2-C4CBD2A58366}"/>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0C4067E6-7010-389E-0DE8-A4E5D1E599A9}"/>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5CBFBB6B-E66D-92F3-BEAB-9DC1F1CB9684}"/>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2D59C420-2858-B113-A37A-D2B082A40D6B}"/>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62B88477-F9B4-C368-EE7C-F59532E35E66}"/>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C34954E0-192B-F561-AFF6-26997BBEE22F}"/>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C7239CE4-7CDB-E640-0E32-A388E163F018}"/>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E0FD9C4C-F781-21A4-E01E-AB7C100A1A62}"/>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DA394FE6-03FE-33D1-5CBD-89A3E1AECBE1}"/>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3E3A4100-B046-77E4-A90E-9A0E4356BBD3}"/>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91CF4870-4A1B-CFB9-9A7E-E457A840DABE}"/>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C10A3037-77EF-F13F-35E3-02F5944C8654}"/>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95679483-7523-CD13-726A-1846951A6A8B}"/>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62DB3034-97BA-ABBC-119C-0976B3CAF327}"/>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7DBB2597-5987-7D83-2101-61552E695812}"/>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9A9CD5A6-DF8E-F924-3EE7-D8C4FA97E3C3}"/>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8105EE34-B1B3-BB9E-8C4E-E368117AA874}"/>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1160F487-AF03-B04F-F8EB-43E7164409D7}"/>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6504EAE7-2B6D-8481-8591-305EFDC5679B}"/>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B06049E4-48F8-D5C7-8160-2DEDCFC2A716}"/>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566999EF-4165-D485-A839-F6DA802853BB}"/>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05EFDFE6-3BE4-9ABA-9A89-D8A7EC0D4AAC}"/>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93446840-5293-6570-BCB3-0CAF4284539F}"/>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9DE9470F-6C8F-E77C-59A2-DB28753BC8DD}"/>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0A4C4524-1F87-F453-3112-1994F6B4524E}"/>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1B918687-E194-ED6A-52E2-B65EC018D918}"/>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94A1E3FE-EA22-5809-826E-A4A71C2F3F3C}"/>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7254DE7F-0713-0312-EE85-0974485C1992}"/>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CF649544-B713-DA7F-0FC0-DB3A652A2418}"/>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EEB84C8A-D56F-CB85-0F34-DFEDAB0A0D7A}"/>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9798415F-8585-01DC-0978-6C7E2DF09360}"/>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35FEE4AB-42EF-3FE7-8A2A-893F666CA021}"/>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FB692298-2228-78D9-C1A6-80CA7764F2FF}"/>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F79C6193-7D77-9861-624B-E3970E90835B}"/>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56F15E21-6819-50B9-9827-A7AF5F881159}"/>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F6F8F30B-5D27-62FC-67CF-650A4A9D8355}"/>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9002F894-D5B0-5D3C-9E69-EDD37DA15C80}"/>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E4AF9952-0885-019C-4D4F-DEE63F7A9236}"/>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FA3576F3-BF60-87E5-BEFC-DC23A9248FF1}"/>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FF75C946-0054-DBB7-5F07-CF98ED1A29FA}"/>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F7CEF2A0-BA96-73AB-BD81-511037539B8B}"/>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9592CE43-297D-780F-8F32-91DE83C55721}"/>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3D11F1AC-261A-EC13-2515-1A984E755374}"/>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2B517B40-84D2-CCD2-2F90-D4E8F1057208}"/>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43BAE187-8667-A5C5-5A6C-EE15BB50650E}"/>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3E092050-BEF6-8875-9BC7-C9A9D2C57B12}"/>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F42FB4E7-3564-9C6E-4BB4-BC5FF0B1DB16}"/>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715BCC9E-8C42-5076-9BD6-30EF7874DD07}"/>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6C4A7413-9BC4-D095-5567-EBE6B481CBA9}"/>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4979D6AE-1722-B0D9-C3CF-6AD31876811E}"/>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B6BAF263-F157-9C85-5C13-3AAA407DA866}"/>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B9318ACB-6478-A0F1-CD30-A7160D6CA20B}"/>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95589C3B-9538-4D9E-1B8F-130F5BFF0BAA}"/>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163E66D7-5795-D4B8-3C01-D026236522B6}"/>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96105088-4643-F6D5-9164-2DF00909932A}"/>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455929F8-894D-1B16-AF99-BD99BC5F77C5}"/>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BE817B4B-4799-B3F1-E3AD-AB836C8176E4}"/>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A0BB2B45-0259-1317-4064-F19BCE41ECE7}"/>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C2FCD35B-2517-8353-AA75-B26531D73FE8}"/>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46D3488F-8A37-7DD9-A8E8-8E761F76E77D}"/>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9E00C230-DBD7-2D0F-AA1F-B4E96448D8D9}"/>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9777D455-015A-2DFE-57C7-895DA21EC6F1}"/>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31FECCB0-A4BB-C5AC-22BC-E1FDD9647065}"/>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E190A7BF-066F-0331-9CF6-2AE1E3D84A27}"/>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E4356D8A-5CAF-A198-516D-837B38812784}"/>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91F89181-1636-E652-E10D-582A18A298C6}"/>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03FE663C-8526-962B-6E0D-999A1F035FB9}"/>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4F6B3493-A2A3-DBC7-6509-4436BDA3D51B}"/>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B5A4B80C-0FD2-7240-F6BB-8654ABC1B872}"/>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50CF301D-0133-A73A-5663-8E4D721655C4}"/>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D5D2C013-3B4F-44A6-757F-149FFBC44767}"/>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2C8B9CA2-6914-71BA-1AEE-6BCAA668889C}"/>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0B1E2007-3175-EBF0-4C15-1D3E1DD0BE3D}"/>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414674DA-F5D7-6186-99A7-DD23D8141905}"/>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A6DA8E3A-9C33-95FD-152C-81EF94F6E9DB}"/>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26877EBC-B4CB-2719-FBF7-95AA8CFCF8A6}"/>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D49050FF-AC2D-94E7-6F76-C8204A8EBCF2}"/>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81E3B04B-E4B0-B68B-A34A-8E80C9ED389D}"/>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253BBD19-7843-8FBF-47B7-4187C850837F}"/>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A2551C30-3110-EF88-88DD-C4B2782DAB8F}"/>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009012F7-421B-CD96-3571-5115BD587346}"/>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D8B65B7A-AC71-ADCE-2A09-B8453D54C22F}"/>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A7694E8D-55B6-7EA0-90FC-2C66096EEE76}"/>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B7ED31CA-0796-01BB-A295-13DEE0C37BE0}"/>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E219E8C6-32FD-C2DA-E389-E5224306426F}"/>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44F44E62-5D19-BDC3-CD29-566E8E08A606}"/>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B86176CF-2839-B469-BEA6-A7A62989A3D2}"/>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BCE129FE-5118-7166-C727-2270C66CC4CE}"/>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E707D21C-24A9-DB83-42C7-FAF04FF81EBC}"/>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7E0D1B02-381B-8CA2-BAB3-33B8D59037E4}"/>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AF5EE4D3-FDB6-69D7-C384-FD4A66CE5E69}"/>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F0554651-F656-45B7-9F25-8F86915CF181}"/>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C77E637A-CF40-5C05-6C2C-F8478FBB08DA}"/>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7EDFC6FF-B4CF-DA8F-1645-319757DBB7AA}"/>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14172178-0E7F-9067-5AFE-AD36AA700B07}"/>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448BD455-9BC5-0801-0B13-BECD63E2680D}"/>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707F23A5-CBF5-BFFB-A3CB-08FD7E00A417}"/>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F5FE1AB2-D341-60BA-86F0-B2BE97C107B2}"/>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F5A2DE18-5EEA-2E56-DA7A-6AE0C78BCFC0}"/>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86EFB9CA-DF10-7E28-5950-EA3EF0A31A3E}"/>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CC9B95A6-332C-7A2F-1C6E-9279249B6043}"/>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6654033C-9964-E64F-F315-CA2889F25383}"/>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20AF4422-331B-4561-B5D4-C6D4AA53D1B0}"/>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A8587F47-E267-469C-1D23-755FF652A8FD}"/>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70350366-0128-6E96-FB25-122219650488}"/>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3554E88A-228D-9680-ED4D-345A43AD3D6C}"/>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4F25373B-B7F5-3CFE-3877-5816D58BCB7B}"/>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AEE30DB4-7259-B61C-AD77-7956D2610ADB}"/>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874A78AF-C620-302C-6C73-31B94A1B882F}"/>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E06D5077-5602-62F6-D98F-1F20AC750566}"/>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339FC379-AB1F-5372-88E7-9A75A37C65BA}"/>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AC308260-0989-F6E2-9F31-7E419BDD1C4F}"/>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EFDEE2E7-E640-B9C7-F2F9-9656AFB4E245}"/>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D41CC1E3-CCC0-0FAF-0691-FF6C25829686}"/>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9E1C8029-8A02-1CF1-E597-89A1B68210D5}"/>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32D68810-8794-15DE-2B80-A4D69AE08BF1}"/>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D3883EDC-C171-67DE-578C-BE629831AFDC}"/>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BE97F62A-9181-5EF4-864A-AF414E83B114}"/>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CD045F56-DFBA-49EF-3A39-55429A955C4E}"/>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583090F5-5532-67DD-488A-C9967A5E4C85}"/>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082BBAD7-05E7-CDBA-EAE5-918BF9D5279B}"/>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AD8D5229-3F5B-1DA7-C15B-9AB9A0ACA6F5}"/>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C18FB2FA-B3A5-C6B7-C28D-2763461319C6}"/>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3731D714-E684-0A4E-7913-9165609273DB}"/>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D50AB946-6672-5757-AC1F-5FB22E93E26C}"/>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4E872E6F-509A-2A2A-FAB3-B1D71880DCD1}"/>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F962347F-052B-C103-5F2D-78D823C656B6}"/>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EEBCDD9F-BE49-9C92-7C2F-B9DF3C11FA57}"/>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149D7C50-884B-AD81-F53D-F8E66508F084}"/>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0CBE629E-4BF7-7407-8AF0-CC7BA884CB5B}"/>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1ADB1ED4-E838-B192-5C17-1823D36B6B3A}"/>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9BAE448E-7C5F-80EF-1419-7E9F40376E64}"/>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F5EDB1F4-C471-6293-2B89-0EE93024C6D2}"/>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D5CDBD00-BD99-3C42-5B49-6D5BBE58495D}"/>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2120EB87-66F6-AA1A-059E-E5412CC4FB8D}"/>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8947F679-5ECE-165B-AD58-8745BA0A7926}"/>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8C384439-759B-A843-BB3A-9A0A499E4871}"/>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EF684C50-49BA-2D7E-7145-3AB2C6317E06}"/>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097A4C47-2EA1-D42C-1BF1-5740168A0383}"/>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9E221338-5392-D773-AB3D-93E1913994B4}"/>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FA8C14FE-5DA0-755B-6B68-CFC6334EF66C}"/>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8B314340-D15C-C09E-8950-71C68DB0DD3C}"/>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72BD21E4-D808-2740-2451-3B527D98DFAA}"/>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73829AEA-0811-9964-2AAF-2E77A795811D}"/>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A2237580-BDF0-DEED-6D38-FA0A450EBD0A}"/>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4DCDCD86-142C-F4D7-1903-8BBE8E1FC11E}"/>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69DF6245-D561-D6F5-A5B8-58A6B4E3B693}"/>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E755CDC1-3B04-D36B-9EEC-1CC01EB4D0E0}"/>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03679268-D02B-4D85-3A50-45016AC6B091}"/>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E7B2773C-00BF-F43B-B5EC-8C74C46C6D3D}"/>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DF39F44C-5829-5A4A-8960-E5112F76D393}"/>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EA675068-D915-E4DA-D4C2-5641B988782E}"/>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0C315DCB-99F1-B4E2-C1BE-C64E06D514E8}"/>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CCD71919-3B74-F096-8ACC-B432199B5456}"/>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E3596F14-77FB-AFFC-D4B4-B014B064EAAE}"/>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E20BAE7C-F906-1215-D664-DF76A658CD11}"/>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AE19AB7B-B60A-9E7B-6452-25C2CC429F0B}"/>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DC24C464-E730-70C6-F089-AAC4A253EA83}"/>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EE334F67-96B7-13CE-009D-BD991E14C269}"/>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EEF88F5F-4DFF-C860-A366-736203803142}"/>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DD7FA982-A5A6-2583-9E87-7D2325792BFA}"/>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4398FA94-8161-18C2-638C-A94FCFC25D91}"/>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79298A54-AD3D-9A2F-FBD7-CE4003724CD7}"/>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97A6BCBA-F785-2996-F331-5CAEA8B405EE}"/>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A9ECBAF4-A13C-2740-0948-A1B63FCD8278}"/>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7A3B9FB8-2732-E290-CCDC-292581C2E86B}"/>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295C6D56-1543-E0A4-69A2-4CF48E7ABC69}"/>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90F2515F-AE28-45DB-5E43-75EF728E6F2E}"/>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7C076961-0203-AAC9-0A17-366D08A23CB1}"/>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E8D8FB53-7701-34AA-C0B7-03DD3994766C}"/>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8791095D-B1FD-6D45-F03C-1635C32337EA}"/>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7C927F78-364F-F039-92C9-75A88F4C53BD}"/>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EE07399B-708C-3718-6F5D-6AD93342C8A3}"/>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4165476B-7A7E-97D0-27CA-5D452D23E511}"/>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0E267821-DC27-EC5E-C722-F1696B08E022}"/>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F19FF8FD-455C-6641-FEAA-53E3D5E2715E}"/>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1AE3CCCB-6254-A7D0-D57B-A62BF48D770F}"/>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701AFA61-66A9-D8B2-022A-26B80E3F7CCB}"/>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0C92C640-96B4-A66C-8300-2D99A4D70F19}"/>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79A8C7DD-930D-9B6C-1280-EC15E3586030}"/>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7C38AB5A-0CB8-F2C4-ED3F-2987C5BFF5BD}"/>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E28C5581-CD37-A40C-BB79-1AF68F98A49F}"/>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F244FA14-6CF7-4470-3DAF-0AAE53FCE223}"/>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C28CB846-E375-AB3F-3E9C-B01F5E8EB6EF}"/>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8948DC32-D9B6-97AB-1089-81576DA23AC3}"/>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AC25A96A-40D8-DC5A-498D-DFF28ABB0A6A}"/>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D893C294-6EBC-F53B-0359-0EA50AF927A6}"/>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C2128FAA-3BCC-DCAD-E4DE-9B3AF1F9EA63}"/>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11B67399-B69E-3143-6294-3D400A4E633C}"/>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91C7AC95-91C7-84C9-55D2-204EF5D03126}"/>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706690B0-4A14-AA58-3DBF-E8EC2382B43A}"/>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747EE6EC-04C1-6D12-F538-3ACAB68235B7}"/>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FBD96DA6-E59F-450C-9570-15E60D92765F}"/>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5B48C42E-B3CB-A5E7-4E76-26CDF53E8B09}"/>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2034011B-D95C-A8BA-8132-34FCB1EFAACD}"/>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C38D34C5-5919-23CE-7DB5-48444D64C77B}"/>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8D16E534-5265-4D17-577E-2B77485E587E}"/>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2832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CF5E52C7-FF0F-A269-A819-6D0315D0A837}"/>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4186BD18-3740-F912-2A8A-18A54FDB514D}"/>
              </a:ext>
            </a:extLst>
          </p:cNvPr>
          <p:cNvSpPr txBox="1">
            <a:spLocks noGrp="1"/>
          </p:cNvSpPr>
          <p:nvPr>
            <p:ph type="title"/>
          </p:nvPr>
        </p:nvSpPr>
        <p:spPr>
          <a:xfrm>
            <a:off x="721895" y="487504"/>
            <a:ext cx="7690585" cy="995847"/>
          </a:xfrm>
          <a:prstGeom prst="rect">
            <a:avLst/>
          </a:prstGeom>
        </p:spPr>
        <p:txBody>
          <a:bodyPr spcFirstLastPara="1" wrap="square" lIns="91425" tIns="91425" rIns="91425" bIns="91425" anchor="ctr" anchorCtr="0">
            <a:noAutofit/>
          </a:bodyPr>
          <a:lstStyle/>
          <a:p>
            <a:r>
              <a:rPr lang="en-US" sz="4000" b="1" dirty="0"/>
              <a:t>Advanced Search Simulation</a:t>
            </a:r>
          </a:p>
        </p:txBody>
      </p:sp>
      <p:sp>
        <p:nvSpPr>
          <p:cNvPr id="6375" name="Google Shape;6375;p88">
            <a:extLst>
              <a:ext uri="{FF2B5EF4-FFF2-40B4-BE49-F238E27FC236}">
                <a16:creationId xmlns:a16="http://schemas.microsoft.com/office/drawing/2014/main" id="{2FE41F88-CF12-648F-17B2-5A55EC074522}"/>
              </a:ext>
            </a:extLst>
          </p:cNvPr>
          <p:cNvSpPr txBox="1">
            <a:spLocks noGrp="1"/>
          </p:cNvSpPr>
          <p:nvPr>
            <p:ph type="subTitle" idx="1"/>
          </p:nvPr>
        </p:nvSpPr>
        <p:spPr>
          <a:xfrm>
            <a:off x="211757" y="1813059"/>
            <a:ext cx="8730112" cy="948552"/>
          </a:xfrm>
          <a:prstGeom prst="rect">
            <a:avLst/>
          </a:prstGeom>
        </p:spPr>
        <p:txBody>
          <a:bodyPr spcFirstLastPara="1" wrap="square" lIns="91425" tIns="91425" rIns="91425" bIns="91425" anchor="t" anchorCtr="0">
            <a:noAutofit/>
          </a:bodyPr>
          <a:lstStyle/>
          <a:p>
            <a:pPr algn="l"/>
            <a:r>
              <a:rPr lang="en-US" sz="1250" b="1" dirty="0"/>
              <a:t>Objective:</a:t>
            </a:r>
            <a:r>
              <a:rPr lang="en-US" sz="1250" dirty="0"/>
              <a:t> Use advanced search techniques to find reliable sources.</a:t>
            </a:r>
          </a:p>
          <a:p>
            <a:pPr algn="l"/>
            <a:endParaRPr lang="en-US" sz="1250" b="1" dirty="0"/>
          </a:p>
          <a:p>
            <a:pPr algn="l"/>
            <a:r>
              <a:rPr lang="en-US" sz="1250" b="1" dirty="0"/>
              <a:t>Materials:</a:t>
            </a:r>
            <a:endParaRPr lang="en-US" sz="1250" dirty="0"/>
          </a:p>
          <a:p>
            <a:pPr algn="l">
              <a:buFont typeface="Arial" panose="020B0604020202020204" pitchFamily="34" charset="0"/>
              <a:buChar char="•"/>
            </a:pPr>
            <a:r>
              <a:rPr lang="en-US" sz="1250" dirty="0"/>
              <a:t>Computers with internet access.</a:t>
            </a:r>
          </a:p>
          <a:p>
            <a:pPr algn="l">
              <a:buFont typeface="Arial" panose="020B0604020202020204" pitchFamily="34" charset="0"/>
              <a:buChar char="•"/>
            </a:pPr>
            <a:r>
              <a:rPr lang="en-US" sz="1250" dirty="0"/>
              <a:t>Access to library databases.</a:t>
            </a:r>
          </a:p>
          <a:p>
            <a:pPr algn="l">
              <a:buFont typeface="Arial" panose="020B0604020202020204" pitchFamily="34" charset="0"/>
              <a:buChar char="•"/>
            </a:pPr>
            <a:r>
              <a:rPr lang="en-US" sz="1250" dirty="0"/>
              <a:t>A research question or topic for practice.</a:t>
            </a:r>
          </a:p>
          <a:p>
            <a:pPr algn="l"/>
            <a:endParaRPr lang="en-US" sz="1250" b="1" dirty="0"/>
          </a:p>
          <a:p>
            <a:pPr algn="l"/>
            <a:r>
              <a:rPr lang="en-US" sz="1250" b="1" dirty="0"/>
              <a:t>Steps:</a:t>
            </a:r>
            <a:endParaRPr lang="en-US" sz="1250" dirty="0"/>
          </a:p>
          <a:p>
            <a:pPr algn="l">
              <a:buFont typeface="+mj-lt"/>
              <a:buAutoNum type="arabicPeriod"/>
            </a:pPr>
            <a:r>
              <a:rPr lang="en-US" sz="1250" dirty="0"/>
              <a:t>Demonstrate advanced search techniques (e.g., Boolean operators</a:t>
            </a:r>
            <a:r>
              <a:rPr lang="en-US" sz="1250"/>
              <a:t>, keywords, filters</a:t>
            </a:r>
            <a:r>
              <a:rPr lang="en-US" sz="1250" dirty="0"/>
              <a:t>).</a:t>
            </a:r>
          </a:p>
          <a:p>
            <a:pPr algn="l">
              <a:buFont typeface="+mj-lt"/>
              <a:buAutoNum type="arabicPeriod"/>
            </a:pPr>
            <a:r>
              <a:rPr lang="en-US" sz="1250" dirty="0"/>
              <a:t>Assign a research question to each student or a pair of students.</a:t>
            </a:r>
          </a:p>
          <a:p>
            <a:pPr algn="l">
              <a:buFont typeface="+mj-lt"/>
              <a:buAutoNum type="arabicPeriod"/>
            </a:pPr>
            <a:r>
              <a:rPr lang="en-US" sz="1250" dirty="0"/>
              <a:t>Allow students 30 minutes to find three credible sources.</a:t>
            </a:r>
          </a:p>
          <a:p>
            <a:pPr algn="l">
              <a:buFont typeface="+mj-lt"/>
              <a:buAutoNum type="arabicPeriod"/>
            </a:pPr>
            <a:r>
              <a:rPr lang="en-US" sz="1250" dirty="0"/>
              <a:t>Discuss their findings and techniques used.</a:t>
            </a:r>
          </a:p>
          <a:p>
            <a:pPr algn="l"/>
            <a:endParaRPr lang="en-US" sz="1250" b="1" dirty="0"/>
          </a:p>
          <a:p>
            <a:pPr algn="l"/>
            <a:r>
              <a:rPr lang="en-US" sz="1250" b="1" dirty="0"/>
              <a:t>Assessment:</a:t>
            </a:r>
            <a:r>
              <a:rPr lang="en-US" sz="1250" dirty="0"/>
              <a:t> Students submit a list of sources with proper references and a brief explanation of their search strategy.</a:t>
            </a:r>
          </a:p>
        </p:txBody>
      </p:sp>
      <p:sp>
        <p:nvSpPr>
          <p:cNvPr id="6376" name="Google Shape;6376;p88">
            <a:extLst>
              <a:ext uri="{FF2B5EF4-FFF2-40B4-BE49-F238E27FC236}">
                <a16:creationId xmlns:a16="http://schemas.microsoft.com/office/drawing/2014/main" id="{58B79178-1D20-2D2C-C78E-A8B808EBEFA2}"/>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166EF5CD-A13F-4C44-3D4F-B2D0574E5373}"/>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4A5ACCCC-83B7-081F-9875-FE750E22F663}"/>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1D98C287-DDE0-A6F7-8479-EDBCB79BDE22}"/>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9910B9FF-7D7E-6FAF-0C7C-9F5F85D0460D}"/>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DA79AA32-46F6-0DE1-2C40-1AD0B15256A0}"/>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BB8FE86D-ED88-0506-8EE7-12EFBB706013}"/>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5187D583-A159-E1FC-312B-1504C01CEE48}"/>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FCD08F2A-66FD-56EA-EE58-9FFCB00CC0D3}"/>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171AD363-434E-B827-827E-C7E845FAFF18}"/>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D405F559-7875-7CDB-42DA-84357F534591}"/>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F8ABAB2B-A4AA-9967-BB13-1269B0B86583}"/>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A5773F2F-3A20-FD9F-17FD-26BB61891F8C}"/>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ED3DFC85-0CD4-F022-D1FA-381BE1E9E518}"/>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04ED85CC-7387-C882-E85C-808503CCCC9E}"/>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F57FD96B-8DBC-040A-713D-A6A408A8B46D}"/>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3EE43C10-A98D-890C-D952-A84CA253EBBF}"/>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A55B525A-39BC-ABE2-D457-57163C741E94}"/>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4D02A37D-6E7A-C8E5-54C2-A9AE42AE1086}"/>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F3CD422B-990C-DD47-F0CA-B1E6A5891F78}"/>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48C81C46-E5EF-E631-DCDD-E932E43ECE23}"/>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C3A97362-3D83-4B96-BCF8-262FDD2025A0}"/>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CEAF22C8-B1AA-AD56-3653-5C4116C8F963}"/>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85692297-265E-CF67-963F-C68CD7731782}"/>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D2DC0059-6D72-B323-B03E-9D9BD9B3C018}"/>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15418695-BCC9-362B-6F90-1BB7A438FFEB}"/>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3A8D261A-11EE-1468-F7AE-9535690E2329}"/>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3B9624C4-621B-2BBA-0353-AE25200C3F16}"/>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911ED2A6-3BFD-9B04-2287-72FA0C5CEC8F}"/>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69500D8D-5056-827F-A430-56070F3C356D}"/>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F9B75A4E-46EA-7A0D-5E6B-15A3348D1864}"/>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8366B624-A705-E799-53AA-9688FFEE385C}"/>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1FA735F9-74AE-9515-AEEB-A658EACB2563}"/>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B88E7F8C-E7CD-307C-64DF-7D400219AC22}"/>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2AB12F73-06DE-8C06-D69D-D0DB532FB472}"/>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06718AFA-B8A6-BC58-E85C-3CFDCE1372C5}"/>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A624E05A-1188-F213-45C9-FBBBA920872A}"/>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3A4B3260-A5C5-F924-82EC-1B23FA988F24}"/>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8A3EC75E-8525-FD38-EC9C-6EA31D64FA55}"/>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2C0B6B0F-0494-070A-144B-F24034E83620}"/>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DFC5BAD7-06B0-B642-8A62-CAC01D220082}"/>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84227FBE-FBA2-9973-629D-88D090BC6AA5}"/>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95D0CAAA-31BF-7B73-E6A6-362CCFC05A42}"/>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2097B485-3741-790C-67F7-74C10979C504}"/>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650E377B-EA7F-0E8A-2BD3-D91DD5BD1659}"/>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153C2418-F9BE-DDB5-F3C6-547F71608CDB}"/>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8F1AD6EE-A546-FCB3-7FA1-29A8DAF3B229}"/>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C0B5AA95-AAA4-CEEE-DC91-77C27253BA64}"/>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80568EE0-469E-A378-BC66-7346D3F41E36}"/>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C394F515-401F-A7D5-482C-D8AF2CF39865}"/>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53D9FF35-B01C-A7AA-B839-B9E647CE462A}"/>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F9ADE85C-25A7-283D-0F87-2C120F76AC47}"/>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A7097D5B-563D-0537-74B8-31C564D6654D}"/>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E4869024-E554-92EE-B856-8110F33522C5}"/>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7ED124AF-F573-18BD-E5CE-A75E0D73680E}"/>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F14AEB57-FE90-D35F-0DFA-173C5D3C49AE}"/>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61237CF7-66AD-5233-760D-D809693EBC69}"/>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230E0D3F-A5F7-419F-1B0D-5DE686615C1D}"/>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DE9C25FD-4F7C-930B-807D-C62EC2083B79}"/>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14A33F94-05C2-EB76-7834-55B359758839}"/>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0F5BFD37-8EAF-2B0C-6AED-A8534F99906A}"/>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6C5428E7-9423-79C4-D478-1D8CA07E04D8}"/>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41A99272-6C63-488E-3E49-8788EE676275}"/>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FF286D89-AF77-428A-718F-1768BF03ABA6}"/>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BB782895-1A4E-9FA6-B8A8-E850F521FB50}"/>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B3F3C217-BF69-9E40-E049-B46177C47C44}"/>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BB1AD0D0-EF8F-E834-CF7E-657BAD6FB300}"/>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873A05AD-396F-9523-F25A-41CD535A724C}"/>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1BB98715-A3F7-56D7-BA88-3BAFCF701AB7}"/>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B300F597-025A-7936-BEBF-865BFB854479}"/>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A083B0B3-3F04-E23A-8627-810E6628898E}"/>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19F7FFE0-2C16-CA81-D523-F663A5186AD0}"/>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07C609A9-527F-8563-C47C-F6BCFE2706F1}"/>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DFDCB38F-60C4-249D-0A2D-356EF68D4AD6}"/>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A4D6C1CB-9697-F439-70F3-C0C7651A8768}"/>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FDBF9089-B082-A50E-7E9D-31C7481872F6}"/>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9AF52414-A557-775D-6DB8-1EC4B35C1921}"/>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6D415C3C-A0A5-6FAB-A04B-56D33211DD73}"/>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63B79F80-8DAB-C212-D782-DF6F951849E3}"/>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CB7E5E3E-EFE1-A77E-419F-F6BAB26E1910}"/>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7393B81B-A6F4-7F21-DBED-34362969C7E5}"/>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3EAD91DE-D8B6-0660-0E0C-1D0815D036C3}"/>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AC32D867-AEE8-4F44-23B3-C5DDC2B501A9}"/>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6848895B-6311-152C-5523-53D15BEE1CC5}"/>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AE8C7579-6843-A621-434D-389645AF2D41}"/>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F5BE4FF3-3460-27A1-67DD-1448C4CA84B0}"/>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A435AE7F-0ABE-DB7D-B5E9-ECDCF837CAA1}"/>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817DD4E3-2D8E-B092-1758-F112F351EA61}"/>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EB24F704-55F5-E0CB-80EC-A73274197BA3}"/>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876C7F88-EC3C-843F-ED92-7AB2BC1EBD5F}"/>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0417D8F3-5261-A530-8884-4785C03B5D7D}"/>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0A4E109F-557C-73DF-32C9-05AF798C1742}"/>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C1C8D06E-00F3-A289-CEF7-4BCCC147572E}"/>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EC24A61B-E52A-F731-0E65-B5FC6A87F176}"/>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08693CD9-557D-63C6-BBA8-68159BF91A94}"/>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A98A6456-5D6F-FE14-AE3B-C8287C9BB86E}"/>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FB5AF682-894A-0989-776C-AC1B07CB4397}"/>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FAE61E52-AB3E-2585-E9B5-226B95BAB826}"/>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8CA03E28-D6F6-F24F-84F3-CDE73605807C}"/>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A3C27B71-65B4-CAC7-C4D7-51C17FB43DF6}"/>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0966F3C0-D48C-BDF5-B54B-4FB6EFD6BF5F}"/>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6916ED50-3C73-8E0D-8219-08B7D53A8A08}"/>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BDF5D2A5-CF88-60BB-EA3E-EC37066EC298}"/>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83627E49-DCD3-A944-D62B-8A4170FDA804}"/>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FB84B29C-35ED-E38E-B12C-8E37F8BF253E}"/>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2E6B5A56-B750-FD13-9F21-CE09A5630A93}"/>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7756B3FE-32B2-7CE4-A130-ACCF5C7E2E65}"/>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D5895195-A481-D5B9-EF77-02225513C99F}"/>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B2C1B7A2-8580-8982-149B-9D42F623437A}"/>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8AAA6A52-3BE0-03A5-2C6A-266F07B63CC6}"/>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1A4FB5E6-3309-38C4-F8B9-1EE42792293B}"/>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CC94F63E-24E1-8BE9-A0A8-2B4B12EDECC1}"/>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C2273DAC-AE02-D030-086A-23DF2B5EBEF1}"/>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614D2569-39EC-966E-0568-18BECBBE124F}"/>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45011EA2-647D-2243-9CC5-3BFD71D41AD2}"/>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1E125874-E858-B367-3F41-7DA9DD17C051}"/>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19A7E6BE-58A4-8A65-CEDE-1516B9FF98FF}"/>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8C444E47-7489-BB1D-68E1-4ABDD64BC5CD}"/>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11BD6673-DE7D-A445-BD28-86F30F18558D}"/>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04E931EA-EAED-5A4E-5B4C-219845C75171}"/>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72B9D181-7B79-0F8F-E439-87EFAB0E5A73}"/>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44EEA909-79C4-3EEB-BD26-8ADA5D5C3666}"/>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4A7C7146-EAF5-9F54-59CF-480DC6D938B3}"/>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9E19F536-2EB7-5ADC-2EF8-83C68D6412CE}"/>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512559EC-4854-7909-A71B-997750B45A0F}"/>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B2C1136D-1FEC-91E0-91E5-4C24F77239D4}"/>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FE4E23F2-8252-EEA9-B4ED-9F6E974BF46E}"/>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BBF826AC-808F-5A1F-A3DF-0711F840937E}"/>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08709A67-670E-750C-3556-087B5C00716C}"/>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76E49194-5031-3558-58E0-DC65A039F448}"/>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FD05ABED-7838-0B44-A0B6-CFA4FF1B90B9}"/>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3A8F0BA0-1697-A04B-2C5D-C20B242857E8}"/>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7FB99310-4D7E-CF0B-85B1-A004E98E9EE7}"/>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050F9E71-1052-C32F-8065-2199F234B983}"/>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07713E99-4491-2E4B-19CF-2998F265A769}"/>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67324F13-090A-6273-2153-B43180A3D082}"/>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93087973-CEA0-5C23-5616-8B63380201C4}"/>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3ABB2FCE-386D-ADD3-CA4B-11DE4C4946ED}"/>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93497F96-67D2-F6B1-E245-207199E0A237}"/>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5B79344D-1943-921A-879F-6DB39EF72A72}"/>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FEE5AA95-8244-C41C-4272-77EB06484DD7}"/>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CCB868BA-CFCF-D56F-CE71-4C2776C0DA22}"/>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6C13859B-DA35-F4A0-88EB-851767F28207}"/>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777133E0-790F-B348-5F96-566B920ED102}"/>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0D171CAB-D273-BDF3-A5EE-FC4CDD192C13}"/>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5E5938A7-E66F-A141-D5DC-5D9E19E67A55}"/>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5E65C629-E003-1A75-7BBF-E8A4FB34C611}"/>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642AA0A5-7609-79B5-83FA-20DAE3B7AB97}"/>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3300975F-C216-7804-BBDB-CA8EEA195768}"/>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DBA869BA-ED71-DE63-A9C2-745E66927EA2}"/>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B02BCD77-6727-6769-5EBB-D016E4B8A0C6}"/>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3CFA0D9B-D0EB-F62C-8ADB-D68AE552EFDA}"/>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53F8CAD3-1DC4-D8AF-C172-BF0AC9AEAFB7}"/>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DC627F99-B2A3-32D5-C264-644C18D9C9B2}"/>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DA676786-0687-DD46-C68D-9A844C3F1B14}"/>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6A96DEBB-E741-33EB-71AD-719DF5476845}"/>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0C044966-6B86-AE0E-E62D-E4F2ED727B27}"/>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2BCB0C83-18BC-5283-E1FA-8D0391FD85E0}"/>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326038B9-EA1B-E400-5CBD-65F209648A2C}"/>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F57CD208-D5E2-D20C-6B78-1CED15E2056A}"/>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AC5FBFE8-7B6B-97D6-B246-4019EA269984}"/>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52D6C96F-646A-732C-C7F6-FEC3ED788925}"/>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C0C90F84-2CA3-0D43-6C56-7877661E4247}"/>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ADF3E1C4-5045-9C0E-0511-A0D1CEFDA83B}"/>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22D50AC3-5572-029F-F731-56358F4A34D3}"/>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CD550BEA-0E4E-E2C3-6E2C-EF18CD6D19FF}"/>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1DEDF6CA-22B0-F22A-3F64-6AB0420C42E5}"/>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9E7D798D-9DEA-76B1-C795-1AB65F703A90}"/>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BE1F6A13-1858-81E9-7DD3-256896C34A14}"/>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3BBA64A7-C329-85D6-5C86-9987F3EDE07A}"/>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6E3AFFD6-E8E4-6E21-EB32-6C45C02EB252}"/>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095E4A78-B689-D77E-7B8D-269E42497F8F}"/>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CAACAA4F-873C-85BE-6122-F6C9E5BE9EAB}"/>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542E8D20-A833-8666-086B-37478FB341CF}"/>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99178081-A127-AB33-F9DE-C85FE1354618}"/>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40728D9A-6C99-137E-BD65-75C56B9FADB5}"/>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389A1E90-C278-27B6-2670-1A46C6627874}"/>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393B2284-970C-C7A5-B993-69B71DCBCA0A}"/>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D2209A31-5465-6E0B-7DE6-CF4CF06B5FBA}"/>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AB48E0BB-C87E-45F5-F9A1-4E1119860BB6}"/>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4209A7AA-B33F-14AD-9F48-1EF3CF4517F0}"/>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545D7356-B91B-65DB-0AEE-FB71CE2F3AF5}"/>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071281B6-75D0-F19A-D80D-7448D37A8A39}"/>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8AE6EE3E-8B40-C95A-8C9F-0780A6C4496F}"/>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9203C730-97D3-D00E-2F9B-E8E29024EEAD}"/>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7830501F-28B0-1EA7-0480-D3AC21AB4E1D}"/>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0179AF62-BB20-C06A-293C-7D3576F6C237}"/>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5DB66C3C-4DF6-CA10-E013-73924563BB62}"/>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5AA4A7B3-BB59-039C-DCA1-ACE4962B1441}"/>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2B34BA79-437F-F694-7695-BCFE1A466BEC}"/>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D9F70C97-69DC-4209-EC15-19D479F0FEFD}"/>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65B7A2EE-0CDE-7949-6827-77E3245A4E55}"/>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94FB1DD6-B12E-2F1A-3D8F-469B8990A587}"/>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05F25FB8-BC4E-3EB3-DDA4-565B536AB245}"/>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9DA45A82-A265-ABB9-509C-B20033EDF4F1}"/>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F8F56609-6E88-A432-6096-FA8694EEE4D0}"/>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DE767C76-B693-F90A-C750-12C87E5ED75A}"/>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A343014D-8813-53B2-9E80-95FD80F0D8A8}"/>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372BD4D8-ABD5-1435-030D-F4BFC1E12F61}"/>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29920F35-CFB9-23DB-F15D-7F44A0D015DF}"/>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5D54AA54-2820-3F64-EDA3-56B2277A7328}"/>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1861EC20-6407-0DF5-530A-3D5A0624590A}"/>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0AF6DBAE-3D3D-710F-863A-DCAEB7E6F9CA}"/>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CAC2D385-D42C-C7DC-2BB5-2BE091DA0CFD}"/>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A5DD2379-1558-4576-683A-ED7C598DCBBC}"/>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ABB9EB93-256F-919C-4C09-28276EB18B55}"/>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5567990D-FC88-6E7F-6666-AFA913B5A603}"/>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9B41A679-58DA-1A4A-EBA9-E2DA3A0C151F}"/>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67C00FE2-2CFD-DD29-6F10-608AD4535BDE}"/>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F14B68A2-873E-B2A6-0539-4FD20A7AB046}"/>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F4AE8DCF-6621-E1E2-7CB7-4066E2D18283}"/>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FC787E7D-CCC8-E001-BE06-518709B85393}"/>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A29F07BF-0F20-ADE0-CDCC-F6EDEDAC3518}"/>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1E29DDDA-AC34-92E7-FA6F-699F7380F2B3}"/>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2BEBF999-D9E0-D844-1E0D-755B4D89FCCC}"/>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288465FC-2D96-8FF3-223E-14D1793523CB}"/>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62A68EAC-11EA-96C0-B20B-2DDE68F81B18}"/>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D2FC7EF7-74F4-0DBC-C35B-D6DB127A795E}"/>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0D1811FE-F846-40DE-170A-96F7AF6E523D}"/>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3553C34D-DD15-C9CA-FDEE-7E9C63D830CC}"/>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D7F7E007-3694-5499-CB64-B9090DE6BA12}"/>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4F1BACFF-CAD4-2F3C-A8EA-7AA814DC7021}"/>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3AF98780-5CCD-EBC4-7424-918EF7E41E55}"/>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488B6378-5583-51AE-34F0-6CC4A73825C9}"/>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4A8713C8-3920-24C0-A15E-BCBFE390BBD4}"/>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BDE2405B-306E-3B35-CF09-4F476125513F}"/>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AAE1A814-908D-6757-C0F2-AC974F1DD0A6}"/>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448130E2-3C26-71BC-6244-7C3C7C64837F}"/>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80BB3F30-03EC-F371-7102-6419CF4356F9}"/>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57CC659C-A58F-D180-D688-6A900565FA86}"/>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39AF5D1E-9A71-2847-878F-5DEA836B032B}"/>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53FCD450-B2D9-1846-CA2F-51CEDB9BA0F2}"/>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2F1E4AA2-4257-C8C2-3913-F743E2E4F4A6}"/>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34243E79-44CD-2345-5F39-CF92997B73B2}"/>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C62B3E28-A806-02CD-A6A9-47EC2DB74240}"/>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731D1840-67AC-9B71-3928-93D16165D470}"/>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1CA0F063-536E-A597-3498-A76332EF3C33}"/>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22055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CF5E52C7-FF0F-A269-A819-6D0315D0A837}"/>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4186BD18-3740-F912-2A8A-18A54FDB514D}"/>
              </a:ext>
            </a:extLst>
          </p:cNvPr>
          <p:cNvSpPr txBox="1">
            <a:spLocks noGrp="1"/>
          </p:cNvSpPr>
          <p:nvPr>
            <p:ph type="title"/>
          </p:nvPr>
        </p:nvSpPr>
        <p:spPr>
          <a:xfrm>
            <a:off x="721895" y="487504"/>
            <a:ext cx="7690585" cy="995847"/>
          </a:xfrm>
          <a:prstGeom prst="rect">
            <a:avLst/>
          </a:prstGeom>
        </p:spPr>
        <p:txBody>
          <a:bodyPr spcFirstLastPara="1" wrap="square" lIns="91425" tIns="91425" rIns="91425" bIns="91425" anchor="ctr" anchorCtr="0">
            <a:noAutofit/>
          </a:bodyPr>
          <a:lstStyle/>
          <a:p>
            <a:r>
              <a:rPr lang="en-US" sz="4000" b="1" dirty="0"/>
              <a:t>Advanced Search Simulation</a:t>
            </a:r>
          </a:p>
        </p:txBody>
      </p:sp>
      <p:sp>
        <p:nvSpPr>
          <p:cNvPr id="6375" name="Google Shape;6375;p88">
            <a:extLst>
              <a:ext uri="{FF2B5EF4-FFF2-40B4-BE49-F238E27FC236}">
                <a16:creationId xmlns:a16="http://schemas.microsoft.com/office/drawing/2014/main" id="{2FE41F88-CF12-648F-17B2-5A55EC074522}"/>
              </a:ext>
            </a:extLst>
          </p:cNvPr>
          <p:cNvSpPr txBox="1">
            <a:spLocks noGrp="1"/>
          </p:cNvSpPr>
          <p:nvPr>
            <p:ph type="subTitle" idx="1"/>
          </p:nvPr>
        </p:nvSpPr>
        <p:spPr>
          <a:xfrm>
            <a:off x="211757" y="1765764"/>
            <a:ext cx="8730112" cy="995847"/>
          </a:xfrm>
          <a:prstGeom prst="rect">
            <a:avLst/>
          </a:prstGeom>
        </p:spPr>
        <p:txBody>
          <a:bodyPr spcFirstLastPara="1" wrap="square" lIns="91425" tIns="91425" rIns="91425" bIns="91425" anchor="t" anchorCtr="0">
            <a:noAutofit/>
          </a:bodyPr>
          <a:lstStyle/>
          <a:p>
            <a:pPr marL="139700" indent="0" algn="l"/>
            <a:endParaRPr lang="en-US" sz="1500" dirty="0">
              <a:latin typeface="+mn-lt"/>
            </a:endParaRPr>
          </a:p>
          <a:p>
            <a:pPr marL="425450" indent="-285750" algn="l">
              <a:buFont typeface="Arial" panose="020B0604020202020204" pitchFamily="34" charset="0"/>
              <a:buChar char="•"/>
            </a:pPr>
            <a:r>
              <a:rPr lang="en-US" sz="1700" dirty="0">
                <a:latin typeface="+mn-lt"/>
              </a:rPr>
              <a:t>Boolean operators</a:t>
            </a:r>
          </a:p>
          <a:p>
            <a:pPr marL="425450" indent="-285750" algn="l">
              <a:buFont typeface="Arial" panose="020B0604020202020204" pitchFamily="34" charset="0"/>
              <a:buChar char="•"/>
            </a:pPr>
            <a:r>
              <a:rPr lang="en-US" sz="1700" dirty="0">
                <a:latin typeface="+mn-lt"/>
              </a:rPr>
              <a:t>Keywords</a:t>
            </a:r>
          </a:p>
          <a:p>
            <a:pPr marL="425450" indent="-285750" algn="l">
              <a:buFont typeface="Arial" panose="020B0604020202020204" pitchFamily="34" charset="0"/>
              <a:buChar char="•"/>
            </a:pPr>
            <a:r>
              <a:rPr lang="en-US" sz="1700" dirty="0">
                <a:latin typeface="+mn-lt"/>
              </a:rPr>
              <a:t>Filters</a:t>
            </a:r>
          </a:p>
          <a:p>
            <a:pPr marL="139700" indent="0" algn="l"/>
            <a:endParaRPr lang="en-US" sz="1500" dirty="0">
              <a:latin typeface="+mn-lt"/>
            </a:endParaRPr>
          </a:p>
          <a:p>
            <a:pPr marL="139700" indent="0" algn="l"/>
            <a:r>
              <a:rPr lang="en-US" sz="1500" dirty="0">
                <a:latin typeface="+mn-lt"/>
              </a:rPr>
              <a:t>Thesis statement for practice:</a:t>
            </a:r>
          </a:p>
          <a:p>
            <a:pPr marL="139700" indent="0" algn="l"/>
            <a:endParaRPr lang="en-US" sz="1500" dirty="0">
              <a:latin typeface="+mn-lt"/>
            </a:endParaRPr>
          </a:p>
          <a:p>
            <a:pPr marL="139700" indent="0" algn="l"/>
            <a:r>
              <a:rPr lang="en-US" sz="1500" dirty="0">
                <a:effectLst/>
                <a:latin typeface="+mn-lt"/>
                <a:ea typeface="Times New Roman" panose="02020603050405020304" pitchFamily="18" charset="0"/>
              </a:rPr>
              <a:t>Using Agenda-Setting Theory, Cultivation Theory, and Uses and Gratifications Theory, this research paper explores how mass media influences public perception, emphasizing the need for media literacy education.</a:t>
            </a:r>
          </a:p>
          <a:p>
            <a:pPr marL="139700" indent="0" algn="l"/>
            <a:endParaRPr lang="en-US" sz="1500" dirty="0">
              <a:latin typeface="+mn-lt"/>
            </a:endParaRPr>
          </a:p>
          <a:p>
            <a:pPr marL="139700" indent="0" algn="l"/>
            <a:r>
              <a:rPr lang="en-US" sz="1500" dirty="0">
                <a:latin typeface="+mn-lt"/>
              </a:rPr>
              <a:t>How could we find three credible sources?</a:t>
            </a:r>
          </a:p>
        </p:txBody>
      </p:sp>
      <p:sp>
        <p:nvSpPr>
          <p:cNvPr id="6376" name="Google Shape;6376;p88">
            <a:extLst>
              <a:ext uri="{FF2B5EF4-FFF2-40B4-BE49-F238E27FC236}">
                <a16:creationId xmlns:a16="http://schemas.microsoft.com/office/drawing/2014/main" id="{58B79178-1D20-2D2C-C78E-A8B808EBEFA2}"/>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166EF5CD-A13F-4C44-3D4F-B2D0574E5373}"/>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4A5ACCCC-83B7-081F-9875-FE750E22F663}"/>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1D98C287-DDE0-A6F7-8479-EDBCB79BDE22}"/>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9910B9FF-7D7E-6FAF-0C7C-9F5F85D0460D}"/>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DA79AA32-46F6-0DE1-2C40-1AD0B15256A0}"/>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BB8FE86D-ED88-0506-8EE7-12EFBB706013}"/>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5187D583-A159-E1FC-312B-1504C01CEE48}"/>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FCD08F2A-66FD-56EA-EE58-9FFCB00CC0D3}"/>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171AD363-434E-B827-827E-C7E845FAFF18}"/>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D405F559-7875-7CDB-42DA-84357F534591}"/>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F8ABAB2B-A4AA-9967-BB13-1269B0B86583}"/>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A5773F2F-3A20-FD9F-17FD-26BB61891F8C}"/>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ED3DFC85-0CD4-F022-D1FA-381BE1E9E518}"/>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04ED85CC-7387-C882-E85C-808503CCCC9E}"/>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F57FD96B-8DBC-040A-713D-A6A408A8B46D}"/>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3EE43C10-A98D-890C-D952-A84CA253EBBF}"/>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A55B525A-39BC-ABE2-D457-57163C741E94}"/>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4D02A37D-6E7A-C8E5-54C2-A9AE42AE1086}"/>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F3CD422B-990C-DD47-F0CA-B1E6A5891F78}"/>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48C81C46-E5EF-E631-DCDD-E932E43ECE23}"/>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C3A97362-3D83-4B96-BCF8-262FDD2025A0}"/>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CEAF22C8-B1AA-AD56-3653-5C4116C8F963}"/>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85692297-265E-CF67-963F-C68CD7731782}"/>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D2DC0059-6D72-B323-B03E-9D9BD9B3C018}"/>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15418695-BCC9-362B-6F90-1BB7A438FFEB}"/>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3A8D261A-11EE-1468-F7AE-9535690E2329}"/>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3B9624C4-621B-2BBA-0353-AE25200C3F16}"/>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911ED2A6-3BFD-9B04-2287-72FA0C5CEC8F}"/>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69500D8D-5056-827F-A430-56070F3C356D}"/>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F9B75A4E-46EA-7A0D-5E6B-15A3348D1864}"/>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8366B624-A705-E799-53AA-9688FFEE385C}"/>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1FA735F9-74AE-9515-AEEB-A658EACB2563}"/>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B88E7F8C-E7CD-307C-64DF-7D400219AC22}"/>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2AB12F73-06DE-8C06-D69D-D0DB532FB472}"/>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06718AFA-B8A6-BC58-E85C-3CFDCE1372C5}"/>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A624E05A-1188-F213-45C9-FBBBA920872A}"/>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3A4B3260-A5C5-F924-82EC-1B23FA988F24}"/>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8A3EC75E-8525-FD38-EC9C-6EA31D64FA55}"/>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2C0B6B0F-0494-070A-144B-F24034E83620}"/>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DFC5BAD7-06B0-B642-8A62-CAC01D220082}"/>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84227FBE-FBA2-9973-629D-88D090BC6AA5}"/>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95D0CAAA-31BF-7B73-E6A6-362CCFC05A42}"/>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2097B485-3741-790C-67F7-74C10979C504}"/>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650E377B-EA7F-0E8A-2BD3-D91DD5BD1659}"/>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153C2418-F9BE-DDB5-F3C6-547F71608CDB}"/>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8F1AD6EE-A546-FCB3-7FA1-29A8DAF3B229}"/>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C0B5AA95-AAA4-CEEE-DC91-77C27253BA64}"/>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80568EE0-469E-A378-BC66-7346D3F41E36}"/>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C394F515-401F-A7D5-482C-D8AF2CF39865}"/>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53D9FF35-B01C-A7AA-B839-B9E647CE462A}"/>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F9ADE85C-25A7-283D-0F87-2C120F76AC47}"/>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A7097D5B-563D-0537-74B8-31C564D6654D}"/>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E4869024-E554-92EE-B856-8110F33522C5}"/>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7ED124AF-F573-18BD-E5CE-A75E0D73680E}"/>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F14AEB57-FE90-D35F-0DFA-173C5D3C49AE}"/>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61237CF7-66AD-5233-760D-D809693EBC69}"/>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230E0D3F-A5F7-419F-1B0D-5DE686615C1D}"/>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DE9C25FD-4F7C-930B-807D-C62EC2083B79}"/>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14A33F94-05C2-EB76-7834-55B359758839}"/>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0F5BFD37-8EAF-2B0C-6AED-A8534F99906A}"/>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6C5428E7-9423-79C4-D478-1D8CA07E04D8}"/>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41A99272-6C63-488E-3E49-8788EE676275}"/>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FF286D89-AF77-428A-718F-1768BF03ABA6}"/>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BB782895-1A4E-9FA6-B8A8-E850F521FB50}"/>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B3F3C217-BF69-9E40-E049-B46177C47C44}"/>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BB1AD0D0-EF8F-E834-CF7E-657BAD6FB300}"/>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873A05AD-396F-9523-F25A-41CD535A724C}"/>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1BB98715-A3F7-56D7-BA88-3BAFCF701AB7}"/>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B300F597-025A-7936-BEBF-865BFB854479}"/>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A083B0B3-3F04-E23A-8627-810E6628898E}"/>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19F7FFE0-2C16-CA81-D523-F663A5186AD0}"/>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07C609A9-527F-8563-C47C-F6BCFE2706F1}"/>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DFDCB38F-60C4-249D-0A2D-356EF68D4AD6}"/>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A4D6C1CB-9697-F439-70F3-C0C7651A8768}"/>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FDBF9089-B082-A50E-7E9D-31C7481872F6}"/>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9AF52414-A557-775D-6DB8-1EC4B35C1921}"/>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6D415C3C-A0A5-6FAB-A04B-56D33211DD73}"/>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63B79F80-8DAB-C212-D782-DF6F951849E3}"/>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CB7E5E3E-EFE1-A77E-419F-F6BAB26E1910}"/>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7393B81B-A6F4-7F21-DBED-34362969C7E5}"/>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3EAD91DE-D8B6-0660-0E0C-1D0815D036C3}"/>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AC32D867-AEE8-4F44-23B3-C5DDC2B501A9}"/>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6848895B-6311-152C-5523-53D15BEE1CC5}"/>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AE8C7579-6843-A621-434D-389645AF2D41}"/>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F5BE4FF3-3460-27A1-67DD-1448C4CA84B0}"/>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A435AE7F-0ABE-DB7D-B5E9-ECDCF837CAA1}"/>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817DD4E3-2D8E-B092-1758-F112F351EA61}"/>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EB24F704-55F5-E0CB-80EC-A73274197BA3}"/>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876C7F88-EC3C-843F-ED92-7AB2BC1EBD5F}"/>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0417D8F3-5261-A530-8884-4785C03B5D7D}"/>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0A4E109F-557C-73DF-32C9-05AF798C1742}"/>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C1C8D06E-00F3-A289-CEF7-4BCCC147572E}"/>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EC24A61B-E52A-F731-0E65-B5FC6A87F176}"/>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08693CD9-557D-63C6-BBA8-68159BF91A94}"/>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A98A6456-5D6F-FE14-AE3B-C8287C9BB86E}"/>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FB5AF682-894A-0989-776C-AC1B07CB4397}"/>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FAE61E52-AB3E-2585-E9B5-226B95BAB826}"/>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8CA03E28-D6F6-F24F-84F3-CDE73605807C}"/>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A3C27B71-65B4-CAC7-C4D7-51C17FB43DF6}"/>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0966F3C0-D48C-BDF5-B54B-4FB6EFD6BF5F}"/>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6916ED50-3C73-8E0D-8219-08B7D53A8A08}"/>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BDF5D2A5-CF88-60BB-EA3E-EC37066EC298}"/>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83627E49-DCD3-A944-D62B-8A4170FDA804}"/>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FB84B29C-35ED-E38E-B12C-8E37F8BF253E}"/>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2E6B5A56-B750-FD13-9F21-CE09A5630A93}"/>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7756B3FE-32B2-7CE4-A130-ACCF5C7E2E65}"/>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D5895195-A481-D5B9-EF77-02225513C99F}"/>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B2C1B7A2-8580-8982-149B-9D42F623437A}"/>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8AAA6A52-3BE0-03A5-2C6A-266F07B63CC6}"/>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1A4FB5E6-3309-38C4-F8B9-1EE42792293B}"/>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CC94F63E-24E1-8BE9-A0A8-2B4B12EDECC1}"/>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C2273DAC-AE02-D030-086A-23DF2B5EBEF1}"/>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614D2569-39EC-966E-0568-18BECBBE124F}"/>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45011EA2-647D-2243-9CC5-3BFD71D41AD2}"/>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1E125874-E858-B367-3F41-7DA9DD17C051}"/>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19A7E6BE-58A4-8A65-CEDE-1516B9FF98FF}"/>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8C444E47-7489-BB1D-68E1-4ABDD64BC5CD}"/>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11BD6673-DE7D-A445-BD28-86F30F18558D}"/>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04E931EA-EAED-5A4E-5B4C-219845C75171}"/>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72B9D181-7B79-0F8F-E439-87EFAB0E5A73}"/>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44EEA909-79C4-3EEB-BD26-8ADA5D5C3666}"/>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4A7C7146-EAF5-9F54-59CF-480DC6D938B3}"/>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9E19F536-2EB7-5ADC-2EF8-83C68D6412CE}"/>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512559EC-4854-7909-A71B-997750B45A0F}"/>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B2C1136D-1FEC-91E0-91E5-4C24F77239D4}"/>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FE4E23F2-8252-EEA9-B4ED-9F6E974BF46E}"/>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BBF826AC-808F-5A1F-A3DF-0711F840937E}"/>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08709A67-670E-750C-3556-087B5C00716C}"/>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76E49194-5031-3558-58E0-DC65A039F448}"/>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FD05ABED-7838-0B44-A0B6-CFA4FF1B90B9}"/>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3A8F0BA0-1697-A04B-2C5D-C20B242857E8}"/>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7FB99310-4D7E-CF0B-85B1-A004E98E9EE7}"/>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050F9E71-1052-C32F-8065-2199F234B983}"/>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07713E99-4491-2E4B-19CF-2998F265A769}"/>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67324F13-090A-6273-2153-B43180A3D082}"/>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93087973-CEA0-5C23-5616-8B63380201C4}"/>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3ABB2FCE-386D-ADD3-CA4B-11DE4C4946ED}"/>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93497F96-67D2-F6B1-E245-207199E0A237}"/>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5B79344D-1943-921A-879F-6DB39EF72A72}"/>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FEE5AA95-8244-C41C-4272-77EB06484DD7}"/>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CCB868BA-CFCF-D56F-CE71-4C2776C0DA22}"/>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6C13859B-DA35-F4A0-88EB-851767F28207}"/>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777133E0-790F-B348-5F96-566B920ED102}"/>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0D171CAB-D273-BDF3-A5EE-FC4CDD192C13}"/>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5E5938A7-E66F-A141-D5DC-5D9E19E67A55}"/>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5E65C629-E003-1A75-7BBF-E8A4FB34C611}"/>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642AA0A5-7609-79B5-83FA-20DAE3B7AB97}"/>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3300975F-C216-7804-BBDB-CA8EEA195768}"/>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DBA869BA-ED71-DE63-A9C2-745E66927EA2}"/>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B02BCD77-6727-6769-5EBB-D016E4B8A0C6}"/>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3CFA0D9B-D0EB-F62C-8ADB-D68AE552EFDA}"/>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53F8CAD3-1DC4-D8AF-C172-BF0AC9AEAFB7}"/>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DC627F99-B2A3-32D5-C264-644C18D9C9B2}"/>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DA676786-0687-DD46-C68D-9A844C3F1B14}"/>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6A96DEBB-E741-33EB-71AD-719DF5476845}"/>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0C044966-6B86-AE0E-E62D-E4F2ED727B27}"/>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2BCB0C83-18BC-5283-E1FA-8D0391FD85E0}"/>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326038B9-EA1B-E400-5CBD-65F209648A2C}"/>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F57CD208-D5E2-D20C-6B78-1CED15E2056A}"/>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AC5FBFE8-7B6B-97D6-B246-4019EA269984}"/>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52D6C96F-646A-732C-C7F6-FEC3ED788925}"/>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C0C90F84-2CA3-0D43-6C56-7877661E4247}"/>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ADF3E1C4-5045-9C0E-0511-A0D1CEFDA83B}"/>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22D50AC3-5572-029F-F731-56358F4A34D3}"/>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CD550BEA-0E4E-E2C3-6E2C-EF18CD6D19FF}"/>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1DEDF6CA-22B0-F22A-3F64-6AB0420C42E5}"/>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9E7D798D-9DEA-76B1-C795-1AB65F703A90}"/>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BE1F6A13-1858-81E9-7DD3-256896C34A14}"/>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3BBA64A7-C329-85D6-5C86-9987F3EDE07A}"/>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6E3AFFD6-E8E4-6E21-EB32-6C45C02EB252}"/>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095E4A78-B689-D77E-7B8D-269E42497F8F}"/>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CAACAA4F-873C-85BE-6122-F6C9E5BE9EAB}"/>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542E8D20-A833-8666-086B-37478FB341CF}"/>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99178081-A127-AB33-F9DE-C85FE1354618}"/>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40728D9A-6C99-137E-BD65-75C56B9FADB5}"/>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389A1E90-C278-27B6-2670-1A46C6627874}"/>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393B2284-970C-C7A5-B993-69B71DCBCA0A}"/>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D2209A31-5465-6E0B-7DE6-CF4CF06B5FBA}"/>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AB48E0BB-C87E-45F5-F9A1-4E1119860BB6}"/>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4209A7AA-B33F-14AD-9F48-1EF3CF4517F0}"/>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545D7356-B91B-65DB-0AEE-FB71CE2F3AF5}"/>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071281B6-75D0-F19A-D80D-7448D37A8A39}"/>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8AE6EE3E-8B40-C95A-8C9F-0780A6C4496F}"/>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9203C730-97D3-D00E-2F9B-E8E29024EEAD}"/>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7830501F-28B0-1EA7-0480-D3AC21AB4E1D}"/>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0179AF62-BB20-C06A-293C-7D3576F6C237}"/>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5DB66C3C-4DF6-CA10-E013-73924563BB62}"/>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5AA4A7B3-BB59-039C-DCA1-ACE4962B1441}"/>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2B34BA79-437F-F694-7695-BCFE1A466BEC}"/>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D9F70C97-69DC-4209-EC15-19D479F0FEFD}"/>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65B7A2EE-0CDE-7949-6827-77E3245A4E55}"/>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94FB1DD6-B12E-2F1A-3D8F-469B8990A587}"/>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05F25FB8-BC4E-3EB3-DDA4-565B536AB245}"/>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9DA45A82-A265-ABB9-509C-B20033EDF4F1}"/>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F8F56609-6E88-A432-6096-FA8694EEE4D0}"/>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DE767C76-B693-F90A-C750-12C87E5ED75A}"/>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A343014D-8813-53B2-9E80-95FD80F0D8A8}"/>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372BD4D8-ABD5-1435-030D-F4BFC1E12F61}"/>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29920F35-CFB9-23DB-F15D-7F44A0D015DF}"/>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5D54AA54-2820-3F64-EDA3-56B2277A7328}"/>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1861EC20-6407-0DF5-530A-3D5A0624590A}"/>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0AF6DBAE-3D3D-710F-863A-DCAEB7E6F9CA}"/>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CAC2D385-D42C-C7DC-2BB5-2BE091DA0CFD}"/>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A5DD2379-1558-4576-683A-ED7C598DCBBC}"/>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ABB9EB93-256F-919C-4C09-28276EB18B55}"/>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5567990D-FC88-6E7F-6666-AFA913B5A603}"/>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9B41A679-58DA-1A4A-EBA9-E2DA3A0C151F}"/>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67C00FE2-2CFD-DD29-6F10-608AD4535BDE}"/>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F14B68A2-873E-B2A6-0539-4FD20A7AB046}"/>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F4AE8DCF-6621-E1E2-7CB7-4066E2D18283}"/>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FC787E7D-CCC8-E001-BE06-518709B85393}"/>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A29F07BF-0F20-ADE0-CDCC-F6EDEDAC3518}"/>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1E29DDDA-AC34-92E7-FA6F-699F7380F2B3}"/>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2BEBF999-D9E0-D844-1E0D-755B4D89FCCC}"/>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288465FC-2D96-8FF3-223E-14D1793523CB}"/>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62A68EAC-11EA-96C0-B20B-2DDE68F81B18}"/>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D2FC7EF7-74F4-0DBC-C35B-D6DB127A795E}"/>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0D1811FE-F846-40DE-170A-96F7AF6E523D}"/>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3553C34D-DD15-C9CA-FDEE-7E9C63D830CC}"/>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D7F7E007-3694-5499-CB64-B9090DE6BA12}"/>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4F1BACFF-CAD4-2F3C-A8EA-7AA814DC7021}"/>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3AF98780-5CCD-EBC4-7424-918EF7E41E55}"/>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488B6378-5583-51AE-34F0-6CC4A73825C9}"/>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4A8713C8-3920-24C0-A15E-BCBFE390BBD4}"/>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BDE2405B-306E-3B35-CF09-4F476125513F}"/>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AAE1A814-908D-6757-C0F2-AC974F1DD0A6}"/>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448130E2-3C26-71BC-6244-7C3C7C64837F}"/>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80BB3F30-03EC-F371-7102-6419CF4356F9}"/>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57CC659C-A58F-D180-D688-6A900565FA86}"/>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39AF5D1E-9A71-2847-878F-5DEA836B032B}"/>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53FCD450-B2D9-1846-CA2F-51CEDB9BA0F2}"/>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2F1E4AA2-4257-C8C2-3913-F743E2E4F4A6}"/>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34243E79-44CD-2345-5F39-CF92997B73B2}"/>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C62B3E28-A806-02CD-A6A9-47EC2DB74240}"/>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731D1840-67AC-9B71-3928-93D16165D470}"/>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1CA0F063-536E-A597-3498-A76332EF3C33}"/>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9400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B316A56F-4D69-3E9E-01A4-31903FC4ADF6}"/>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043DDE33-C7FB-C0C9-5F26-ADE8CBB3EE9C}"/>
              </a:ext>
            </a:extLst>
          </p:cNvPr>
          <p:cNvSpPr txBox="1">
            <a:spLocks noGrp="1"/>
          </p:cNvSpPr>
          <p:nvPr>
            <p:ph type="title"/>
          </p:nvPr>
        </p:nvSpPr>
        <p:spPr>
          <a:xfrm>
            <a:off x="462013" y="487504"/>
            <a:ext cx="8239225" cy="995847"/>
          </a:xfrm>
          <a:prstGeom prst="rect">
            <a:avLst/>
          </a:prstGeom>
        </p:spPr>
        <p:txBody>
          <a:bodyPr spcFirstLastPara="1" wrap="square" lIns="91425" tIns="91425" rIns="91425" bIns="91425" anchor="ctr" anchorCtr="0">
            <a:noAutofit/>
          </a:bodyPr>
          <a:lstStyle/>
          <a:p>
            <a:r>
              <a:rPr lang="en-US" sz="4000" b="1" dirty="0"/>
              <a:t>Paraphrasing &amp; In-text Citations</a:t>
            </a:r>
          </a:p>
        </p:txBody>
      </p:sp>
      <p:sp>
        <p:nvSpPr>
          <p:cNvPr id="6375" name="Google Shape;6375;p88">
            <a:extLst>
              <a:ext uri="{FF2B5EF4-FFF2-40B4-BE49-F238E27FC236}">
                <a16:creationId xmlns:a16="http://schemas.microsoft.com/office/drawing/2014/main" id="{DCBE78A0-4DC4-4ED1-7CAF-34A6AEFE5B63}"/>
              </a:ext>
            </a:extLst>
          </p:cNvPr>
          <p:cNvSpPr txBox="1">
            <a:spLocks noGrp="1"/>
          </p:cNvSpPr>
          <p:nvPr>
            <p:ph type="subTitle" idx="1"/>
          </p:nvPr>
        </p:nvSpPr>
        <p:spPr>
          <a:xfrm>
            <a:off x="336884" y="1891061"/>
            <a:ext cx="8518358" cy="870550"/>
          </a:xfrm>
          <a:prstGeom prst="rect">
            <a:avLst/>
          </a:prstGeom>
        </p:spPr>
        <p:txBody>
          <a:bodyPr spcFirstLastPara="1" wrap="square" lIns="91425" tIns="91425" rIns="91425" bIns="91425" anchor="t" anchorCtr="0">
            <a:noAutofit/>
          </a:bodyPr>
          <a:lstStyle/>
          <a:p>
            <a:pPr algn="l"/>
            <a:r>
              <a:rPr lang="en-US" sz="1300" b="1" dirty="0"/>
              <a:t>Objective:</a:t>
            </a:r>
            <a:r>
              <a:rPr lang="en-US" sz="1300" dirty="0"/>
              <a:t> Practice paraphrasing and citing sources within writing.</a:t>
            </a:r>
          </a:p>
          <a:p>
            <a:pPr algn="l"/>
            <a:endParaRPr lang="en-US" sz="1300" b="1" dirty="0"/>
          </a:p>
          <a:p>
            <a:pPr algn="l"/>
            <a:r>
              <a:rPr lang="en-US" sz="1300" b="1" dirty="0"/>
              <a:t>Materials:</a:t>
            </a:r>
            <a:endParaRPr lang="en-US" sz="1300" dirty="0"/>
          </a:p>
          <a:p>
            <a:pPr algn="l">
              <a:buFont typeface="Arial" panose="020B0604020202020204" pitchFamily="34" charset="0"/>
              <a:buChar char="•"/>
            </a:pPr>
            <a:r>
              <a:rPr lang="en-US" sz="1300" dirty="0"/>
              <a:t>Excerpts from academic articles.</a:t>
            </a:r>
          </a:p>
          <a:p>
            <a:pPr algn="l">
              <a:buFont typeface="Arial" panose="020B0604020202020204" pitchFamily="34" charset="0"/>
              <a:buChar char="•"/>
            </a:pPr>
            <a:r>
              <a:rPr lang="en-US" sz="1300" dirty="0"/>
              <a:t>Writing materials or computers.</a:t>
            </a:r>
          </a:p>
          <a:p>
            <a:pPr algn="l"/>
            <a:endParaRPr lang="en-US" sz="1300" b="1" dirty="0"/>
          </a:p>
          <a:p>
            <a:pPr algn="l"/>
            <a:r>
              <a:rPr lang="en-US" sz="1300" b="1" dirty="0"/>
              <a:t>Steps:</a:t>
            </a:r>
            <a:endParaRPr lang="en-US" sz="1300" dirty="0"/>
          </a:p>
          <a:p>
            <a:pPr algn="l">
              <a:buFont typeface="+mj-lt"/>
              <a:buAutoNum type="arabicPeriod"/>
            </a:pPr>
            <a:r>
              <a:rPr lang="en-US" sz="1300" dirty="0"/>
              <a:t>Explain the importance of paraphrasing and proper citation.</a:t>
            </a:r>
          </a:p>
          <a:p>
            <a:pPr algn="l">
              <a:buFont typeface="+mj-lt"/>
              <a:buAutoNum type="arabicPeriod"/>
            </a:pPr>
            <a:r>
              <a:rPr lang="en-US" sz="1300" dirty="0"/>
              <a:t>Provide each student with an excerpt to paraphrase.</a:t>
            </a:r>
          </a:p>
          <a:p>
            <a:pPr algn="l">
              <a:buFont typeface="+mj-lt"/>
              <a:buAutoNum type="arabicPeriod"/>
            </a:pPr>
            <a:r>
              <a:rPr lang="en-US" sz="1300" dirty="0"/>
              <a:t>Instruct students to include an in-text citation.</a:t>
            </a:r>
          </a:p>
          <a:p>
            <a:pPr algn="l">
              <a:buFont typeface="+mj-lt"/>
              <a:buAutoNum type="arabicPeriod"/>
            </a:pPr>
            <a:r>
              <a:rPr lang="en-US" sz="1300" dirty="0"/>
              <a:t>Review and discuss examples as a class.</a:t>
            </a:r>
          </a:p>
          <a:p>
            <a:pPr algn="l"/>
            <a:endParaRPr lang="en-US" sz="1300" b="1" dirty="0"/>
          </a:p>
          <a:p>
            <a:pPr algn="l"/>
            <a:r>
              <a:rPr lang="en-US" sz="1300" b="1" dirty="0"/>
              <a:t>Assessment:</a:t>
            </a:r>
            <a:r>
              <a:rPr lang="en-US" sz="1300" dirty="0"/>
              <a:t> Discussion prompt in Canvas for students to evaluate paraphrasing for accuracy and proper use of in-text citations.</a:t>
            </a:r>
          </a:p>
        </p:txBody>
      </p:sp>
      <p:sp>
        <p:nvSpPr>
          <p:cNvPr id="6376" name="Google Shape;6376;p88">
            <a:extLst>
              <a:ext uri="{FF2B5EF4-FFF2-40B4-BE49-F238E27FC236}">
                <a16:creationId xmlns:a16="http://schemas.microsoft.com/office/drawing/2014/main" id="{713D9543-8CE6-F6F2-776C-C4880938DFF8}"/>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2DED1F36-2FD0-E6E7-937F-B80DB5EF411A}"/>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358D187D-9D1E-23D7-C78C-2C28BCF8E7E8}"/>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57570C44-537A-538A-15C4-18C07E5D52C2}"/>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6CB53E62-A531-FB69-26FC-04A844D61902}"/>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93985ED5-F964-AC33-4665-1466F55B57D7}"/>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37D0BB2E-7298-6A96-BA1F-E7CC739E8040}"/>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09C77D87-B3AB-7CFB-9B4C-8EED2437470A}"/>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295C7FB1-5447-D10A-C037-886F511A618F}"/>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5AAFE3F2-0827-DC04-43F3-8E84B3493D70}"/>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0969D957-FBCA-AEF6-1BF6-CC49BF48BC56}"/>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16327A79-8BFE-8666-539C-1D4E1A845CE5}"/>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8A28179B-7304-24AE-F787-E58CDEE770D5}"/>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62D81E8B-99CA-1D84-6F9E-33DCAB08E7E9}"/>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5EA7F368-34C9-15B3-2A0A-4CC1D97223F0}"/>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9615F066-6DC0-919F-8907-379D704B71DF}"/>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71C2DE4D-AE7D-0DEC-6F72-27485840863F}"/>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8988A4A9-BBD0-5E02-9AA1-DBB94FB2B8BF}"/>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B9AA73BE-D8B0-DA97-4CE5-5C37468B680D}"/>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0601633F-0CE7-FF1A-E289-3B83A98199B9}"/>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B759F808-A6FE-3270-4901-FA03D9F13628}"/>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71F13F14-DA69-F743-7E8C-8E16ECE3D85B}"/>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BDA84281-E517-9882-FF63-675F7AA35007}"/>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F376BC56-4217-7047-71EF-D142399FD32B}"/>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6C4EDDAC-BF0C-33B5-FCE9-7CA9D2AFA57D}"/>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F915884C-2B81-79DF-FB80-9984CD5F2190}"/>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F0FA02D7-658F-3940-BB5A-FE5E4058FC0B}"/>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928E4070-F625-0FCF-E375-BD4C640E7B45}"/>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12A3C021-19C4-0E90-26DA-11F74A5390E3}"/>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EAA4C42F-191D-3342-D4F5-1F380C5B149B}"/>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701098FC-8CBB-0849-FC2D-A2DF23F228F3}"/>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8D0056A6-ED42-9FAA-1A21-8961E4464CE5}"/>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22897497-D437-06B5-287A-849C93E786C8}"/>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1DD2C746-A523-861F-5060-63705B57C76D}"/>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64954EF5-6E01-0BD9-AF6C-DA3DF6FAD071}"/>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8820DB5E-910A-0B60-1BAC-F83054823544}"/>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5D6BDB56-5FEA-2416-44CF-B69180656DF3}"/>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CD2CBAFA-75B6-4F26-7FEC-417A82BE5DB3}"/>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08E0133B-E57F-E78B-A9B6-4FB327471225}"/>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6302AA47-FB68-0EAE-BCF2-0C06A4369C15}"/>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4F45DEB3-89A7-64F7-75F4-94CF0ABBB683}"/>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2522D836-B126-593C-8013-3BDFB0B5EA39}"/>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C21FB40C-E7E7-2BD6-84BA-C208EE931C45}"/>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1A01D814-F193-3AE0-E572-4DAE8E9CA56C}"/>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DF216871-3F5C-8D83-8CDF-21F9E1B76276}"/>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939EF98B-688B-8132-4B3B-F4378195CB48}"/>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87FB29A3-9BA3-5516-AE56-8A4FAF78BD4F}"/>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0610CD1F-62FF-518A-36DE-CCE4A4923066}"/>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CC39813D-9ACE-13CB-EB61-CE5B8196CA78}"/>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146219AB-1CC0-9DA5-5358-BC599AB0F0A8}"/>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3144A0CB-9D1B-AB7D-FA38-12E3138672EE}"/>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7B869A1D-E884-6FB9-3753-AF27F4AE03A0}"/>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C4D7DEEB-526C-7066-A135-7C73C5682BBE}"/>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8528BF71-01C0-B849-7B48-1A83914CBC30}"/>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74F026FF-DF4B-C41C-E30E-3C4A61F6B811}"/>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37B86F87-515C-0953-8F9E-D3D475EE575B}"/>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CEBEC1BF-A3C4-368A-4936-4FFE535671B6}"/>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C8861447-EC7F-3A88-2ECB-F4EF1138752A}"/>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A021AC87-5040-DB01-1F5D-B6577AB1AF78}"/>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9ED0ADCB-961F-62B1-32AD-DD066D01BE7C}"/>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EA985A5C-2370-A8A0-FC87-4A1D83E12844}"/>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FAA53E55-DFB7-6861-3F46-D4E07ED000C2}"/>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1ED97F0C-AAD0-39CE-4F3D-34F79A726A83}"/>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A1F19BBF-A0BE-DCC8-CA4C-D23BD38E473E}"/>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7F160057-BA7C-69AA-1CC2-54129F6573DA}"/>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97A080E7-C1B4-7DCC-F152-54CEBF25C93C}"/>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47FC8C5F-CA80-02EC-D1B3-4E838519FB48}"/>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4BA00832-E999-65B7-2CC2-4C4526813B6F}"/>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4BEEACDE-9D5F-0ED1-D120-AE80106A3D24}"/>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18189374-D9FC-F6DB-F0B0-00EE858B524B}"/>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1E4C859B-0C4C-EB23-803E-9B260DFFA5D0}"/>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55F15A94-839C-4D67-782C-B728AD3E8856}"/>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1FF0DE34-5FD3-7434-0FC9-BEFADCB3CE77}"/>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84816349-3003-2D51-7D20-2CAFB17D82DB}"/>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66162726-5159-C0C1-9A55-FE0E22ED736A}"/>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E6A4210C-20C2-E05B-02BE-A35A205338CA}"/>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5197EE91-DC2F-FBEE-2453-8FF59891841B}"/>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56AB55E5-6BE2-3614-C405-75DE1FB6910D}"/>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196BF24E-0489-825F-6AC8-BB3F475C0718}"/>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4A839D02-C936-941C-A541-BD83D3E886D0}"/>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9C8A9BD8-8895-C03D-8456-A49A3981B1D5}"/>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BEEC8D88-1A6C-2912-833D-BF25D7BB5C03}"/>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74D9BE10-2E9B-F2A8-8529-8B31195D02C2}"/>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4157DA63-83F6-34AB-70CC-2857A532F2CF}"/>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C7BE536C-6C35-0E48-73B8-8515A9C828CA}"/>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3E37657E-3D44-72D5-A59F-448EC3A1DB75}"/>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315257D2-A151-D870-3DA4-883EAE038D9F}"/>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01DBD672-AC75-D38F-B6CE-3E1A6C755C07}"/>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31DBB133-96E6-2558-94FD-B3D54BA66430}"/>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21F9BB29-9879-F7E0-A868-D6159E013EBA}"/>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15FA7942-9372-41C5-991B-CF2B909FDF58}"/>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78A9A824-B2B1-035D-CF91-EC4D1B3B1F16}"/>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E7F0959F-D40A-34C6-3570-C8A17FA3EB07}"/>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F70473D4-6B0E-80F6-1CDB-EAA8674BF8BA}"/>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E6816692-0650-77D0-006E-A3CE4EFB0BD9}"/>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A5B01A54-FB54-326F-8F7C-6764DFE76D84}"/>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76AF59B3-CD14-2DF4-F49B-8BFCBB807B2C}"/>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12001590-A4F3-EE64-0CAD-930FE17249F9}"/>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5166D0B1-B2C7-5F44-EE60-8A832539811D}"/>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72AE474B-A27A-D50B-6DA0-E5DE3EBA9289}"/>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57651CCE-D25F-6DCC-C4A3-FC513FC18920}"/>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06F9F852-DB2D-6A1A-0F19-F78BDB794019}"/>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2D3F64DB-7CE6-736A-059F-E455D401D756}"/>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C7FBCF20-7EA0-A9FD-688C-7DB761447893}"/>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DDD4BAEC-8F65-8649-2241-DA8268AF35BC}"/>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7EE2DE58-03E6-9AB5-ADD1-29C5C6255390}"/>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88CB7B40-EF10-7E13-9A82-FB4606F9C41B}"/>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DB8601D9-D1FF-2355-B078-947E234C0D8D}"/>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878491ED-E077-35C3-7C96-624568BA4E06}"/>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48FF3554-6633-875E-1A08-2B8739298851}"/>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F181609D-4CF9-247D-A74A-78A147F08DB7}"/>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61179096-415A-0E3E-7947-B55740D15FE1}"/>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716216E5-DFB7-D42A-C3E2-3DA6817F0195}"/>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2DC87926-10D4-F8E6-60B8-5815B89F5267}"/>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A07ED77E-D1F1-C9AE-3D8C-4DF642A68F04}"/>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55FB2295-B35D-A48F-3863-0809AEF7D80B}"/>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7F78732A-5494-16AF-4FE6-6B3BF13D981C}"/>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C511D5E0-25C5-3EEC-2C7E-1F9713F8B052}"/>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A341E75F-8B11-BE4A-9DFC-207CC0A4B00D}"/>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A70527CA-C494-BE3B-2FE6-D42E701C6F63}"/>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46311AC0-C6BC-E93A-A5A8-263DB29CE6A0}"/>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0ECBBC7D-0837-6928-9DB8-5AD67264C233}"/>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7B0CCCEB-880D-F359-F5B7-93E86C0AD1FA}"/>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6B70EF51-9977-E16A-3D8E-3D2C411156ED}"/>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B65FFA2F-701F-B730-034C-12BF5BED4508}"/>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5F4B4BC4-5645-ED27-F07D-7A7C41845B2A}"/>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8103BDF7-DB30-199D-E958-B863FDF6384F}"/>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E148142B-AB35-2AD4-8FC7-B7E6FF328DF4}"/>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B6B261B1-892E-6B4E-31A7-93823D361195}"/>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CF384AB9-508B-04B1-144A-6BBF4CEF7899}"/>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879B3C76-3E57-26E0-D46D-FA0B628562DF}"/>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70778049-D2B9-AA4A-0B0D-2211C78A72FD}"/>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D79637FA-C500-333A-D729-50458F1B1A3E}"/>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3E2A0BE1-E322-C234-B99E-CB9329B13BA3}"/>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64B8680A-1D47-9779-471E-CF857E9C9A48}"/>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CB6B9CE2-9776-34B5-C408-EB170C6023AC}"/>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D8D33233-4414-4772-A7C1-7A1F00FF8D38}"/>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CDB82D08-614B-5AC8-A8BF-AD3607E037EC}"/>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EF6484C6-DBB2-B656-C638-BA1393567B82}"/>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3163F099-436A-D963-EE82-1DD3E283BF17}"/>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8BEA2234-21F6-F34B-18D8-8B23A1223977}"/>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FC529F35-C4DE-00A4-C097-DA29C5880089}"/>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977A162F-ECB5-10C0-5E42-FD28A2C5EA59}"/>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13607F54-93A7-EA3D-A37A-F5D5B6E8445C}"/>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32FFD0FF-04D3-7F4D-DAF1-1C8F801951E0}"/>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C765C972-6A32-02FD-FD8A-FB300581878A}"/>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4E8A7DCA-2BF3-3C82-12D4-BF4472475677}"/>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5D96CBFD-F800-A89F-94AC-BF171AF4CE00}"/>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7592753E-5D8D-0F23-E09D-B9FC7CC24FD0}"/>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82AAF573-6381-A80B-8A50-A740167D21CC}"/>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0C78A24A-817A-0E9C-841F-D0DCFDE8F0D8}"/>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A9B3E897-90C7-8FC7-22A1-3DDE14A0A83B}"/>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095FB74C-2232-81DA-EFD9-2C2784349432}"/>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16545115-8FDD-88E0-0B13-8DB6F2CA1C06}"/>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A87F33DD-37E0-B05D-ADE9-DBD7D2442382}"/>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59DEAC78-4350-70A5-416A-775A02BF34E3}"/>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7B35F73F-3D57-5475-1FBE-02FC08967469}"/>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BDE6EF12-8FF3-2DCC-E71C-B51B3D05BE66}"/>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94A53B3E-32FC-AD57-4DAA-2F3E1F619105}"/>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AD25CD49-B702-DD9C-2724-777ADC6E59FE}"/>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77A451D4-2405-FC03-A054-AEEAD7E4DC9B}"/>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C7D0229D-9971-2848-9C1C-81F1178C9691}"/>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F723ACBC-1F1D-7801-F702-022412133FBC}"/>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73B50C35-1230-BE24-FA20-08CD1BAE11DB}"/>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4465350F-138E-8F5A-3B56-F2F708621B3D}"/>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DCAEEDF3-9404-6624-9A4F-C891D5EA160C}"/>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577D827D-8CF7-E69A-D6AF-2B28141C1C1E}"/>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9F18EB92-E9BE-28DD-8F4E-1697625055E6}"/>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7B45F404-0D15-12C2-5EFB-CF09CB3B9CDD}"/>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7628E52E-0B5F-9090-4CA2-33A3C8F98DA6}"/>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0B4A6B26-18C8-93E0-C437-D1F6E03FAB1B}"/>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A36301DE-D3EA-0906-2ED9-0B41B7225293}"/>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6C6C47E8-8D0F-E4BF-D657-3BB1CFEFD749}"/>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1D33CD14-F0CB-E604-A21C-97E951B6F41D}"/>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2DE2B1DA-3D88-2137-A096-D0ED950B9DDD}"/>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6CC51721-6A55-BFDA-2582-2D98D9CBD2B8}"/>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D6528A58-CF00-8BF4-C8D4-5B709C6A3384}"/>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A3E7418C-838A-1192-812C-7B614B3010AE}"/>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392C81C8-4D64-57D9-4185-DA30B7128306}"/>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38C65B90-083D-D5AB-8B85-08F7C339F401}"/>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C47DD609-B698-6EB4-D3A0-482EA8C51A14}"/>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B41FC851-3AA8-38C7-2285-CC301F5BE1E9}"/>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EE94BEB4-3F7F-786C-6B70-9DB1638B82A6}"/>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AB520F53-5866-EE97-AEEA-4F8DA0A84C54}"/>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E61FDEC3-2CCB-9CE5-725A-812CD60D2996}"/>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6DEC1DAF-1632-3A25-E6C9-79FA3A1AD020}"/>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91B70DF3-B94E-7BA6-609A-F601F3705A75}"/>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3F3566B5-0AB1-1AE5-213A-C6C47D0025A9}"/>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4864510A-8F5B-2AC0-5E76-C324570157A3}"/>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CE16D9F0-0EE8-60C2-21A0-05781E751E19}"/>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D8E3F2E2-6DD0-5D95-5AE9-BEA186D99547}"/>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4AFC6528-6DFC-B5EF-CEC8-8E2A5A0311B0}"/>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E6ED730D-0EED-B4C9-B289-7356D8AAA1E8}"/>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1D7D9F50-ECCB-0B4F-3572-7EBD99F3B762}"/>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B3B5D9F7-65D9-6962-7F78-BD7ED0B2F390}"/>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C4062C95-A3EE-F714-3E83-BAABE80805CF}"/>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5E4C6484-D6E7-F514-3072-4A64697553F7}"/>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3B53876A-EC68-DCF3-BFE4-406C765A0BAA}"/>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07A99646-8BA7-E9F0-3A73-0CDB7F609813}"/>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F10D9F5F-BBF4-B884-87CF-0ABE3C0D4BFB}"/>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22CFBBF2-ECE5-8100-E7EF-5B76AF910D71}"/>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42A85446-AC43-8C52-6539-78A95B3A33FF}"/>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1D9631E2-43C4-2ECB-91FB-4A5F45922D97}"/>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3E74B449-F060-DD84-E94D-C1AAA7C5A48B}"/>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1B667F8D-7C25-36FF-1477-3F27321433AC}"/>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1316197D-8B0B-62E2-61C5-31C83D59B8BE}"/>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CC550963-F8D6-0D9A-461D-6DD3780CFD08}"/>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6C107B50-599A-A28C-51DB-BE50DEB8E506}"/>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6A81A191-8B36-8501-AC25-3CDC1A3064AA}"/>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0C8C0CCB-AF43-80F4-59AE-7392BBBA46AD}"/>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8C483470-E4D1-600D-8F8D-15017A776A2C}"/>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96C607B3-F7B6-B955-87CE-A24E09B61A2D}"/>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3F550B53-32D2-7ACF-9293-F240DA579E61}"/>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ADC6E3CB-D6F7-3D6E-921D-A30E24208E5D}"/>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7E6A41BE-F084-30DC-7607-094D164D2136}"/>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9B492ED5-F13E-E251-942E-309716CA3A2E}"/>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2CB2E074-74AD-6320-0D0C-66A34DC459C2}"/>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118A54EB-38BE-9A4D-B427-D2D3C08534B4}"/>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406A206B-9847-A0E8-88E5-54F37785155D}"/>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1F844946-9D32-EA17-F095-CB87644D9F0A}"/>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2A3361D6-CDF6-AC8F-0FA5-F2CE16BA3E90}"/>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7D02FEE2-AD95-B1F4-6864-23406A2549EC}"/>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F671BC57-5BF8-E8DA-E394-F2FCEEE06555}"/>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4D0D3EA8-D813-EA79-8025-B70154675507}"/>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063CF0D2-5256-A6C9-19D2-B8E75502696B}"/>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FCE1DDF0-1215-199D-11E6-5DD89DB2E6D2}"/>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9AFC16DD-378A-14A6-A01E-2C784CC74844}"/>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28591A2E-615B-9DE3-07DD-FD8C13C0CD0D}"/>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CDBC9C85-7525-241C-20F9-DE4559042B3B}"/>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EA4C2418-CE13-DC85-5DE7-EFF67AC94A2F}"/>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799F45E8-49B2-D205-E463-3D67F598F6FC}"/>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FA4F23D4-B783-B3DF-8529-98DC0CF49598}"/>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BEFE44F5-ED1D-CC0B-F7A9-DC93EECC4CFF}"/>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66CBF622-EC54-145C-3746-2C5BC58F6E25}"/>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1B49BF2D-4893-4688-1CC7-4D7C86EE2508}"/>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46FA8D06-067C-2B41-B692-AE22B7DF8EC2}"/>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DEE65160-5951-EA3B-F899-B86343746ACA}"/>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7565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93"/>
        <p:cNvGrpSpPr/>
        <p:nvPr/>
      </p:nvGrpSpPr>
      <p:grpSpPr>
        <a:xfrm>
          <a:off x="0" y="0"/>
          <a:ext cx="0" cy="0"/>
          <a:chOff x="0" y="0"/>
          <a:chExt cx="0" cy="0"/>
        </a:xfrm>
      </p:grpSpPr>
      <p:sp>
        <p:nvSpPr>
          <p:cNvPr id="3294" name="Google Shape;3294;p68"/>
          <p:cNvSpPr txBox="1">
            <a:spLocks noGrp="1"/>
          </p:cNvSpPr>
          <p:nvPr>
            <p:ph type="title"/>
          </p:nvPr>
        </p:nvSpPr>
        <p:spPr>
          <a:xfrm>
            <a:off x="720000" y="454800"/>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About Me</a:t>
            </a:r>
            <a:endParaRPr dirty="0"/>
          </a:p>
        </p:txBody>
      </p:sp>
      <p:sp>
        <p:nvSpPr>
          <p:cNvPr id="3295" name="Google Shape;3295;p68"/>
          <p:cNvSpPr txBox="1">
            <a:spLocks noGrp="1"/>
          </p:cNvSpPr>
          <p:nvPr>
            <p:ph type="subTitle" idx="1"/>
          </p:nvPr>
        </p:nvSpPr>
        <p:spPr>
          <a:xfrm>
            <a:off x="411387" y="1196170"/>
            <a:ext cx="6795343" cy="258083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chemeClr val="lt1"/>
              </a:solidFill>
            </a:endParaRPr>
          </a:p>
          <a:p>
            <a:pPr marL="457200" lvl="0" indent="-330200" algn="l" rtl="0">
              <a:spcBef>
                <a:spcPts val="0"/>
              </a:spcBef>
              <a:spcAft>
                <a:spcPts val="0"/>
              </a:spcAft>
              <a:buClr>
                <a:schemeClr val="lt1"/>
              </a:buClr>
              <a:buSzPts val="1600"/>
              <a:buFont typeface="Barlow Semi Condensed"/>
              <a:buChar char="●"/>
            </a:pPr>
            <a:r>
              <a:rPr lang="en" dirty="0"/>
              <a:t>Former education journalist</a:t>
            </a:r>
          </a:p>
          <a:p>
            <a:pPr marL="457200" lvl="0" indent="-330200" algn="l" rtl="0">
              <a:spcBef>
                <a:spcPts val="0"/>
              </a:spcBef>
              <a:spcAft>
                <a:spcPts val="0"/>
              </a:spcAft>
              <a:buClr>
                <a:schemeClr val="lt1"/>
              </a:buClr>
              <a:buSzPts val="1600"/>
              <a:buFont typeface="Barlow Semi Condensed"/>
              <a:buChar char="●"/>
            </a:pPr>
            <a:r>
              <a:rPr lang="en" dirty="0"/>
              <a:t>Graduate student, MLIS program, University of Arizona</a:t>
            </a:r>
          </a:p>
          <a:p>
            <a:pPr marL="457200" lvl="0" indent="-330200" algn="l" rtl="0">
              <a:spcBef>
                <a:spcPts val="0"/>
              </a:spcBef>
              <a:spcAft>
                <a:spcPts val="0"/>
              </a:spcAft>
              <a:buClr>
                <a:schemeClr val="lt1"/>
              </a:buClr>
              <a:buSzPts val="1600"/>
              <a:buFont typeface="Barlow Semi Condensed"/>
              <a:buChar char="●"/>
            </a:pPr>
            <a:r>
              <a:rPr lang="en" dirty="0">
                <a:solidFill>
                  <a:schemeClr val="lt1"/>
                </a:solidFill>
              </a:rPr>
              <a:t>Teaching Information Literacy Certificate, Ohio State University</a:t>
            </a:r>
            <a:endParaRPr dirty="0">
              <a:solidFill>
                <a:schemeClr val="lt1"/>
              </a:solidFill>
            </a:endParaRPr>
          </a:p>
          <a:p>
            <a:pPr marL="457200" lvl="0" indent="-330200" algn="l" rtl="0">
              <a:spcBef>
                <a:spcPts val="0"/>
              </a:spcBef>
              <a:spcAft>
                <a:spcPts val="0"/>
              </a:spcAft>
              <a:buClr>
                <a:schemeClr val="lt1"/>
              </a:buClr>
              <a:buSzPts val="1600"/>
              <a:buFont typeface="Barlow Semi Condensed"/>
              <a:buChar char="●"/>
            </a:pPr>
            <a:r>
              <a:rPr lang="en-US" dirty="0">
                <a:solidFill>
                  <a:schemeClr val="lt1"/>
                </a:solidFill>
              </a:rPr>
              <a:t>JMC 168 Media Literacy &amp; Society</a:t>
            </a:r>
            <a:endParaRPr dirty="0">
              <a:solidFill>
                <a:schemeClr val="lt1"/>
              </a:solidFill>
            </a:endParaRPr>
          </a:p>
          <a:p>
            <a:pPr marL="457200" lvl="0" indent="-330200" algn="l" rtl="0">
              <a:spcBef>
                <a:spcPts val="0"/>
              </a:spcBef>
              <a:spcAft>
                <a:spcPts val="0"/>
              </a:spcAft>
              <a:buClr>
                <a:schemeClr val="lt1"/>
              </a:buClr>
              <a:buSzPts val="1600"/>
              <a:buFont typeface="Barlow Semi Condensed"/>
              <a:buChar char="●"/>
            </a:pPr>
            <a:r>
              <a:rPr lang="en-US" dirty="0"/>
              <a:t>APA required in all submissions/assessments</a:t>
            </a:r>
          </a:p>
          <a:p>
            <a:pPr marL="457200" lvl="0" indent="-330200" algn="l" rtl="0">
              <a:spcBef>
                <a:spcPts val="0"/>
              </a:spcBef>
              <a:spcAft>
                <a:spcPts val="0"/>
              </a:spcAft>
              <a:buClr>
                <a:schemeClr val="lt1"/>
              </a:buClr>
              <a:buSzPts val="1600"/>
              <a:buFont typeface="Barlow Semi Condensed"/>
              <a:buChar char="●"/>
            </a:pPr>
            <a:r>
              <a:rPr lang="en-US" dirty="0"/>
              <a:t>P</a:t>
            </a:r>
            <a:r>
              <a:rPr lang="en-US" dirty="0">
                <a:solidFill>
                  <a:schemeClr val="lt1"/>
                </a:solidFill>
              </a:rPr>
              <a:t>hysical APA Publication Manual required</a:t>
            </a:r>
          </a:p>
          <a:p>
            <a:pPr marL="457200" lvl="0" indent="-330200" algn="l" rtl="0">
              <a:spcBef>
                <a:spcPts val="0"/>
              </a:spcBef>
              <a:spcAft>
                <a:spcPts val="0"/>
              </a:spcAft>
              <a:buClr>
                <a:schemeClr val="lt1"/>
              </a:buClr>
              <a:buSzPts val="1600"/>
              <a:buFont typeface="Barlow Semi Condensed"/>
              <a:buChar char="●"/>
            </a:pPr>
            <a:r>
              <a:rPr lang="en-US" dirty="0"/>
              <a:t>QM Master Reviewer (HE)</a:t>
            </a:r>
            <a:endParaRPr dirty="0">
              <a:solidFill>
                <a:schemeClr val="lt1"/>
              </a:solidFill>
            </a:endParaRPr>
          </a:p>
          <a:p>
            <a:pPr marL="0" lvl="0" indent="0" algn="l" rtl="0">
              <a:spcBef>
                <a:spcPts val="0"/>
              </a:spcBef>
              <a:spcAft>
                <a:spcPts val="0"/>
              </a:spcAft>
              <a:buClr>
                <a:schemeClr val="dk1"/>
              </a:buClr>
              <a:buSzPts val="1100"/>
              <a:buFont typeface="Arial"/>
              <a:buNone/>
            </a:pPr>
            <a:endParaRPr dirty="0">
              <a:solidFill>
                <a:schemeClr val="lt1"/>
              </a:solidFill>
            </a:endParaRPr>
          </a:p>
        </p:txBody>
      </p:sp>
      <p:grpSp>
        <p:nvGrpSpPr>
          <p:cNvPr id="3296" name="Google Shape;3296;p68"/>
          <p:cNvGrpSpPr/>
          <p:nvPr/>
        </p:nvGrpSpPr>
        <p:grpSpPr>
          <a:xfrm flipH="1">
            <a:off x="7234891" y="3028105"/>
            <a:ext cx="941524" cy="1575885"/>
            <a:chOff x="8885363" y="6161640"/>
            <a:chExt cx="941524" cy="1575885"/>
          </a:xfrm>
        </p:grpSpPr>
        <p:grpSp>
          <p:nvGrpSpPr>
            <p:cNvPr id="3297" name="Google Shape;3297;p68"/>
            <p:cNvGrpSpPr/>
            <p:nvPr/>
          </p:nvGrpSpPr>
          <p:grpSpPr>
            <a:xfrm>
              <a:off x="8885363" y="6543873"/>
              <a:ext cx="941524" cy="1193652"/>
              <a:chOff x="1509175" y="5194363"/>
              <a:chExt cx="1071375" cy="1358275"/>
            </a:xfrm>
          </p:grpSpPr>
          <p:sp>
            <p:nvSpPr>
              <p:cNvPr id="3298" name="Google Shape;3298;p68"/>
              <p:cNvSpPr/>
              <p:nvPr/>
            </p:nvSpPr>
            <p:spPr>
              <a:xfrm>
                <a:off x="1997925" y="5623713"/>
                <a:ext cx="93200" cy="625825"/>
              </a:xfrm>
              <a:custGeom>
                <a:avLst/>
                <a:gdLst/>
                <a:ahLst/>
                <a:cxnLst/>
                <a:rect l="l" t="t" r="r" b="b"/>
                <a:pathLst>
                  <a:path w="3728" h="25033" extrusionOk="0">
                    <a:moveTo>
                      <a:pt x="1" y="0"/>
                    </a:moveTo>
                    <a:cubicBezTo>
                      <a:pt x="1270" y="0"/>
                      <a:pt x="1270" y="25032"/>
                      <a:pt x="1" y="25032"/>
                    </a:cubicBezTo>
                    <a:lnTo>
                      <a:pt x="3727" y="25032"/>
                    </a:lnTo>
                    <a:cubicBezTo>
                      <a:pt x="2458" y="25032"/>
                      <a:pt x="2458" y="0"/>
                      <a:pt x="3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8"/>
              <p:cNvSpPr/>
              <p:nvPr/>
            </p:nvSpPr>
            <p:spPr>
              <a:xfrm>
                <a:off x="1997925" y="5623713"/>
                <a:ext cx="93200" cy="371325"/>
              </a:xfrm>
              <a:custGeom>
                <a:avLst/>
                <a:gdLst/>
                <a:ahLst/>
                <a:cxnLst/>
                <a:rect l="l" t="t" r="r" b="b"/>
                <a:pathLst>
                  <a:path w="3728" h="14853" extrusionOk="0">
                    <a:moveTo>
                      <a:pt x="1" y="0"/>
                    </a:moveTo>
                    <a:cubicBezTo>
                      <a:pt x="622" y="0"/>
                      <a:pt x="919" y="5536"/>
                      <a:pt x="973" y="11396"/>
                    </a:cubicBezTo>
                    <a:cubicBezTo>
                      <a:pt x="1054" y="11315"/>
                      <a:pt x="1162" y="11261"/>
                      <a:pt x="1270" y="11261"/>
                    </a:cubicBezTo>
                    <a:cubicBezTo>
                      <a:pt x="1864" y="11261"/>
                      <a:pt x="2404" y="12638"/>
                      <a:pt x="2782" y="14852"/>
                    </a:cubicBezTo>
                    <a:cubicBezTo>
                      <a:pt x="2701" y="7939"/>
                      <a:pt x="3025"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8"/>
              <p:cNvSpPr/>
              <p:nvPr/>
            </p:nvSpPr>
            <p:spPr>
              <a:xfrm>
                <a:off x="1988475" y="6258963"/>
                <a:ext cx="112775" cy="170825"/>
              </a:xfrm>
              <a:custGeom>
                <a:avLst/>
                <a:gdLst/>
                <a:ahLst/>
                <a:cxnLst/>
                <a:rect l="l" t="t" r="r" b="b"/>
                <a:pathLst>
                  <a:path w="4511" h="6833" extrusionOk="0">
                    <a:moveTo>
                      <a:pt x="1" y="0"/>
                    </a:moveTo>
                    <a:cubicBezTo>
                      <a:pt x="1540" y="0"/>
                      <a:pt x="1540" y="6832"/>
                      <a:pt x="1" y="6832"/>
                    </a:cubicBezTo>
                    <a:lnTo>
                      <a:pt x="4510" y="6832"/>
                    </a:lnTo>
                    <a:cubicBezTo>
                      <a:pt x="2944" y="6832"/>
                      <a:pt x="2944" y="0"/>
                      <a:pt x="4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8"/>
              <p:cNvSpPr/>
              <p:nvPr/>
            </p:nvSpPr>
            <p:spPr>
              <a:xfrm>
                <a:off x="1976325" y="5610888"/>
                <a:ext cx="136400" cy="126250"/>
              </a:xfrm>
              <a:custGeom>
                <a:avLst/>
                <a:gdLst/>
                <a:ahLst/>
                <a:cxnLst/>
                <a:rect l="l" t="t" r="r" b="b"/>
                <a:pathLst>
                  <a:path w="5456" h="5050" extrusionOk="0">
                    <a:moveTo>
                      <a:pt x="2728" y="0"/>
                    </a:moveTo>
                    <a:cubicBezTo>
                      <a:pt x="1216" y="0"/>
                      <a:pt x="1" y="1134"/>
                      <a:pt x="1" y="2539"/>
                    </a:cubicBezTo>
                    <a:cubicBezTo>
                      <a:pt x="1" y="3916"/>
                      <a:pt x="1216" y="5050"/>
                      <a:pt x="2728" y="5050"/>
                    </a:cubicBezTo>
                    <a:cubicBezTo>
                      <a:pt x="4240" y="5050"/>
                      <a:pt x="5455" y="3916"/>
                      <a:pt x="5455" y="2539"/>
                    </a:cubicBezTo>
                    <a:cubicBezTo>
                      <a:pt x="5455" y="1134"/>
                      <a:pt x="4240" y="0"/>
                      <a:pt x="2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8"/>
              <p:cNvSpPr/>
              <p:nvPr/>
            </p:nvSpPr>
            <p:spPr>
              <a:xfrm>
                <a:off x="1962825" y="6174588"/>
                <a:ext cx="164075" cy="155275"/>
              </a:xfrm>
              <a:custGeom>
                <a:avLst/>
                <a:gdLst/>
                <a:ahLst/>
                <a:cxnLst/>
                <a:rect l="l" t="t" r="r" b="b"/>
                <a:pathLst>
                  <a:path w="6563" h="6211" extrusionOk="0">
                    <a:moveTo>
                      <a:pt x="3268" y="0"/>
                    </a:moveTo>
                    <a:cubicBezTo>
                      <a:pt x="1459" y="0"/>
                      <a:pt x="1" y="1404"/>
                      <a:pt x="1" y="3105"/>
                    </a:cubicBezTo>
                    <a:cubicBezTo>
                      <a:pt x="1" y="4834"/>
                      <a:pt x="1459" y="6211"/>
                      <a:pt x="3268" y="6211"/>
                    </a:cubicBezTo>
                    <a:cubicBezTo>
                      <a:pt x="5077" y="6211"/>
                      <a:pt x="6562" y="4834"/>
                      <a:pt x="6562" y="3105"/>
                    </a:cubicBezTo>
                    <a:cubicBezTo>
                      <a:pt x="6562" y="1404"/>
                      <a:pt x="5077" y="0"/>
                      <a:pt x="3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8"/>
              <p:cNvSpPr/>
              <p:nvPr/>
            </p:nvSpPr>
            <p:spPr>
              <a:xfrm>
                <a:off x="1702950" y="6400738"/>
                <a:ext cx="684025" cy="151900"/>
              </a:xfrm>
              <a:custGeom>
                <a:avLst/>
                <a:gdLst/>
                <a:ahLst/>
                <a:cxnLst/>
                <a:rect l="l" t="t" r="r" b="b"/>
                <a:pathLst>
                  <a:path w="27361" h="6076" extrusionOk="0">
                    <a:moveTo>
                      <a:pt x="13312" y="0"/>
                    </a:moveTo>
                    <a:cubicBezTo>
                      <a:pt x="13258" y="0"/>
                      <a:pt x="13177" y="0"/>
                      <a:pt x="13123" y="27"/>
                    </a:cubicBezTo>
                    <a:cubicBezTo>
                      <a:pt x="10515" y="623"/>
                      <a:pt x="7817" y="4827"/>
                      <a:pt x="4880" y="4827"/>
                    </a:cubicBezTo>
                    <a:cubicBezTo>
                      <a:pt x="4623" y="4827"/>
                      <a:pt x="4364" y="4795"/>
                      <a:pt x="4104" y="4726"/>
                    </a:cubicBezTo>
                    <a:cubicBezTo>
                      <a:pt x="3351" y="4529"/>
                      <a:pt x="2702" y="4443"/>
                      <a:pt x="2167" y="4443"/>
                    </a:cubicBezTo>
                    <a:cubicBezTo>
                      <a:pt x="575" y="4443"/>
                      <a:pt x="0" y="5207"/>
                      <a:pt x="728" y="6076"/>
                    </a:cubicBezTo>
                    <a:lnTo>
                      <a:pt x="26598" y="6076"/>
                    </a:lnTo>
                    <a:cubicBezTo>
                      <a:pt x="27361" y="5192"/>
                      <a:pt x="26794" y="4428"/>
                      <a:pt x="25220" y="4428"/>
                    </a:cubicBezTo>
                    <a:cubicBezTo>
                      <a:pt x="24678" y="4428"/>
                      <a:pt x="24017" y="4518"/>
                      <a:pt x="23249" y="4726"/>
                    </a:cubicBezTo>
                    <a:cubicBezTo>
                      <a:pt x="22989" y="4795"/>
                      <a:pt x="22730" y="4827"/>
                      <a:pt x="22473" y="4827"/>
                    </a:cubicBezTo>
                    <a:cubicBezTo>
                      <a:pt x="19536" y="4827"/>
                      <a:pt x="16837" y="623"/>
                      <a:pt x="14230" y="27"/>
                    </a:cubicBezTo>
                    <a:cubicBezTo>
                      <a:pt x="14176" y="0"/>
                      <a:pt x="14095" y="0"/>
                      <a:pt x="14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8"/>
              <p:cNvSpPr/>
              <p:nvPr/>
            </p:nvSpPr>
            <p:spPr>
              <a:xfrm>
                <a:off x="1509175" y="5194363"/>
                <a:ext cx="1071375" cy="533975"/>
              </a:xfrm>
              <a:custGeom>
                <a:avLst/>
                <a:gdLst/>
                <a:ahLst/>
                <a:cxnLst/>
                <a:rect l="l" t="t" r="r" b="b"/>
                <a:pathLst>
                  <a:path w="42855" h="21359" extrusionOk="0">
                    <a:moveTo>
                      <a:pt x="20860" y="0"/>
                    </a:moveTo>
                    <a:cubicBezTo>
                      <a:pt x="10430" y="0"/>
                      <a:pt x="0" y="432"/>
                      <a:pt x="0" y="1296"/>
                    </a:cubicBezTo>
                    <a:lnTo>
                      <a:pt x="0" y="20928"/>
                    </a:lnTo>
                    <a:cubicBezTo>
                      <a:pt x="562" y="21216"/>
                      <a:pt x="1186" y="21358"/>
                      <a:pt x="1814" y="21358"/>
                    </a:cubicBezTo>
                    <a:cubicBezTo>
                      <a:pt x="2362" y="21358"/>
                      <a:pt x="2914" y="21250"/>
                      <a:pt x="3430" y="21036"/>
                    </a:cubicBezTo>
                    <a:cubicBezTo>
                      <a:pt x="4306" y="20675"/>
                      <a:pt x="5218" y="20552"/>
                      <a:pt x="6118" y="20552"/>
                    </a:cubicBezTo>
                    <a:cubicBezTo>
                      <a:pt x="8045" y="20552"/>
                      <a:pt x="9917" y="21117"/>
                      <a:pt x="11261" y="21117"/>
                    </a:cubicBezTo>
                    <a:cubicBezTo>
                      <a:pt x="13120" y="21117"/>
                      <a:pt x="14908" y="18713"/>
                      <a:pt x="17394" y="18713"/>
                    </a:cubicBezTo>
                    <a:cubicBezTo>
                      <a:pt x="17543" y="18713"/>
                      <a:pt x="17695" y="18722"/>
                      <a:pt x="17850" y="18740"/>
                    </a:cubicBezTo>
                    <a:cubicBezTo>
                      <a:pt x="20503" y="19056"/>
                      <a:pt x="23234" y="20905"/>
                      <a:pt x="25917" y="20905"/>
                    </a:cubicBezTo>
                    <a:cubicBezTo>
                      <a:pt x="25991" y="20905"/>
                      <a:pt x="26065" y="20904"/>
                      <a:pt x="26140" y="20901"/>
                    </a:cubicBezTo>
                    <a:cubicBezTo>
                      <a:pt x="28658" y="20801"/>
                      <a:pt x="32948" y="19136"/>
                      <a:pt x="35015" y="19136"/>
                    </a:cubicBezTo>
                    <a:cubicBezTo>
                      <a:pt x="35187" y="19136"/>
                      <a:pt x="35344" y="19148"/>
                      <a:pt x="35483" y="19173"/>
                    </a:cubicBezTo>
                    <a:cubicBezTo>
                      <a:pt x="37256" y="19485"/>
                      <a:pt x="38551" y="20906"/>
                      <a:pt x="40412" y="20906"/>
                    </a:cubicBezTo>
                    <a:cubicBezTo>
                      <a:pt x="40479" y="20906"/>
                      <a:pt x="40546" y="20904"/>
                      <a:pt x="40613" y="20901"/>
                    </a:cubicBezTo>
                    <a:cubicBezTo>
                      <a:pt x="42558" y="20793"/>
                      <a:pt x="42855" y="19497"/>
                      <a:pt x="42855" y="19497"/>
                    </a:cubicBezTo>
                    <a:lnTo>
                      <a:pt x="41721" y="1296"/>
                    </a:lnTo>
                    <a:cubicBezTo>
                      <a:pt x="41721" y="432"/>
                      <a:pt x="31290" y="0"/>
                      <a:pt x="20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8"/>
              <p:cNvSpPr/>
              <p:nvPr/>
            </p:nvSpPr>
            <p:spPr>
              <a:xfrm>
                <a:off x="1509175" y="5213263"/>
                <a:ext cx="39850" cy="514425"/>
              </a:xfrm>
              <a:custGeom>
                <a:avLst/>
                <a:gdLst/>
                <a:ahLst/>
                <a:cxnLst/>
                <a:rect l="l" t="t" r="r" b="b"/>
                <a:pathLst>
                  <a:path w="1594" h="20577" extrusionOk="0">
                    <a:moveTo>
                      <a:pt x="1593" y="0"/>
                    </a:moveTo>
                    <a:lnTo>
                      <a:pt x="1593" y="0"/>
                    </a:lnTo>
                    <a:cubicBezTo>
                      <a:pt x="567" y="162"/>
                      <a:pt x="0" y="351"/>
                      <a:pt x="0" y="540"/>
                    </a:cubicBezTo>
                    <a:lnTo>
                      <a:pt x="0" y="20172"/>
                    </a:lnTo>
                    <a:cubicBezTo>
                      <a:pt x="432" y="20415"/>
                      <a:pt x="918" y="20550"/>
                      <a:pt x="1404" y="20577"/>
                    </a:cubicBezTo>
                    <a:cubicBezTo>
                      <a:pt x="1161" y="17552"/>
                      <a:pt x="1026" y="14393"/>
                      <a:pt x="1026" y="11153"/>
                    </a:cubicBezTo>
                    <a:cubicBezTo>
                      <a:pt x="999" y="7426"/>
                      <a:pt x="1188" y="3727"/>
                      <a:pt x="1593" y="0"/>
                    </a:cubicBezTo>
                    <a:close/>
                  </a:path>
                </a:pathLst>
              </a:custGeom>
              <a:solidFill>
                <a:srgbClr val="8E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8"/>
              <p:cNvSpPr/>
              <p:nvPr/>
            </p:nvSpPr>
            <p:spPr>
              <a:xfrm>
                <a:off x="1509175" y="5194363"/>
                <a:ext cx="1045050" cy="84000"/>
              </a:xfrm>
              <a:custGeom>
                <a:avLst/>
                <a:gdLst/>
                <a:ahLst/>
                <a:cxnLst/>
                <a:rect l="l" t="t" r="r" b="b"/>
                <a:pathLst>
                  <a:path w="41802" h="3360" extrusionOk="0">
                    <a:moveTo>
                      <a:pt x="20860" y="0"/>
                    </a:moveTo>
                    <a:cubicBezTo>
                      <a:pt x="10430" y="0"/>
                      <a:pt x="0" y="432"/>
                      <a:pt x="0" y="1296"/>
                    </a:cubicBezTo>
                    <a:lnTo>
                      <a:pt x="0" y="1350"/>
                    </a:lnTo>
                    <a:cubicBezTo>
                      <a:pt x="2848" y="2653"/>
                      <a:pt x="5622" y="2981"/>
                      <a:pt x="8752" y="2981"/>
                    </a:cubicBezTo>
                    <a:cubicBezTo>
                      <a:pt x="11913" y="2981"/>
                      <a:pt x="15438" y="2646"/>
                      <a:pt x="19767" y="2646"/>
                    </a:cubicBezTo>
                    <a:cubicBezTo>
                      <a:pt x="24499" y="2646"/>
                      <a:pt x="29955" y="3359"/>
                      <a:pt x="34688" y="3359"/>
                    </a:cubicBezTo>
                    <a:cubicBezTo>
                      <a:pt x="37382" y="3359"/>
                      <a:pt x="39842" y="3128"/>
                      <a:pt x="41802" y="2403"/>
                    </a:cubicBezTo>
                    <a:lnTo>
                      <a:pt x="41721" y="1296"/>
                    </a:lnTo>
                    <a:cubicBezTo>
                      <a:pt x="41721" y="432"/>
                      <a:pt x="31290" y="0"/>
                      <a:pt x="20860" y="0"/>
                    </a:cubicBezTo>
                    <a:close/>
                  </a:path>
                </a:pathLst>
              </a:custGeom>
              <a:solidFill>
                <a:srgbClr val="C42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8"/>
              <p:cNvSpPr/>
              <p:nvPr/>
            </p:nvSpPr>
            <p:spPr>
              <a:xfrm>
                <a:off x="1831175" y="5294263"/>
                <a:ext cx="281550" cy="416550"/>
              </a:xfrm>
              <a:custGeom>
                <a:avLst/>
                <a:gdLst/>
                <a:ahLst/>
                <a:cxnLst/>
                <a:rect l="l" t="t" r="r" b="b"/>
                <a:pathLst>
                  <a:path w="11262" h="16662" extrusionOk="0">
                    <a:moveTo>
                      <a:pt x="5456" y="1"/>
                    </a:moveTo>
                    <a:cubicBezTo>
                      <a:pt x="2755" y="1"/>
                      <a:pt x="649" y="10451"/>
                      <a:pt x="1" y="16635"/>
                    </a:cubicBezTo>
                    <a:cubicBezTo>
                      <a:pt x="1341" y="15915"/>
                      <a:pt x="2750" y="14716"/>
                      <a:pt x="4501" y="14716"/>
                    </a:cubicBezTo>
                    <a:cubicBezTo>
                      <a:pt x="4654" y="14716"/>
                      <a:pt x="4810" y="14725"/>
                      <a:pt x="4970" y="14744"/>
                    </a:cubicBezTo>
                    <a:cubicBezTo>
                      <a:pt x="7049" y="14988"/>
                      <a:pt x="9182" y="16176"/>
                      <a:pt x="11261" y="16662"/>
                    </a:cubicBezTo>
                    <a:cubicBezTo>
                      <a:pt x="10640" y="10451"/>
                      <a:pt x="8183" y="1"/>
                      <a:pt x="5456" y="1"/>
                    </a:cubicBezTo>
                    <a:close/>
                  </a:path>
                </a:pathLst>
              </a:custGeom>
              <a:solidFill>
                <a:srgbClr val="C42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8"/>
              <p:cNvSpPr/>
              <p:nvPr/>
            </p:nvSpPr>
            <p:spPr>
              <a:xfrm>
                <a:off x="1555750" y="5367838"/>
                <a:ext cx="123575" cy="360525"/>
              </a:xfrm>
              <a:custGeom>
                <a:avLst/>
                <a:gdLst/>
                <a:ahLst/>
                <a:cxnLst/>
                <a:rect l="l" t="t" r="r" b="b"/>
                <a:pathLst>
                  <a:path w="4943" h="14421" extrusionOk="0">
                    <a:moveTo>
                      <a:pt x="2134" y="1"/>
                    </a:moveTo>
                    <a:cubicBezTo>
                      <a:pt x="919" y="1"/>
                      <a:pt x="298" y="8804"/>
                      <a:pt x="0" y="14421"/>
                    </a:cubicBezTo>
                    <a:cubicBezTo>
                      <a:pt x="541" y="14421"/>
                      <a:pt x="1081" y="14313"/>
                      <a:pt x="1567" y="14097"/>
                    </a:cubicBezTo>
                    <a:cubicBezTo>
                      <a:pt x="2429" y="13774"/>
                      <a:pt x="3325" y="13605"/>
                      <a:pt x="4242" y="13605"/>
                    </a:cubicBezTo>
                    <a:cubicBezTo>
                      <a:pt x="4474" y="13605"/>
                      <a:pt x="4708" y="13616"/>
                      <a:pt x="4942" y="13638"/>
                    </a:cubicBezTo>
                    <a:cubicBezTo>
                      <a:pt x="4591" y="8426"/>
                      <a:pt x="3268" y="1"/>
                      <a:pt x="2134" y="1"/>
                    </a:cubicBezTo>
                    <a:close/>
                  </a:path>
                </a:pathLst>
              </a:custGeom>
              <a:solidFill>
                <a:srgbClr val="C42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8"/>
              <p:cNvSpPr/>
              <p:nvPr/>
            </p:nvSpPr>
            <p:spPr>
              <a:xfrm>
                <a:off x="1963500" y="6213738"/>
                <a:ext cx="163400" cy="116400"/>
              </a:xfrm>
              <a:custGeom>
                <a:avLst/>
                <a:gdLst/>
                <a:ahLst/>
                <a:cxnLst/>
                <a:rect l="l" t="t" r="r" b="b"/>
                <a:pathLst>
                  <a:path w="6536" h="4656" extrusionOk="0">
                    <a:moveTo>
                      <a:pt x="6103" y="0"/>
                    </a:moveTo>
                    <a:lnTo>
                      <a:pt x="6103" y="0"/>
                    </a:lnTo>
                    <a:cubicBezTo>
                      <a:pt x="6130" y="162"/>
                      <a:pt x="6130" y="324"/>
                      <a:pt x="6130" y="486"/>
                    </a:cubicBezTo>
                    <a:cubicBezTo>
                      <a:pt x="6077" y="2209"/>
                      <a:pt x="4672" y="3593"/>
                      <a:pt x="2961" y="3593"/>
                    </a:cubicBezTo>
                    <a:cubicBezTo>
                      <a:pt x="2928" y="3593"/>
                      <a:pt x="2896" y="3593"/>
                      <a:pt x="2863" y="3592"/>
                    </a:cubicBezTo>
                    <a:cubicBezTo>
                      <a:pt x="2838" y="3592"/>
                      <a:pt x="2812" y="3593"/>
                      <a:pt x="2787" y="3593"/>
                    </a:cubicBezTo>
                    <a:cubicBezTo>
                      <a:pt x="1655" y="3593"/>
                      <a:pt x="608" y="3003"/>
                      <a:pt x="1" y="2026"/>
                    </a:cubicBezTo>
                    <a:lnTo>
                      <a:pt x="1" y="2026"/>
                    </a:lnTo>
                    <a:cubicBezTo>
                      <a:pt x="333" y="3558"/>
                      <a:pt x="1679" y="4656"/>
                      <a:pt x="3218" y="4656"/>
                    </a:cubicBezTo>
                    <a:cubicBezTo>
                      <a:pt x="3306" y="4656"/>
                      <a:pt x="3395" y="4652"/>
                      <a:pt x="3484" y="4645"/>
                    </a:cubicBezTo>
                    <a:cubicBezTo>
                      <a:pt x="5131" y="4537"/>
                      <a:pt x="6427" y="3187"/>
                      <a:pt x="6535" y="1539"/>
                    </a:cubicBezTo>
                    <a:cubicBezTo>
                      <a:pt x="6535" y="999"/>
                      <a:pt x="6373" y="459"/>
                      <a:pt x="6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8"/>
              <p:cNvSpPr/>
              <p:nvPr/>
            </p:nvSpPr>
            <p:spPr>
              <a:xfrm>
                <a:off x="1711025" y="6511538"/>
                <a:ext cx="675750" cy="40425"/>
              </a:xfrm>
              <a:custGeom>
                <a:avLst/>
                <a:gdLst/>
                <a:ahLst/>
                <a:cxnLst/>
                <a:rect l="l" t="t" r="r" b="b"/>
                <a:pathLst>
                  <a:path w="27030" h="1617" extrusionOk="0">
                    <a:moveTo>
                      <a:pt x="24888" y="1"/>
                    </a:moveTo>
                    <a:cubicBezTo>
                      <a:pt x="24660" y="1"/>
                      <a:pt x="24411" y="17"/>
                      <a:pt x="24141" y="51"/>
                    </a:cubicBezTo>
                    <a:cubicBezTo>
                      <a:pt x="20550" y="834"/>
                      <a:pt x="15932" y="1320"/>
                      <a:pt x="10883" y="1320"/>
                    </a:cubicBezTo>
                    <a:cubicBezTo>
                      <a:pt x="7318" y="1320"/>
                      <a:pt x="3754" y="1050"/>
                      <a:pt x="216" y="510"/>
                    </a:cubicBezTo>
                    <a:lnTo>
                      <a:pt x="216" y="510"/>
                    </a:lnTo>
                    <a:cubicBezTo>
                      <a:pt x="0" y="807"/>
                      <a:pt x="54" y="1185"/>
                      <a:pt x="405" y="1617"/>
                    </a:cubicBezTo>
                    <a:lnTo>
                      <a:pt x="26275" y="1617"/>
                    </a:lnTo>
                    <a:cubicBezTo>
                      <a:pt x="27030" y="768"/>
                      <a:pt x="26465" y="1"/>
                      <a:pt x="24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8"/>
              <p:cNvSpPr/>
              <p:nvPr/>
            </p:nvSpPr>
            <p:spPr>
              <a:xfrm>
                <a:off x="1909500" y="6416938"/>
                <a:ext cx="135025" cy="78325"/>
              </a:xfrm>
              <a:custGeom>
                <a:avLst/>
                <a:gdLst/>
                <a:ahLst/>
                <a:cxnLst/>
                <a:rect l="l" t="t" r="r" b="b"/>
                <a:pathLst>
                  <a:path w="5401" h="3133" extrusionOk="0">
                    <a:moveTo>
                      <a:pt x="4726" y="0"/>
                    </a:moveTo>
                    <a:lnTo>
                      <a:pt x="4564" y="27"/>
                    </a:lnTo>
                    <a:cubicBezTo>
                      <a:pt x="3106" y="378"/>
                      <a:pt x="1593" y="2215"/>
                      <a:pt x="0" y="3133"/>
                    </a:cubicBezTo>
                    <a:lnTo>
                      <a:pt x="513" y="3079"/>
                    </a:lnTo>
                    <a:cubicBezTo>
                      <a:pt x="3187" y="2674"/>
                      <a:pt x="5293" y="1350"/>
                      <a:pt x="5401" y="27"/>
                    </a:cubicBezTo>
                    <a:lnTo>
                      <a:pt x="5266" y="0"/>
                    </a:lnTo>
                    <a:close/>
                  </a:path>
                </a:pathLst>
              </a:custGeom>
              <a:solidFill>
                <a:schemeClr val="dk1">
                  <a:alpha val="23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8"/>
              <p:cNvSpPr/>
              <p:nvPr/>
            </p:nvSpPr>
            <p:spPr>
              <a:xfrm>
                <a:off x="2000625" y="6186738"/>
                <a:ext cx="83075" cy="32425"/>
              </a:xfrm>
              <a:custGeom>
                <a:avLst/>
                <a:gdLst/>
                <a:ahLst/>
                <a:cxnLst/>
                <a:rect l="l" t="t" r="r" b="b"/>
                <a:pathLst>
                  <a:path w="3323" h="1297" extrusionOk="0">
                    <a:moveTo>
                      <a:pt x="1675" y="0"/>
                    </a:moveTo>
                    <a:cubicBezTo>
                      <a:pt x="730" y="0"/>
                      <a:pt x="1" y="297"/>
                      <a:pt x="1" y="648"/>
                    </a:cubicBezTo>
                    <a:cubicBezTo>
                      <a:pt x="1" y="999"/>
                      <a:pt x="730" y="1296"/>
                      <a:pt x="1675" y="1296"/>
                    </a:cubicBezTo>
                    <a:cubicBezTo>
                      <a:pt x="2593" y="1296"/>
                      <a:pt x="3322" y="999"/>
                      <a:pt x="3322" y="648"/>
                    </a:cubicBezTo>
                    <a:cubicBezTo>
                      <a:pt x="3322" y="297"/>
                      <a:pt x="2593" y="0"/>
                      <a:pt x="1675" y="0"/>
                    </a:cubicBezTo>
                    <a:close/>
                  </a:path>
                </a:pathLst>
              </a:custGeom>
              <a:solidFill>
                <a:schemeClr val="dk1">
                  <a:alpha val="23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8"/>
              <p:cNvSpPr/>
              <p:nvPr/>
            </p:nvSpPr>
            <p:spPr>
              <a:xfrm>
                <a:off x="1975650" y="6216813"/>
                <a:ext cx="22300" cy="24700"/>
              </a:xfrm>
              <a:custGeom>
                <a:avLst/>
                <a:gdLst/>
                <a:ahLst/>
                <a:cxnLst/>
                <a:rect l="l" t="t" r="r" b="b"/>
                <a:pathLst>
                  <a:path w="892" h="988" extrusionOk="0">
                    <a:moveTo>
                      <a:pt x="529" y="0"/>
                    </a:moveTo>
                    <a:cubicBezTo>
                      <a:pt x="391" y="0"/>
                      <a:pt x="253" y="84"/>
                      <a:pt x="163" y="228"/>
                    </a:cubicBezTo>
                    <a:cubicBezTo>
                      <a:pt x="1" y="444"/>
                      <a:pt x="28" y="714"/>
                      <a:pt x="190" y="903"/>
                    </a:cubicBezTo>
                    <a:cubicBezTo>
                      <a:pt x="247" y="961"/>
                      <a:pt x="318" y="988"/>
                      <a:pt x="392" y="988"/>
                    </a:cubicBezTo>
                    <a:cubicBezTo>
                      <a:pt x="526" y="988"/>
                      <a:pt x="670" y="898"/>
                      <a:pt x="757" y="741"/>
                    </a:cubicBezTo>
                    <a:cubicBezTo>
                      <a:pt x="892" y="525"/>
                      <a:pt x="892" y="255"/>
                      <a:pt x="730" y="66"/>
                    </a:cubicBezTo>
                    <a:cubicBezTo>
                      <a:pt x="667" y="21"/>
                      <a:pt x="598" y="0"/>
                      <a:pt x="529" y="0"/>
                    </a:cubicBezTo>
                    <a:close/>
                  </a:path>
                </a:pathLst>
              </a:custGeom>
              <a:solidFill>
                <a:schemeClr val="dk1">
                  <a:alpha val="23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8"/>
              <p:cNvSpPr/>
              <p:nvPr/>
            </p:nvSpPr>
            <p:spPr>
              <a:xfrm>
                <a:off x="1991175" y="6210088"/>
                <a:ext cx="94600" cy="79975"/>
              </a:xfrm>
              <a:custGeom>
                <a:avLst/>
                <a:gdLst/>
                <a:ahLst/>
                <a:cxnLst/>
                <a:rect l="l" t="t" r="r" b="b"/>
                <a:pathLst>
                  <a:path w="3784" h="3199" extrusionOk="0">
                    <a:moveTo>
                      <a:pt x="2125" y="0"/>
                    </a:moveTo>
                    <a:cubicBezTo>
                      <a:pt x="1750" y="0"/>
                      <a:pt x="1369" y="136"/>
                      <a:pt x="1054" y="443"/>
                    </a:cubicBezTo>
                    <a:cubicBezTo>
                      <a:pt x="1" y="1442"/>
                      <a:pt x="703" y="3198"/>
                      <a:pt x="2134" y="3198"/>
                    </a:cubicBezTo>
                    <a:cubicBezTo>
                      <a:pt x="2151" y="3198"/>
                      <a:pt x="2167" y="3198"/>
                      <a:pt x="2184" y="3198"/>
                    </a:cubicBezTo>
                    <a:cubicBezTo>
                      <a:pt x="3025" y="3198"/>
                      <a:pt x="3701" y="2533"/>
                      <a:pt x="3727" y="1685"/>
                    </a:cubicBezTo>
                    <a:cubicBezTo>
                      <a:pt x="3783" y="694"/>
                      <a:pt x="2971" y="0"/>
                      <a:pt x="2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8"/>
              <p:cNvSpPr/>
              <p:nvPr/>
            </p:nvSpPr>
            <p:spPr>
              <a:xfrm>
                <a:off x="2022225" y="6234888"/>
                <a:ext cx="39875" cy="33550"/>
              </a:xfrm>
              <a:custGeom>
                <a:avLst/>
                <a:gdLst/>
                <a:ahLst/>
                <a:cxnLst/>
                <a:rect l="l" t="t" r="r" b="b"/>
                <a:pathLst>
                  <a:path w="1595" h="1342" extrusionOk="0">
                    <a:moveTo>
                      <a:pt x="886" y="0"/>
                    </a:moveTo>
                    <a:cubicBezTo>
                      <a:pt x="727" y="0"/>
                      <a:pt x="566" y="56"/>
                      <a:pt x="433" y="180"/>
                    </a:cubicBezTo>
                    <a:cubicBezTo>
                      <a:pt x="1" y="612"/>
                      <a:pt x="298" y="1342"/>
                      <a:pt x="919" y="1342"/>
                    </a:cubicBezTo>
                    <a:cubicBezTo>
                      <a:pt x="1270" y="1342"/>
                      <a:pt x="1567" y="1071"/>
                      <a:pt x="1594" y="693"/>
                    </a:cubicBezTo>
                    <a:cubicBezTo>
                      <a:pt x="1594" y="282"/>
                      <a:pt x="1244" y="0"/>
                      <a:pt x="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8"/>
              <p:cNvSpPr/>
              <p:nvPr/>
            </p:nvSpPr>
            <p:spPr>
              <a:xfrm>
                <a:off x="2016150" y="6512113"/>
                <a:ext cx="51350" cy="38500"/>
              </a:xfrm>
              <a:custGeom>
                <a:avLst/>
                <a:gdLst/>
                <a:ahLst/>
                <a:cxnLst/>
                <a:rect l="l" t="t" r="r" b="b"/>
                <a:pathLst>
                  <a:path w="2054" h="1540" extrusionOk="0">
                    <a:moveTo>
                      <a:pt x="1000" y="1"/>
                    </a:moveTo>
                    <a:cubicBezTo>
                      <a:pt x="460" y="1"/>
                      <a:pt x="1" y="460"/>
                      <a:pt x="1" y="1027"/>
                    </a:cubicBezTo>
                    <a:lnTo>
                      <a:pt x="1" y="1540"/>
                    </a:lnTo>
                    <a:lnTo>
                      <a:pt x="2026" y="1540"/>
                    </a:lnTo>
                    <a:lnTo>
                      <a:pt x="2026" y="1027"/>
                    </a:lnTo>
                    <a:cubicBezTo>
                      <a:pt x="2053" y="460"/>
                      <a:pt x="1567" y="1"/>
                      <a:pt x="1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8"/>
              <p:cNvSpPr/>
              <p:nvPr/>
            </p:nvSpPr>
            <p:spPr>
              <a:xfrm>
                <a:off x="1509175" y="5375588"/>
                <a:ext cx="1054500" cy="59800"/>
              </a:xfrm>
              <a:custGeom>
                <a:avLst/>
                <a:gdLst/>
                <a:ahLst/>
                <a:cxnLst/>
                <a:rect l="l" t="t" r="r" b="b"/>
                <a:pathLst>
                  <a:path w="42180" h="2392" extrusionOk="0">
                    <a:moveTo>
                      <a:pt x="14432" y="0"/>
                    </a:moveTo>
                    <a:cubicBezTo>
                      <a:pt x="10155" y="0"/>
                      <a:pt x="7056" y="1095"/>
                      <a:pt x="3862" y="1095"/>
                    </a:cubicBezTo>
                    <a:cubicBezTo>
                      <a:pt x="2755" y="1095"/>
                      <a:pt x="1431" y="1041"/>
                      <a:pt x="0" y="960"/>
                    </a:cubicBezTo>
                    <a:lnTo>
                      <a:pt x="0" y="2283"/>
                    </a:lnTo>
                    <a:cubicBezTo>
                      <a:pt x="1431" y="2337"/>
                      <a:pt x="2755" y="2391"/>
                      <a:pt x="3862" y="2391"/>
                    </a:cubicBezTo>
                    <a:cubicBezTo>
                      <a:pt x="7056" y="2391"/>
                      <a:pt x="10155" y="1297"/>
                      <a:pt x="14432" y="1297"/>
                    </a:cubicBezTo>
                    <a:cubicBezTo>
                      <a:pt x="14711" y="1297"/>
                      <a:pt x="14995" y="1301"/>
                      <a:pt x="15284" y="1311"/>
                    </a:cubicBezTo>
                    <a:cubicBezTo>
                      <a:pt x="19964" y="1444"/>
                      <a:pt x="24774" y="2284"/>
                      <a:pt x="29458" y="2284"/>
                    </a:cubicBezTo>
                    <a:cubicBezTo>
                      <a:pt x="29531" y="2284"/>
                      <a:pt x="29604" y="2284"/>
                      <a:pt x="29677" y="2283"/>
                    </a:cubicBezTo>
                    <a:cubicBezTo>
                      <a:pt x="33079" y="2256"/>
                      <a:pt x="38291" y="1797"/>
                      <a:pt x="42180" y="1581"/>
                    </a:cubicBezTo>
                    <a:lnTo>
                      <a:pt x="42099" y="285"/>
                    </a:lnTo>
                    <a:cubicBezTo>
                      <a:pt x="38210" y="501"/>
                      <a:pt x="33052" y="960"/>
                      <a:pt x="29677" y="987"/>
                    </a:cubicBezTo>
                    <a:cubicBezTo>
                      <a:pt x="29538" y="989"/>
                      <a:pt x="29399" y="990"/>
                      <a:pt x="29260" y="990"/>
                    </a:cubicBezTo>
                    <a:cubicBezTo>
                      <a:pt x="24663" y="990"/>
                      <a:pt x="19897" y="146"/>
                      <a:pt x="15284" y="15"/>
                    </a:cubicBezTo>
                    <a:cubicBezTo>
                      <a:pt x="14995" y="5"/>
                      <a:pt x="14711" y="0"/>
                      <a:pt x="14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8"/>
              <p:cNvSpPr/>
              <p:nvPr/>
            </p:nvSpPr>
            <p:spPr>
              <a:xfrm>
                <a:off x="1509175" y="5431738"/>
                <a:ext cx="1058550" cy="40775"/>
              </a:xfrm>
              <a:custGeom>
                <a:avLst/>
                <a:gdLst/>
                <a:ahLst/>
                <a:cxnLst/>
                <a:rect l="l" t="t" r="r" b="b"/>
                <a:pathLst>
                  <a:path w="42342" h="1631" extrusionOk="0">
                    <a:moveTo>
                      <a:pt x="14638" y="0"/>
                    </a:moveTo>
                    <a:cubicBezTo>
                      <a:pt x="10246" y="0"/>
                      <a:pt x="7116" y="1117"/>
                      <a:pt x="3889" y="1117"/>
                    </a:cubicBezTo>
                    <a:cubicBezTo>
                      <a:pt x="2782" y="1117"/>
                      <a:pt x="1458" y="1036"/>
                      <a:pt x="0" y="982"/>
                    </a:cubicBezTo>
                    <a:lnTo>
                      <a:pt x="0" y="1522"/>
                    </a:lnTo>
                    <a:cubicBezTo>
                      <a:pt x="1458" y="1577"/>
                      <a:pt x="2782" y="1631"/>
                      <a:pt x="3889" y="1631"/>
                    </a:cubicBezTo>
                    <a:cubicBezTo>
                      <a:pt x="7112" y="1631"/>
                      <a:pt x="10263" y="540"/>
                      <a:pt x="14626" y="540"/>
                    </a:cubicBezTo>
                    <a:cubicBezTo>
                      <a:pt x="14869" y="540"/>
                      <a:pt x="15115" y="543"/>
                      <a:pt x="15365" y="550"/>
                    </a:cubicBezTo>
                    <a:cubicBezTo>
                      <a:pt x="20045" y="710"/>
                      <a:pt x="24881" y="1550"/>
                      <a:pt x="29592" y="1550"/>
                    </a:cubicBezTo>
                    <a:cubicBezTo>
                      <a:pt x="29665" y="1550"/>
                      <a:pt x="29739" y="1550"/>
                      <a:pt x="29812" y="1550"/>
                    </a:cubicBezTo>
                    <a:cubicBezTo>
                      <a:pt x="33187" y="1495"/>
                      <a:pt x="38453" y="1036"/>
                      <a:pt x="42342" y="847"/>
                    </a:cubicBezTo>
                    <a:lnTo>
                      <a:pt x="42261" y="307"/>
                    </a:lnTo>
                    <a:cubicBezTo>
                      <a:pt x="38372" y="523"/>
                      <a:pt x="33187" y="955"/>
                      <a:pt x="29812" y="1009"/>
                    </a:cubicBezTo>
                    <a:cubicBezTo>
                      <a:pt x="29672" y="1011"/>
                      <a:pt x="29531" y="1012"/>
                      <a:pt x="29391" y="1012"/>
                    </a:cubicBezTo>
                    <a:cubicBezTo>
                      <a:pt x="24744" y="1012"/>
                      <a:pt x="19978" y="168"/>
                      <a:pt x="15365" y="10"/>
                    </a:cubicBezTo>
                    <a:cubicBezTo>
                      <a:pt x="15119" y="3"/>
                      <a:pt x="14876" y="0"/>
                      <a:pt x="146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9" name="Google Shape;3319;p68"/>
            <p:cNvGrpSpPr/>
            <p:nvPr/>
          </p:nvGrpSpPr>
          <p:grpSpPr>
            <a:xfrm>
              <a:off x="8971963" y="6161640"/>
              <a:ext cx="698867" cy="395720"/>
              <a:chOff x="2013351" y="4582349"/>
              <a:chExt cx="824233" cy="466705"/>
            </a:xfrm>
          </p:grpSpPr>
          <p:sp>
            <p:nvSpPr>
              <p:cNvPr id="3320" name="Google Shape;3320;p68"/>
              <p:cNvSpPr/>
              <p:nvPr/>
            </p:nvSpPr>
            <p:spPr>
              <a:xfrm>
                <a:off x="2582172" y="4652203"/>
                <a:ext cx="235017" cy="361613"/>
              </a:xfrm>
              <a:custGeom>
                <a:avLst/>
                <a:gdLst/>
                <a:ahLst/>
                <a:cxnLst/>
                <a:rect l="l" t="t" r="r" b="b"/>
                <a:pathLst>
                  <a:path w="3388" h="5213" extrusionOk="0">
                    <a:moveTo>
                      <a:pt x="1" y="0"/>
                    </a:moveTo>
                    <a:lnTo>
                      <a:pt x="1" y="5212"/>
                    </a:lnTo>
                    <a:lnTo>
                      <a:pt x="3388" y="5212"/>
                    </a:lnTo>
                    <a:lnTo>
                      <a:pt x="2004" y="0"/>
                    </a:lnTo>
                    <a:close/>
                  </a:path>
                </a:pathLst>
              </a:custGeom>
              <a:solidFill>
                <a:srgbClr val="483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8"/>
              <p:cNvSpPr/>
              <p:nvPr/>
            </p:nvSpPr>
            <p:spPr>
              <a:xfrm>
                <a:off x="2529799" y="4662400"/>
                <a:ext cx="235780" cy="363000"/>
              </a:xfrm>
              <a:custGeom>
                <a:avLst/>
                <a:gdLst/>
                <a:ahLst/>
                <a:cxnLst/>
                <a:rect l="l" t="t" r="r" b="b"/>
                <a:pathLst>
                  <a:path w="3399" h="5233" extrusionOk="0">
                    <a:moveTo>
                      <a:pt x="1" y="0"/>
                    </a:moveTo>
                    <a:lnTo>
                      <a:pt x="1" y="5233"/>
                    </a:lnTo>
                    <a:lnTo>
                      <a:pt x="3398" y="5233"/>
                    </a:lnTo>
                    <a:lnTo>
                      <a:pt x="2360" y="0"/>
                    </a:lnTo>
                    <a:close/>
                  </a:path>
                </a:pathLst>
              </a:custGeom>
              <a:solidFill>
                <a:srgbClr val="D3B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8"/>
              <p:cNvSpPr/>
              <p:nvPr/>
            </p:nvSpPr>
            <p:spPr>
              <a:xfrm>
                <a:off x="2482559" y="4685639"/>
                <a:ext cx="235017" cy="363069"/>
              </a:xfrm>
              <a:custGeom>
                <a:avLst/>
                <a:gdLst/>
                <a:ahLst/>
                <a:cxnLst/>
                <a:rect l="l" t="t" r="r" b="b"/>
                <a:pathLst>
                  <a:path w="3388" h="5234" extrusionOk="0">
                    <a:moveTo>
                      <a:pt x="0" y="1"/>
                    </a:moveTo>
                    <a:lnTo>
                      <a:pt x="0" y="5233"/>
                    </a:lnTo>
                    <a:lnTo>
                      <a:pt x="3387" y="5233"/>
                    </a:lnTo>
                    <a:lnTo>
                      <a:pt x="2014" y="1"/>
                    </a:lnTo>
                    <a:close/>
                  </a:path>
                </a:pathLst>
              </a:custGeom>
              <a:solidFill>
                <a:srgbClr val="483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8"/>
              <p:cNvSpPr/>
              <p:nvPr/>
            </p:nvSpPr>
            <p:spPr>
              <a:xfrm>
                <a:off x="2601110" y="4652620"/>
                <a:ext cx="235780" cy="396435"/>
              </a:xfrm>
              <a:custGeom>
                <a:avLst/>
                <a:gdLst/>
                <a:ahLst/>
                <a:cxnLst/>
                <a:rect l="l" t="t" r="r" b="b"/>
                <a:pathLst>
                  <a:path w="3399" h="5715" extrusionOk="0">
                    <a:moveTo>
                      <a:pt x="1689" y="0"/>
                    </a:moveTo>
                    <a:cubicBezTo>
                      <a:pt x="1675" y="0"/>
                      <a:pt x="1661" y="2"/>
                      <a:pt x="1647" y="5"/>
                    </a:cubicBezTo>
                    <a:lnTo>
                      <a:pt x="137" y="477"/>
                    </a:lnTo>
                    <a:cubicBezTo>
                      <a:pt x="53" y="498"/>
                      <a:pt x="1" y="592"/>
                      <a:pt x="32" y="686"/>
                    </a:cubicBezTo>
                    <a:lnTo>
                      <a:pt x="1542" y="5594"/>
                    </a:lnTo>
                    <a:cubicBezTo>
                      <a:pt x="1568" y="5673"/>
                      <a:pt x="1638" y="5715"/>
                      <a:pt x="1709" y="5715"/>
                    </a:cubicBezTo>
                    <a:cubicBezTo>
                      <a:pt x="1723" y="5715"/>
                      <a:pt x="1738" y="5713"/>
                      <a:pt x="1752" y="5709"/>
                    </a:cubicBezTo>
                    <a:lnTo>
                      <a:pt x="3262" y="5238"/>
                    </a:lnTo>
                    <a:cubicBezTo>
                      <a:pt x="3356" y="5217"/>
                      <a:pt x="3398" y="5122"/>
                      <a:pt x="3377" y="5028"/>
                    </a:cubicBezTo>
                    <a:lnTo>
                      <a:pt x="1857" y="120"/>
                    </a:lnTo>
                    <a:cubicBezTo>
                      <a:pt x="1839" y="49"/>
                      <a:pt x="1768" y="0"/>
                      <a:pt x="1689" y="0"/>
                    </a:cubicBezTo>
                    <a:close/>
                  </a:path>
                </a:pathLst>
              </a:custGeom>
              <a:solidFill>
                <a:srgbClr val="5E4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8"/>
              <p:cNvSpPr/>
              <p:nvPr/>
            </p:nvSpPr>
            <p:spPr>
              <a:xfrm>
                <a:off x="2630938" y="4652897"/>
                <a:ext cx="206646" cy="388527"/>
              </a:xfrm>
              <a:custGeom>
                <a:avLst/>
                <a:gdLst/>
                <a:ahLst/>
                <a:cxnLst/>
                <a:rect l="l" t="t" r="r" b="b"/>
                <a:pathLst>
                  <a:path w="2979" h="5601" extrusionOk="0">
                    <a:moveTo>
                      <a:pt x="1332" y="1"/>
                    </a:moveTo>
                    <a:lnTo>
                      <a:pt x="137" y="378"/>
                    </a:lnTo>
                    <a:cubicBezTo>
                      <a:pt x="42" y="399"/>
                      <a:pt x="0" y="494"/>
                      <a:pt x="21" y="588"/>
                    </a:cubicBezTo>
                    <a:lnTo>
                      <a:pt x="1542" y="5496"/>
                    </a:lnTo>
                    <a:cubicBezTo>
                      <a:pt x="1563" y="5548"/>
                      <a:pt x="1594" y="5590"/>
                      <a:pt x="1647" y="5601"/>
                    </a:cubicBezTo>
                    <a:lnTo>
                      <a:pt x="2842" y="5234"/>
                    </a:lnTo>
                    <a:cubicBezTo>
                      <a:pt x="2937" y="5202"/>
                      <a:pt x="2979" y="5108"/>
                      <a:pt x="2958" y="5024"/>
                    </a:cubicBezTo>
                    <a:lnTo>
                      <a:pt x="1437" y="116"/>
                    </a:lnTo>
                    <a:cubicBezTo>
                      <a:pt x="1427" y="64"/>
                      <a:pt x="1385" y="22"/>
                      <a:pt x="1332" y="1"/>
                    </a:cubicBezTo>
                    <a:close/>
                  </a:path>
                </a:pathLst>
              </a:custGeom>
              <a:solidFill>
                <a:srgbClr val="705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8"/>
              <p:cNvSpPr/>
              <p:nvPr/>
            </p:nvSpPr>
            <p:spPr>
              <a:xfrm>
                <a:off x="2618590" y="4670725"/>
                <a:ext cx="117855" cy="66454"/>
              </a:xfrm>
              <a:custGeom>
                <a:avLst/>
                <a:gdLst/>
                <a:ahLst/>
                <a:cxnLst/>
                <a:rect l="l" t="t" r="r" b="b"/>
                <a:pathLst>
                  <a:path w="1699" h="958" extrusionOk="0">
                    <a:moveTo>
                      <a:pt x="1448" y="1"/>
                    </a:moveTo>
                    <a:cubicBezTo>
                      <a:pt x="1434" y="1"/>
                      <a:pt x="1420" y="2"/>
                      <a:pt x="1405" y="6"/>
                    </a:cubicBezTo>
                    <a:lnTo>
                      <a:pt x="116" y="404"/>
                    </a:lnTo>
                    <a:cubicBezTo>
                      <a:pt x="42" y="425"/>
                      <a:pt x="0" y="499"/>
                      <a:pt x="21" y="583"/>
                    </a:cubicBezTo>
                    <a:lnTo>
                      <a:pt x="137" y="950"/>
                    </a:lnTo>
                    <a:cubicBezTo>
                      <a:pt x="152" y="955"/>
                      <a:pt x="168" y="958"/>
                      <a:pt x="184" y="958"/>
                    </a:cubicBezTo>
                    <a:cubicBezTo>
                      <a:pt x="199" y="958"/>
                      <a:pt x="215" y="955"/>
                      <a:pt x="231" y="950"/>
                    </a:cubicBezTo>
                    <a:lnTo>
                      <a:pt x="1605" y="530"/>
                    </a:lnTo>
                    <a:cubicBezTo>
                      <a:pt x="1647" y="520"/>
                      <a:pt x="1678" y="488"/>
                      <a:pt x="1699" y="446"/>
                    </a:cubicBezTo>
                    <a:lnTo>
                      <a:pt x="1594" y="100"/>
                    </a:lnTo>
                    <a:cubicBezTo>
                      <a:pt x="1568" y="40"/>
                      <a:pt x="1514" y="1"/>
                      <a:pt x="1448"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8"/>
              <p:cNvSpPr/>
              <p:nvPr/>
            </p:nvSpPr>
            <p:spPr>
              <a:xfrm>
                <a:off x="2658547" y="4724485"/>
                <a:ext cx="77206" cy="43979"/>
              </a:xfrm>
              <a:custGeom>
                <a:avLst/>
                <a:gdLst/>
                <a:ahLst/>
                <a:cxnLst/>
                <a:rect l="l" t="t" r="r" b="b"/>
                <a:pathLst>
                  <a:path w="1113" h="634" extrusionOk="0">
                    <a:moveTo>
                      <a:pt x="952" y="0"/>
                    </a:moveTo>
                    <a:cubicBezTo>
                      <a:pt x="942" y="0"/>
                      <a:pt x="933" y="3"/>
                      <a:pt x="924" y="7"/>
                    </a:cubicBezTo>
                    <a:lnTo>
                      <a:pt x="85" y="269"/>
                    </a:lnTo>
                    <a:cubicBezTo>
                      <a:pt x="32" y="280"/>
                      <a:pt x="1" y="332"/>
                      <a:pt x="22" y="385"/>
                    </a:cubicBezTo>
                    <a:lnTo>
                      <a:pt x="95" y="626"/>
                    </a:lnTo>
                    <a:cubicBezTo>
                      <a:pt x="106" y="631"/>
                      <a:pt x="116" y="634"/>
                      <a:pt x="127" y="634"/>
                    </a:cubicBezTo>
                    <a:cubicBezTo>
                      <a:pt x="137" y="634"/>
                      <a:pt x="148" y="631"/>
                      <a:pt x="158" y="626"/>
                    </a:cubicBezTo>
                    <a:lnTo>
                      <a:pt x="1050" y="353"/>
                    </a:lnTo>
                    <a:cubicBezTo>
                      <a:pt x="1081" y="343"/>
                      <a:pt x="1102" y="322"/>
                      <a:pt x="1112" y="301"/>
                    </a:cubicBezTo>
                    <a:lnTo>
                      <a:pt x="1039" y="70"/>
                    </a:lnTo>
                    <a:cubicBezTo>
                      <a:pt x="1023" y="29"/>
                      <a:pt x="987" y="0"/>
                      <a:pt x="952"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8"/>
              <p:cNvSpPr/>
              <p:nvPr/>
            </p:nvSpPr>
            <p:spPr>
              <a:xfrm>
                <a:off x="2440383" y="4589633"/>
                <a:ext cx="136793" cy="132492"/>
              </a:xfrm>
              <a:custGeom>
                <a:avLst/>
                <a:gdLst/>
                <a:ahLst/>
                <a:cxnLst/>
                <a:rect l="l" t="t" r="r" b="b"/>
                <a:pathLst>
                  <a:path w="1972" h="1910" extrusionOk="0">
                    <a:moveTo>
                      <a:pt x="147" y="1"/>
                    </a:moveTo>
                    <a:cubicBezTo>
                      <a:pt x="0" y="1"/>
                      <a:pt x="0" y="1909"/>
                      <a:pt x="147" y="1909"/>
                    </a:cubicBezTo>
                    <a:lnTo>
                      <a:pt x="1971" y="1909"/>
                    </a:lnTo>
                    <a:cubicBezTo>
                      <a:pt x="1741" y="1573"/>
                      <a:pt x="1688" y="661"/>
                      <a:pt x="1971" y="1"/>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8"/>
              <p:cNvSpPr/>
              <p:nvPr/>
            </p:nvSpPr>
            <p:spPr>
              <a:xfrm>
                <a:off x="2472986" y="4629589"/>
                <a:ext cx="93993" cy="65622"/>
              </a:xfrm>
              <a:custGeom>
                <a:avLst/>
                <a:gdLst/>
                <a:ahLst/>
                <a:cxnLst/>
                <a:rect l="l" t="t" r="r" b="b"/>
                <a:pathLst>
                  <a:path w="1355" h="946" extrusionOk="0">
                    <a:moveTo>
                      <a:pt x="645" y="1"/>
                    </a:moveTo>
                    <a:cubicBezTo>
                      <a:pt x="179" y="1"/>
                      <a:pt x="0" y="416"/>
                      <a:pt x="23" y="672"/>
                    </a:cubicBezTo>
                    <a:cubicBezTo>
                      <a:pt x="44" y="861"/>
                      <a:pt x="694" y="945"/>
                      <a:pt x="1355" y="945"/>
                    </a:cubicBezTo>
                    <a:cubicBezTo>
                      <a:pt x="1313" y="704"/>
                      <a:pt x="1302" y="463"/>
                      <a:pt x="1323" y="221"/>
                    </a:cubicBezTo>
                    <a:cubicBezTo>
                      <a:pt x="1051" y="63"/>
                      <a:pt x="826" y="1"/>
                      <a:pt x="645"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8"/>
              <p:cNvSpPr/>
              <p:nvPr/>
            </p:nvSpPr>
            <p:spPr>
              <a:xfrm>
                <a:off x="2456338" y="4582349"/>
                <a:ext cx="151360" cy="22614"/>
              </a:xfrm>
              <a:custGeom>
                <a:avLst/>
                <a:gdLst/>
                <a:ahLst/>
                <a:cxnLst/>
                <a:rect l="l" t="t" r="r" b="b"/>
                <a:pathLst>
                  <a:path w="2182" h="326" extrusionOk="0">
                    <a:moveTo>
                      <a:pt x="1" y="1"/>
                    </a:moveTo>
                    <a:lnTo>
                      <a:pt x="1" y="326"/>
                    </a:lnTo>
                    <a:lnTo>
                      <a:pt x="2014" y="326"/>
                    </a:lnTo>
                    <a:cubicBezTo>
                      <a:pt x="2182" y="326"/>
                      <a:pt x="2182" y="1"/>
                      <a:pt x="2014" y="1"/>
                    </a:cubicBezTo>
                    <a:close/>
                  </a:path>
                </a:pathLst>
              </a:custGeom>
              <a:solidFill>
                <a:srgbClr val="E2A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8"/>
              <p:cNvSpPr/>
              <p:nvPr/>
            </p:nvSpPr>
            <p:spPr>
              <a:xfrm>
                <a:off x="2456338" y="4705270"/>
                <a:ext cx="149209" cy="23377"/>
              </a:xfrm>
              <a:custGeom>
                <a:avLst/>
                <a:gdLst/>
                <a:ahLst/>
                <a:cxnLst/>
                <a:rect l="l" t="t" r="r" b="b"/>
                <a:pathLst>
                  <a:path w="2151" h="337" extrusionOk="0">
                    <a:moveTo>
                      <a:pt x="1" y="1"/>
                    </a:moveTo>
                    <a:lnTo>
                      <a:pt x="1" y="336"/>
                    </a:lnTo>
                    <a:lnTo>
                      <a:pt x="2014" y="336"/>
                    </a:lnTo>
                    <a:cubicBezTo>
                      <a:pt x="2150" y="336"/>
                      <a:pt x="2150" y="1"/>
                      <a:pt x="2014" y="1"/>
                    </a:cubicBezTo>
                    <a:close/>
                  </a:path>
                </a:pathLst>
              </a:custGeom>
              <a:solidFill>
                <a:srgbClr val="E2A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8"/>
              <p:cNvSpPr/>
              <p:nvPr/>
            </p:nvSpPr>
            <p:spPr>
              <a:xfrm>
                <a:off x="2149382" y="4582349"/>
                <a:ext cx="328108" cy="146296"/>
              </a:xfrm>
              <a:custGeom>
                <a:avLst/>
                <a:gdLst/>
                <a:ahLst/>
                <a:cxnLst/>
                <a:rect l="l" t="t" r="r" b="b"/>
                <a:pathLst>
                  <a:path w="4730" h="2109" extrusionOk="0">
                    <a:moveTo>
                      <a:pt x="997" y="1"/>
                    </a:moveTo>
                    <a:cubicBezTo>
                      <a:pt x="1" y="1"/>
                      <a:pt x="1" y="2108"/>
                      <a:pt x="997" y="2108"/>
                    </a:cubicBezTo>
                    <a:lnTo>
                      <a:pt x="4667" y="2108"/>
                    </a:lnTo>
                    <a:cubicBezTo>
                      <a:pt x="4709" y="2108"/>
                      <a:pt x="4730" y="2056"/>
                      <a:pt x="4730" y="2004"/>
                    </a:cubicBezTo>
                    <a:cubicBezTo>
                      <a:pt x="4730" y="1941"/>
                      <a:pt x="4709" y="1773"/>
                      <a:pt x="4667" y="1773"/>
                    </a:cubicBezTo>
                    <a:lnTo>
                      <a:pt x="4594" y="1773"/>
                    </a:lnTo>
                    <a:cubicBezTo>
                      <a:pt x="4394" y="1773"/>
                      <a:pt x="4394" y="326"/>
                      <a:pt x="4594" y="326"/>
                    </a:cubicBezTo>
                    <a:lnTo>
                      <a:pt x="4667" y="326"/>
                    </a:lnTo>
                    <a:cubicBezTo>
                      <a:pt x="4709" y="326"/>
                      <a:pt x="4730" y="158"/>
                      <a:pt x="4730" y="106"/>
                    </a:cubicBezTo>
                    <a:cubicBezTo>
                      <a:pt x="4730" y="43"/>
                      <a:pt x="4709" y="1"/>
                      <a:pt x="4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8"/>
              <p:cNvSpPr/>
              <p:nvPr/>
            </p:nvSpPr>
            <p:spPr>
              <a:xfrm>
                <a:off x="2418532" y="4582349"/>
                <a:ext cx="58962" cy="146296"/>
              </a:xfrm>
              <a:custGeom>
                <a:avLst/>
                <a:gdLst/>
                <a:ahLst/>
                <a:cxnLst/>
                <a:rect l="l" t="t" r="r" b="b"/>
                <a:pathLst>
                  <a:path w="850" h="2109" extrusionOk="0">
                    <a:moveTo>
                      <a:pt x="493" y="1"/>
                    </a:moveTo>
                    <a:cubicBezTo>
                      <a:pt x="0" y="221"/>
                      <a:pt x="0" y="1899"/>
                      <a:pt x="493" y="2108"/>
                    </a:cubicBezTo>
                    <a:lnTo>
                      <a:pt x="787" y="2108"/>
                    </a:lnTo>
                    <a:cubicBezTo>
                      <a:pt x="818" y="2108"/>
                      <a:pt x="850" y="2066"/>
                      <a:pt x="850" y="2004"/>
                    </a:cubicBezTo>
                    <a:cubicBezTo>
                      <a:pt x="850" y="1951"/>
                      <a:pt x="818" y="1773"/>
                      <a:pt x="787" y="1773"/>
                    </a:cubicBezTo>
                    <a:lnTo>
                      <a:pt x="714" y="1773"/>
                    </a:lnTo>
                    <a:cubicBezTo>
                      <a:pt x="514" y="1773"/>
                      <a:pt x="514" y="336"/>
                      <a:pt x="714" y="336"/>
                    </a:cubicBezTo>
                    <a:lnTo>
                      <a:pt x="787" y="336"/>
                    </a:lnTo>
                    <a:cubicBezTo>
                      <a:pt x="818" y="336"/>
                      <a:pt x="850" y="158"/>
                      <a:pt x="850" y="106"/>
                    </a:cubicBezTo>
                    <a:cubicBezTo>
                      <a:pt x="850" y="43"/>
                      <a:pt x="818" y="1"/>
                      <a:pt x="787" y="1"/>
                    </a:cubicBezTo>
                    <a:close/>
                  </a:path>
                </a:pathLst>
              </a:custGeom>
              <a:solidFill>
                <a:srgbClr val="E2A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8"/>
              <p:cNvSpPr/>
              <p:nvPr/>
            </p:nvSpPr>
            <p:spPr>
              <a:xfrm>
                <a:off x="2193015" y="4610027"/>
                <a:ext cx="53899" cy="90941"/>
              </a:xfrm>
              <a:custGeom>
                <a:avLst/>
                <a:gdLst/>
                <a:ahLst/>
                <a:cxnLst/>
                <a:rect l="l" t="t" r="r" b="b"/>
                <a:pathLst>
                  <a:path w="777" h="1311" extrusionOk="0">
                    <a:moveTo>
                      <a:pt x="347" y="0"/>
                    </a:moveTo>
                    <a:cubicBezTo>
                      <a:pt x="1" y="0"/>
                      <a:pt x="1" y="1311"/>
                      <a:pt x="347" y="1311"/>
                    </a:cubicBezTo>
                    <a:lnTo>
                      <a:pt x="777" y="1311"/>
                    </a:lnTo>
                    <a:cubicBezTo>
                      <a:pt x="504" y="1164"/>
                      <a:pt x="504" y="147"/>
                      <a:pt x="777"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8"/>
              <p:cNvSpPr/>
              <p:nvPr/>
            </p:nvSpPr>
            <p:spPr>
              <a:xfrm>
                <a:off x="2355962" y="4610027"/>
                <a:ext cx="53899" cy="90941"/>
              </a:xfrm>
              <a:custGeom>
                <a:avLst/>
                <a:gdLst/>
                <a:ahLst/>
                <a:cxnLst/>
                <a:rect l="l" t="t" r="r" b="b"/>
                <a:pathLst>
                  <a:path w="777" h="1311" extrusionOk="0">
                    <a:moveTo>
                      <a:pt x="357" y="0"/>
                    </a:moveTo>
                    <a:cubicBezTo>
                      <a:pt x="1" y="0"/>
                      <a:pt x="1" y="1311"/>
                      <a:pt x="357" y="1311"/>
                    </a:cubicBezTo>
                    <a:lnTo>
                      <a:pt x="777" y="1311"/>
                    </a:lnTo>
                    <a:cubicBezTo>
                      <a:pt x="514" y="1164"/>
                      <a:pt x="514" y="147"/>
                      <a:pt x="777"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8"/>
              <p:cNvSpPr/>
              <p:nvPr/>
            </p:nvSpPr>
            <p:spPr>
              <a:xfrm>
                <a:off x="2469448" y="4733642"/>
                <a:ext cx="175361" cy="163777"/>
              </a:xfrm>
              <a:custGeom>
                <a:avLst/>
                <a:gdLst/>
                <a:ahLst/>
                <a:cxnLst/>
                <a:rect l="l" t="t" r="r" b="b"/>
                <a:pathLst>
                  <a:path w="2528" h="2361" extrusionOk="0">
                    <a:moveTo>
                      <a:pt x="231" y="1"/>
                    </a:moveTo>
                    <a:cubicBezTo>
                      <a:pt x="0" y="1"/>
                      <a:pt x="0" y="2360"/>
                      <a:pt x="231" y="2360"/>
                    </a:cubicBezTo>
                    <a:lnTo>
                      <a:pt x="2528" y="2360"/>
                    </a:lnTo>
                    <a:cubicBezTo>
                      <a:pt x="2370" y="1773"/>
                      <a:pt x="2349" y="630"/>
                      <a:pt x="2528" y="1"/>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8"/>
              <p:cNvSpPr/>
              <p:nvPr/>
            </p:nvSpPr>
            <p:spPr>
              <a:xfrm>
                <a:off x="2522585" y="4778731"/>
                <a:ext cx="117855" cy="99750"/>
              </a:xfrm>
              <a:custGeom>
                <a:avLst/>
                <a:gdLst/>
                <a:ahLst/>
                <a:cxnLst/>
                <a:rect l="l" t="t" r="r" b="b"/>
                <a:pathLst>
                  <a:path w="1699" h="1438" extrusionOk="0">
                    <a:moveTo>
                      <a:pt x="1657" y="1"/>
                    </a:moveTo>
                    <a:cubicBezTo>
                      <a:pt x="734" y="1"/>
                      <a:pt x="0" y="326"/>
                      <a:pt x="0" y="714"/>
                    </a:cubicBezTo>
                    <a:cubicBezTo>
                      <a:pt x="0" y="1113"/>
                      <a:pt x="745" y="1438"/>
                      <a:pt x="1657" y="1438"/>
                    </a:cubicBezTo>
                    <a:lnTo>
                      <a:pt x="1699" y="1438"/>
                    </a:lnTo>
                    <a:cubicBezTo>
                      <a:pt x="1636" y="955"/>
                      <a:pt x="1615" y="483"/>
                      <a:pt x="1657"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8"/>
              <p:cNvSpPr/>
              <p:nvPr/>
            </p:nvSpPr>
            <p:spPr>
              <a:xfrm>
                <a:off x="2099160" y="4722751"/>
                <a:ext cx="427789" cy="184864"/>
              </a:xfrm>
              <a:custGeom>
                <a:avLst/>
                <a:gdLst/>
                <a:ahLst/>
                <a:cxnLst/>
                <a:rect l="l" t="t" r="r" b="b"/>
                <a:pathLst>
                  <a:path w="6167" h="2665" extrusionOk="0">
                    <a:moveTo>
                      <a:pt x="819" y="1"/>
                    </a:moveTo>
                    <a:cubicBezTo>
                      <a:pt x="1" y="1"/>
                      <a:pt x="1" y="2664"/>
                      <a:pt x="819" y="2664"/>
                    </a:cubicBezTo>
                    <a:lnTo>
                      <a:pt x="6062" y="2664"/>
                    </a:lnTo>
                    <a:cubicBezTo>
                      <a:pt x="6114" y="2664"/>
                      <a:pt x="6167" y="2591"/>
                      <a:pt x="6167" y="2507"/>
                    </a:cubicBezTo>
                    <a:cubicBezTo>
                      <a:pt x="6167" y="2412"/>
                      <a:pt x="6114" y="2339"/>
                      <a:pt x="6062" y="2339"/>
                    </a:cubicBezTo>
                    <a:lnTo>
                      <a:pt x="5947" y="2339"/>
                    </a:lnTo>
                    <a:cubicBezTo>
                      <a:pt x="5632" y="2339"/>
                      <a:pt x="5632" y="315"/>
                      <a:pt x="5947" y="315"/>
                    </a:cubicBezTo>
                    <a:lnTo>
                      <a:pt x="6062" y="315"/>
                    </a:lnTo>
                    <a:cubicBezTo>
                      <a:pt x="6114" y="315"/>
                      <a:pt x="6167" y="252"/>
                      <a:pt x="6167" y="158"/>
                    </a:cubicBezTo>
                    <a:cubicBezTo>
                      <a:pt x="6167" y="74"/>
                      <a:pt x="6114" y="1"/>
                      <a:pt x="6062" y="1"/>
                    </a:cubicBezTo>
                    <a:close/>
                  </a:path>
                </a:pathLst>
              </a:custGeom>
              <a:solidFill>
                <a:srgbClr val="7E6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8"/>
              <p:cNvSpPr/>
              <p:nvPr/>
            </p:nvSpPr>
            <p:spPr>
              <a:xfrm>
                <a:off x="2494213" y="4722751"/>
                <a:ext cx="165164" cy="21920"/>
              </a:xfrm>
              <a:custGeom>
                <a:avLst/>
                <a:gdLst/>
                <a:ahLst/>
                <a:cxnLst/>
                <a:rect l="l" t="t" r="r" b="b"/>
                <a:pathLst>
                  <a:path w="2381" h="316" extrusionOk="0">
                    <a:moveTo>
                      <a:pt x="0" y="1"/>
                    </a:moveTo>
                    <a:lnTo>
                      <a:pt x="0" y="315"/>
                    </a:lnTo>
                    <a:lnTo>
                      <a:pt x="2307" y="315"/>
                    </a:lnTo>
                    <a:cubicBezTo>
                      <a:pt x="2349" y="315"/>
                      <a:pt x="2380" y="242"/>
                      <a:pt x="2380" y="158"/>
                    </a:cubicBezTo>
                    <a:cubicBezTo>
                      <a:pt x="2380" y="74"/>
                      <a:pt x="2349" y="1"/>
                      <a:pt x="2307" y="1"/>
                    </a:cubicBezTo>
                    <a:close/>
                  </a:path>
                </a:pathLst>
              </a:custGeom>
              <a:solidFill>
                <a:srgbClr val="7E6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8"/>
              <p:cNvSpPr/>
              <p:nvPr/>
            </p:nvSpPr>
            <p:spPr>
              <a:xfrm>
                <a:off x="2494213" y="4885004"/>
                <a:ext cx="165164" cy="22614"/>
              </a:xfrm>
              <a:custGeom>
                <a:avLst/>
                <a:gdLst/>
                <a:ahLst/>
                <a:cxnLst/>
                <a:rect l="l" t="t" r="r" b="b"/>
                <a:pathLst>
                  <a:path w="2381" h="326" extrusionOk="0">
                    <a:moveTo>
                      <a:pt x="0" y="0"/>
                    </a:moveTo>
                    <a:lnTo>
                      <a:pt x="0" y="325"/>
                    </a:lnTo>
                    <a:lnTo>
                      <a:pt x="2307" y="325"/>
                    </a:lnTo>
                    <a:cubicBezTo>
                      <a:pt x="2349" y="325"/>
                      <a:pt x="2380" y="252"/>
                      <a:pt x="2380" y="168"/>
                    </a:cubicBezTo>
                    <a:cubicBezTo>
                      <a:pt x="2380" y="73"/>
                      <a:pt x="2349" y="0"/>
                      <a:pt x="2307" y="0"/>
                    </a:cubicBezTo>
                    <a:close/>
                  </a:path>
                </a:pathLst>
              </a:custGeom>
              <a:solidFill>
                <a:srgbClr val="7E6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8"/>
              <p:cNvSpPr/>
              <p:nvPr/>
            </p:nvSpPr>
            <p:spPr>
              <a:xfrm>
                <a:off x="2099160" y="4722751"/>
                <a:ext cx="397961" cy="184864"/>
              </a:xfrm>
              <a:custGeom>
                <a:avLst/>
                <a:gdLst/>
                <a:ahLst/>
                <a:cxnLst/>
                <a:rect l="l" t="t" r="r" b="b"/>
                <a:pathLst>
                  <a:path w="5737" h="2665" extrusionOk="0">
                    <a:moveTo>
                      <a:pt x="819" y="1"/>
                    </a:moveTo>
                    <a:cubicBezTo>
                      <a:pt x="1" y="1"/>
                      <a:pt x="1" y="2664"/>
                      <a:pt x="819" y="2664"/>
                    </a:cubicBezTo>
                    <a:lnTo>
                      <a:pt x="5737" y="2664"/>
                    </a:lnTo>
                    <a:cubicBezTo>
                      <a:pt x="4919" y="2664"/>
                      <a:pt x="4919" y="1"/>
                      <a:pt x="5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8"/>
              <p:cNvSpPr/>
              <p:nvPr/>
            </p:nvSpPr>
            <p:spPr>
              <a:xfrm>
                <a:off x="2126838" y="4748972"/>
                <a:ext cx="60419" cy="131729"/>
              </a:xfrm>
              <a:custGeom>
                <a:avLst/>
                <a:gdLst/>
                <a:ahLst/>
                <a:cxnLst/>
                <a:rect l="l" t="t" r="r" b="b"/>
                <a:pathLst>
                  <a:path w="871" h="1899" extrusionOk="0">
                    <a:moveTo>
                      <a:pt x="451" y="0"/>
                    </a:moveTo>
                    <a:cubicBezTo>
                      <a:pt x="0" y="0"/>
                      <a:pt x="0" y="1898"/>
                      <a:pt x="451" y="1898"/>
                    </a:cubicBezTo>
                    <a:lnTo>
                      <a:pt x="871" y="1898"/>
                    </a:lnTo>
                    <a:cubicBezTo>
                      <a:pt x="598" y="1625"/>
                      <a:pt x="598" y="273"/>
                      <a:pt x="871"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8"/>
              <p:cNvSpPr/>
              <p:nvPr/>
            </p:nvSpPr>
            <p:spPr>
              <a:xfrm>
                <a:off x="2202519" y="4794755"/>
                <a:ext cx="216080" cy="40788"/>
              </a:xfrm>
              <a:custGeom>
                <a:avLst/>
                <a:gdLst/>
                <a:ahLst/>
                <a:cxnLst/>
                <a:rect l="l" t="t" r="r" b="b"/>
                <a:pathLst>
                  <a:path w="3115" h="588" extrusionOk="0">
                    <a:moveTo>
                      <a:pt x="94" y="1"/>
                    </a:moveTo>
                    <a:cubicBezTo>
                      <a:pt x="0" y="1"/>
                      <a:pt x="0" y="588"/>
                      <a:pt x="94" y="588"/>
                    </a:cubicBezTo>
                    <a:lnTo>
                      <a:pt x="3114" y="588"/>
                    </a:lnTo>
                    <a:cubicBezTo>
                      <a:pt x="3052" y="588"/>
                      <a:pt x="3052" y="1"/>
                      <a:pt x="3114"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8"/>
              <p:cNvSpPr/>
              <p:nvPr/>
            </p:nvSpPr>
            <p:spPr>
              <a:xfrm>
                <a:off x="2462928" y="4911919"/>
                <a:ext cx="181882" cy="125139"/>
              </a:xfrm>
              <a:custGeom>
                <a:avLst/>
                <a:gdLst/>
                <a:ahLst/>
                <a:cxnLst/>
                <a:rect l="l" t="t" r="r" b="b"/>
                <a:pathLst>
                  <a:path w="2622" h="1804" extrusionOk="0">
                    <a:moveTo>
                      <a:pt x="283" y="0"/>
                    </a:moveTo>
                    <a:cubicBezTo>
                      <a:pt x="0" y="0"/>
                      <a:pt x="0" y="1804"/>
                      <a:pt x="283" y="1804"/>
                    </a:cubicBezTo>
                    <a:lnTo>
                      <a:pt x="2622" y="1804"/>
                    </a:lnTo>
                    <a:cubicBezTo>
                      <a:pt x="2129" y="1300"/>
                      <a:pt x="2129" y="503"/>
                      <a:pt x="2622" y="0"/>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8"/>
              <p:cNvSpPr/>
              <p:nvPr/>
            </p:nvSpPr>
            <p:spPr>
              <a:xfrm>
                <a:off x="2510168" y="4943897"/>
                <a:ext cx="134642" cy="93161"/>
              </a:xfrm>
              <a:custGeom>
                <a:avLst/>
                <a:gdLst/>
                <a:ahLst/>
                <a:cxnLst/>
                <a:rect l="l" t="t" r="r" b="b"/>
                <a:pathLst>
                  <a:path w="1941" h="1343" extrusionOk="0">
                    <a:moveTo>
                      <a:pt x="1647" y="0"/>
                    </a:moveTo>
                    <a:cubicBezTo>
                      <a:pt x="735" y="32"/>
                      <a:pt x="1" y="367"/>
                      <a:pt x="1" y="776"/>
                    </a:cubicBezTo>
                    <a:cubicBezTo>
                      <a:pt x="1" y="997"/>
                      <a:pt x="210" y="1196"/>
                      <a:pt x="546" y="1343"/>
                    </a:cubicBezTo>
                    <a:lnTo>
                      <a:pt x="1941" y="1343"/>
                    </a:lnTo>
                    <a:cubicBezTo>
                      <a:pt x="1595" y="986"/>
                      <a:pt x="1479" y="462"/>
                      <a:pt x="1647"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8"/>
              <p:cNvSpPr/>
              <p:nvPr/>
            </p:nvSpPr>
            <p:spPr>
              <a:xfrm>
                <a:off x="2013351" y="4903178"/>
                <a:ext cx="519424" cy="141163"/>
              </a:xfrm>
              <a:custGeom>
                <a:avLst/>
                <a:gdLst/>
                <a:ahLst/>
                <a:cxnLst/>
                <a:rect l="l" t="t" r="r" b="b"/>
                <a:pathLst>
                  <a:path w="7488" h="2035" extrusionOk="0">
                    <a:moveTo>
                      <a:pt x="997" y="0"/>
                    </a:moveTo>
                    <a:cubicBezTo>
                      <a:pt x="1" y="0"/>
                      <a:pt x="1" y="2035"/>
                      <a:pt x="997" y="2035"/>
                    </a:cubicBezTo>
                    <a:lnTo>
                      <a:pt x="7362" y="2035"/>
                    </a:lnTo>
                    <a:cubicBezTo>
                      <a:pt x="7435" y="2035"/>
                      <a:pt x="7488" y="1982"/>
                      <a:pt x="7488" y="1919"/>
                    </a:cubicBezTo>
                    <a:cubicBezTo>
                      <a:pt x="7488" y="1846"/>
                      <a:pt x="7435" y="1793"/>
                      <a:pt x="7362" y="1793"/>
                    </a:cubicBezTo>
                    <a:lnTo>
                      <a:pt x="7226" y="1793"/>
                    </a:lnTo>
                    <a:cubicBezTo>
                      <a:pt x="6848" y="1793"/>
                      <a:pt x="6848" y="241"/>
                      <a:pt x="7226" y="241"/>
                    </a:cubicBezTo>
                    <a:lnTo>
                      <a:pt x="7362" y="241"/>
                    </a:lnTo>
                    <a:cubicBezTo>
                      <a:pt x="7435" y="241"/>
                      <a:pt x="7488" y="189"/>
                      <a:pt x="7488" y="126"/>
                    </a:cubicBezTo>
                    <a:cubicBezTo>
                      <a:pt x="7488" y="53"/>
                      <a:pt x="7435" y="0"/>
                      <a:pt x="7362" y="0"/>
                    </a:cubicBezTo>
                    <a:close/>
                  </a:path>
                </a:pathLst>
              </a:custGeom>
              <a:solidFill>
                <a:srgbClr val="285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8"/>
              <p:cNvSpPr/>
              <p:nvPr/>
            </p:nvSpPr>
            <p:spPr>
              <a:xfrm>
                <a:off x="2493450" y="4903178"/>
                <a:ext cx="169534" cy="16787"/>
              </a:xfrm>
              <a:custGeom>
                <a:avLst/>
                <a:gdLst/>
                <a:ahLst/>
                <a:cxnLst/>
                <a:rect l="l" t="t" r="r" b="b"/>
                <a:pathLst>
                  <a:path w="2444" h="242" extrusionOk="0">
                    <a:moveTo>
                      <a:pt x="1" y="0"/>
                    </a:moveTo>
                    <a:lnTo>
                      <a:pt x="1" y="241"/>
                    </a:lnTo>
                    <a:lnTo>
                      <a:pt x="2360" y="241"/>
                    </a:lnTo>
                    <a:cubicBezTo>
                      <a:pt x="2402" y="241"/>
                      <a:pt x="2444" y="189"/>
                      <a:pt x="2444" y="126"/>
                    </a:cubicBezTo>
                    <a:cubicBezTo>
                      <a:pt x="2444" y="53"/>
                      <a:pt x="2402" y="0"/>
                      <a:pt x="2360" y="0"/>
                    </a:cubicBezTo>
                    <a:close/>
                  </a:path>
                </a:pathLst>
              </a:custGeom>
              <a:solidFill>
                <a:srgbClr val="285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8"/>
              <p:cNvSpPr/>
              <p:nvPr/>
            </p:nvSpPr>
            <p:spPr>
              <a:xfrm>
                <a:off x="2493450" y="5027556"/>
                <a:ext cx="169534" cy="16787"/>
              </a:xfrm>
              <a:custGeom>
                <a:avLst/>
                <a:gdLst/>
                <a:ahLst/>
                <a:cxnLst/>
                <a:rect l="l" t="t" r="r" b="b"/>
                <a:pathLst>
                  <a:path w="2444" h="242" extrusionOk="0">
                    <a:moveTo>
                      <a:pt x="1" y="0"/>
                    </a:moveTo>
                    <a:lnTo>
                      <a:pt x="1" y="242"/>
                    </a:lnTo>
                    <a:lnTo>
                      <a:pt x="2360" y="242"/>
                    </a:lnTo>
                    <a:cubicBezTo>
                      <a:pt x="2402" y="242"/>
                      <a:pt x="2444" y="189"/>
                      <a:pt x="2444" y="126"/>
                    </a:cubicBezTo>
                    <a:cubicBezTo>
                      <a:pt x="2444" y="53"/>
                      <a:pt x="2402" y="0"/>
                      <a:pt x="2360" y="0"/>
                    </a:cubicBezTo>
                    <a:close/>
                  </a:path>
                </a:pathLst>
              </a:custGeom>
              <a:solidFill>
                <a:srgbClr val="285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8"/>
              <p:cNvSpPr/>
              <p:nvPr/>
            </p:nvSpPr>
            <p:spPr>
              <a:xfrm>
                <a:off x="2013351" y="4903178"/>
                <a:ext cx="497642" cy="141163"/>
              </a:xfrm>
              <a:custGeom>
                <a:avLst/>
                <a:gdLst/>
                <a:ahLst/>
                <a:cxnLst/>
                <a:rect l="l" t="t" r="r" b="b"/>
                <a:pathLst>
                  <a:path w="7174" h="2035" extrusionOk="0">
                    <a:moveTo>
                      <a:pt x="997" y="0"/>
                    </a:moveTo>
                    <a:cubicBezTo>
                      <a:pt x="1" y="0"/>
                      <a:pt x="1" y="2035"/>
                      <a:pt x="997" y="2035"/>
                    </a:cubicBezTo>
                    <a:lnTo>
                      <a:pt x="7173" y="2035"/>
                    </a:lnTo>
                    <a:cubicBezTo>
                      <a:pt x="6481" y="2035"/>
                      <a:pt x="6481" y="0"/>
                      <a:pt x="7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9" name="Google Shape;3349;p68"/>
          <p:cNvGrpSpPr/>
          <p:nvPr/>
        </p:nvGrpSpPr>
        <p:grpSpPr>
          <a:xfrm rot="1321491" flipH="1">
            <a:off x="6406433" y="2691992"/>
            <a:ext cx="714934" cy="378491"/>
            <a:chOff x="-1074225" y="4512538"/>
            <a:chExt cx="714950" cy="378500"/>
          </a:xfrm>
        </p:grpSpPr>
        <p:sp>
          <p:nvSpPr>
            <p:cNvPr id="3350" name="Google Shape;3350;p68"/>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8"/>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8"/>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8"/>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8"/>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8"/>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8"/>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8"/>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8"/>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8"/>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8"/>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1" name="Google Shape;3361;p68"/>
          <p:cNvSpPr/>
          <p:nvPr/>
        </p:nvSpPr>
        <p:spPr>
          <a:xfrm>
            <a:off x="4" y="1017700"/>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2" name="Google Shape;3362;p68"/>
          <p:cNvGrpSpPr/>
          <p:nvPr/>
        </p:nvGrpSpPr>
        <p:grpSpPr>
          <a:xfrm>
            <a:off x="7782400" y="1078331"/>
            <a:ext cx="648376" cy="880878"/>
            <a:chOff x="638276" y="3526008"/>
            <a:chExt cx="714936" cy="971200"/>
          </a:xfrm>
        </p:grpSpPr>
        <p:sp>
          <p:nvSpPr>
            <p:cNvPr id="3363" name="Google Shape;3363;p68"/>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4" name="Google Shape;3364;p68"/>
            <p:cNvGrpSpPr/>
            <p:nvPr/>
          </p:nvGrpSpPr>
          <p:grpSpPr>
            <a:xfrm>
              <a:off x="638276" y="3526008"/>
              <a:ext cx="714936" cy="971200"/>
              <a:chOff x="9141124" y="2771118"/>
              <a:chExt cx="319239" cy="433649"/>
            </a:xfrm>
          </p:grpSpPr>
          <p:sp>
            <p:nvSpPr>
              <p:cNvPr id="3365" name="Google Shape;3365;p68"/>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8"/>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8"/>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8"/>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8"/>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8"/>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8"/>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8"/>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8"/>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8"/>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8"/>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8"/>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8"/>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8"/>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68"/>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8"/>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68"/>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8"/>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8"/>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8"/>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8"/>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8"/>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8"/>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8"/>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8"/>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8"/>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91" name="Google Shape;3391;p68"/>
          <p:cNvGrpSpPr/>
          <p:nvPr/>
        </p:nvGrpSpPr>
        <p:grpSpPr>
          <a:xfrm>
            <a:off x="8073288" y="4156950"/>
            <a:ext cx="714950" cy="378500"/>
            <a:chOff x="-1074225" y="4512538"/>
            <a:chExt cx="714950" cy="378500"/>
          </a:xfrm>
        </p:grpSpPr>
        <p:sp>
          <p:nvSpPr>
            <p:cNvPr id="3392" name="Google Shape;3392;p68"/>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8"/>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8"/>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8"/>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8"/>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68"/>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8"/>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8"/>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8"/>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8"/>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8"/>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8"/>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256206E3-25A2-625A-F329-5B7D22F68D0D}"/>
              </a:ext>
            </a:extLst>
          </p:cNvPr>
          <p:cNvPicPr>
            <a:picLocks noChangeAspect="1"/>
          </p:cNvPicPr>
          <p:nvPr/>
        </p:nvPicPr>
        <p:blipFill>
          <a:blip r:embed="rId3"/>
          <a:stretch>
            <a:fillRect/>
          </a:stretch>
        </p:blipFill>
        <p:spPr>
          <a:xfrm>
            <a:off x="4217981" y="3554849"/>
            <a:ext cx="1204202" cy="1204202"/>
          </a:xfrm>
          <a:prstGeom prst="rect">
            <a:avLst/>
          </a:prstGeom>
        </p:spPr>
      </p:pic>
      <p:pic>
        <p:nvPicPr>
          <p:cNvPr id="5" name="Picture 4" descr="A grey rectangular sign with white text&#10;&#10;AI-generated content may be incorrect.">
            <a:extLst>
              <a:ext uri="{FF2B5EF4-FFF2-40B4-BE49-F238E27FC236}">
                <a16:creationId xmlns:a16="http://schemas.microsoft.com/office/drawing/2014/main" id="{67520109-18FC-C591-EAB6-061F59B8B424}"/>
              </a:ext>
            </a:extLst>
          </p:cNvPr>
          <p:cNvPicPr>
            <a:picLocks noChangeAspect="1"/>
          </p:cNvPicPr>
          <p:nvPr/>
        </p:nvPicPr>
        <p:blipFill>
          <a:blip r:embed="rId4"/>
          <a:stretch>
            <a:fillRect/>
          </a:stretch>
        </p:blipFill>
        <p:spPr>
          <a:xfrm>
            <a:off x="2780179" y="3426099"/>
            <a:ext cx="1204202" cy="12042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B316A56F-4D69-3E9E-01A4-31903FC4ADF6}"/>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043DDE33-C7FB-C0C9-5F26-ADE8CBB3EE9C}"/>
              </a:ext>
            </a:extLst>
          </p:cNvPr>
          <p:cNvSpPr txBox="1">
            <a:spLocks noGrp="1"/>
          </p:cNvSpPr>
          <p:nvPr>
            <p:ph type="title"/>
          </p:nvPr>
        </p:nvSpPr>
        <p:spPr>
          <a:xfrm>
            <a:off x="462013" y="487504"/>
            <a:ext cx="8239225" cy="995847"/>
          </a:xfrm>
          <a:prstGeom prst="rect">
            <a:avLst/>
          </a:prstGeom>
        </p:spPr>
        <p:txBody>
          <a:bodyPr spcFirstLastPara="1" wrap="square" lIns="91425" tIns="91425" rIns="91425" bIns="91425" anchor="ctr" anchorCtr="0">
            <a:noAutofit/>
          </a:bodyPr>
          <a:lstStyle/>
          <a:p>
            <a:r>
              <a:rPr lang="en-US" sz="4000" b="1" dirty="0"/>
              <a:t>Paraphrasing &amp; In-text Citations</a:t>
            </a:r>
          </a:p>
        </p:txBody>
      </p:sp>
      <p:sp>
        <p:nvSpPr>
          <p:cNvPr id="6375" name="Google Shape;6375;p88">
            <a:extLst>
              <a:ext uri="{FF2B5EF4-FFF2-40B4-BE49-F238E27FC236}">
                <a16:creationId xmlns:a16="http://schemas.microsoft.com/office/drawing/2014/main" id="{DCBE78A0-4DC4-4ED1-7CAF-34A6AEFE5B63}"/>
              </a:ext>
            </a:extLst>
          </p:cNvPr>
          <p:cNvSpPr txBox="1">
            <a:spLocks noGrp="1"/>
          </p:cNvSpPr>
          <p:nvPr>
            <p:ph type="subTitle" idx="1"/>
          </p:nvPr>
        </p:nvSpPr>
        <p:spPr>
          <a:xfrm>
            <a:off x="336884" y="2083443"/>
            <a:ext cx="8518358" cy="678168"/>
          </a:xfrm>
          <a:prstGeom prst="rect">
            <a:avLst/>
          </a:prstGeom>
        </p:spPr>
        <p:txBody>
          <a:bodyPr spcFirstLastPara="1" wrap="square" lIns="91425" tIns="91425" rIns="91425" bIns="91425" anchor="t" anchorCtr="0">
            <a:noAutofit/>
          </a:bodyPr>
          <a:lstStyle/>
          <a:p>
            <a:pPr marL="0" indent="0" algn="l"/>
            <a:r>
              <a:rPr lang="en-US" dirty="0"/>
              <a:t>If you re-write a sentence or a paragraph from a source into your own words, you must (1) cite the source in the text and (2) include the full reference at the end of the paper.</a:t>
            </a:r>
          </a:p>
          <a:p>
            <a:pPr marL="0" indent="0" algn="l"/>
            <a:endParaRPr lang="en-US" dirty="0"/>
          </a:p>
          <a:p>
            <a:pPr marL="0" indent="0" algn="l"/>
            <a:r>
              <a:rPr lang="en-US" dirty="0"/>
              <a:t>2 kinds of in-text citations: </a:t>
            </a:r>
          </a:p>
          <a:p>
            <a:pPr marL="285750" indent="-285750" algn="l">
              <a:buFont typeface="Arial" panose="020B0604020202020204" pitchFamily="34" charset="0"/>
              <a:buChar char="•"/>
            </a:pPr>
            <a:r>
              <a:rPr lang="en-US" b="1" dirty="0"/>
              <a:t>Parenthetical</a:t>
            </a:r>
            <a:r>
              <a:rPr lang="en-US" dirty="0"/>
              <a:t> — (Shemberger, 2025)</a:t>
            </a:r>
          </a:p>
          <a:p>
            <a:pPr marL="285750" indent="-285750" algn="l">
              <a:buFont typeface="Arial" panose="020B0604020202020204" pitchFamily="34" charset="0"/>
              <a:buChar char="•"/>
            </a:pPr>
            <a:r>
              <a:rPr lang="en-US" b="1" dirty="0"/>
              <a:t>Narrative</a:t>
            </a:r>
            <a:r>
              <a:rPr lang="en-US" dirty="0"/>
              <a:t> — Shemberger (2025) reported that …</a:t>
            </a:r>
          </a:p>
        </p:txBody>
      </p:sp>
      <p:sp>
        <p:nvSpPr>
          <p:cNvPr id="6376" name="Google Shape;6376;p88">
            <a:extLst>
              <a:ext uri="{FF2B5EF4-FFF2-40B4-BE49-F238E27FC236}">
                <a16:creationId xmlns:a16="http://schemas.microsoft.com/office/drawing/2014/main" id="{713D9543-8CE6-F6F2-776C-C4880938DFF8}"/>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2DED1F36-2FD0-E6E7-937F-B80DB5EF411A}"/>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358D187D-9D1E-23D7-C78C-2C28BCF8E7E8}"/>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57570C44-537A-538A-15C4-18C07E5D52C2}"/>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6CB53E62-A531-FB69-26FC-04A844D61902}"/>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93985ED5-F964-AC33-4665-1466F55B57D7}"/>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37D0BB2E-7298-6A96-BA1F-E7CC739E8040}"/>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09C77D87-B3AB-7CFB-9B4C-8EED2437470A}"/>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295C7FB1-5447-D10A-C037-886F511A618F}"/>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5AAFE3F2-0827-DC04-43F3-8E84B3493D70}"/>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0969D957-FBCA-AEF6-1BF6-CC49BF48BC56}"/>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16327A79-8BFE-8666-539C-1D4E1A845CE5}"/>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8A28179B-7304-24AE-F787-E58CDEE770D5}"/>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62D81E8B-99CA-1D84-6F9E-33DCAB08E7E9}"/>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5EA7F368-34C9-15B3-2A0A-4CC1D97223F0}"/>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9615F066-6DC0-919F-8907-379D704B71DF}"/>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71C2DE4D-AE7D-0DEC-6F72-27485840863F}"/>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8988A4A9-BBD0-5E02-9AA1-DBB94FB2B8BF}"/>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B9AA73BE-D8B0-DA97-4CE5-5C37468B680D}"/>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0601633F-0CE7-FF1A-E289-3B83A98199B9}"/>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B759F808-A6FE-3270-4901-FA03D9F13628}"/>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71F13F14-DA69-F743-7E8C-8E16ECE3D85B}"/>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BDA84281-E517-9882-FF63-675F7AA35007}"/>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F376BC56-4217-7047-71EF-D142399FD32B}"/>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6C4EDDAC-BF0C-33B5-FCE9-7CA9D2AFA57D}"/>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F915884C-2B81-79DF-FB80-9984CD5F2190}"/>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F0FA02D7-658F-3940-BB5A-FE5E4058FC0B}"/>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928E4070-F625-0FCF-E375-BD4C640E7B45}"/>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12A3C021-19C4-0E90-26DA-11F74A5390E3}"/>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EAA4C42F-191D-3342-D4F5-1F380C5B149B}"/>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701098FC-8CBB-0849-FC2D-A2DF23F228F3}"/>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8D0056A6-ED42-9FAA-1A21-8961E4464CE5}"/>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22897497-D437-06B5-287A-849C93E786C8}"/>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1DD2C746-A523-861F-5060-63705B57C76D}"/>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64954EF5-6E01-0BD9-AF6C-DA3DF6FAD071}"/>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8820DB5E-910A-0B60-1BAC-F83054823544}"/>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5D6BDB56-5FEA-2416-44CF-B69180656DF3}"/>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CD2CBAFA-75B6-4F26-7FEC-417A82BE5DB3}"/>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08E0133B-E57F-E78B-A9B6-4FB327471225}"/>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6302AA47-FB68-0EAE-BCF2-0C06A4369C15}"/>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4F45DEB3-89A7-64F7-75F4-94CF0ABBB683}"/>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2522D836-B126-593C-8013-3BDFB0B5EA39}"/>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C21FB40C-E7E7-2BD6-84BA-C208EE931C45}"/>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1A01D814-F193-3AE0-E572-4DAE8E9CA56C}"/>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DF216871-3F5C-8D83-8CDF-21F9E1B76276}"/>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939EF98B-688B-8132-4B3B-F4378195CB48}"/>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87FB29A3-9BA3-5516-AE56-8A4FAF78BD4F}"/>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0610CD1F-62FF-518A-36DE-CCE4A4923066}"/>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CC39813D-9ACE-13CB-EB61-CE5B8196CA78}"/>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146219AB-1CC0-9DA5-5358-BC599AB0F0A8}"/>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3144A0CB-9D1B-AB7D-FA38-12E3138672EE}"/>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7B869A1D-E884-6FB9-3753-AF27F4AE03A0}"/>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C4D7DEEB-526C-7066-A135-7C73C5682BBE}"/>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8528BF71-01C0-B849-7B48-1A83914CBC30}"/>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74F026FF-DF4B-C41C-E30E-3C4A61F6B811}"/>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37B86F87-515C-0953-8F9E-D3D475EE575B}"/>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CEBEC1BF-A3C4-368A-4936-4FFE535671B6}"/>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C8861447-EC7F-3A88-2ECB-F4EF1138752A}"/>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A021AC87-5040-DB01-1F5D-B6577AB1AF78}"/>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9ED0ADCB-961F-62B1-32AD-DD066D01BE7C}"/>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EA985A5C-2370-A8A0-FC87-4A1D83E12844}"/>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FAA53E55-DFB7-6861-3F46-D4E07ED000C2}"/>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1ED97F0C-AAD0-39CE-4F3D-34F79A726A83}"/>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A1F19BBF-A0BE-DCC8-CA4C-D23BD38E473E}"/>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7F160057-BA7C-69AA-1CC2-54129F6573DA}"/>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97A080E7-C1B4-7DCC-F152-54CEBF25C93C}"/>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47FC8C5F-CA80-02EC-D1B3-4E838519FB48}"/>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4BA00832-E999-65B7-2CC2-4C4526813B6F}"/>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4BEEACDE-9D5F-0ED1-D120-AE80106A3D24}"/>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18189374-D9FC-F6DB-F0B0-00EE858B524B}"/>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1E4C859B-0C4C-EB23-803E-9B260DFFA5D0}"/>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55F15A94-839C-4D67-782C-B728AD3E8856}"/>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1FF0DE34-5FD3-7434-0FC9-BEFADCB3CE77}"/>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84816349-3003-2D51-7D20-2CAFB17D82DB}"/>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66162726-5159-C0C1-9A55-FE0E22ED736A}"/>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E6A4210C-20C2-E05B-02BE-A35A205338CA}"/>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5197EE91-DC2F-FBEE-2453-8FF59891841B}"/>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56AB55E5-6BE2-3614-C405-75DE1FB6910D}"/>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196BF24E-0489-825F-6AC8-BB3F475C0718}"/>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4A839D02-C936-941C-A541-BD83D3E886D0}"/>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9C8A9BD8-8895-C03D-8456-A49A3981B1D5}"/>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BEEC8D88-1A6C-2912-833D-BF25D7BB5C03}"/>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74D9BE10-2E9B-F2A8-8529-8B31195D02C2}"/>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4157DA63-83F6-34AB-70CC-2857A532F2CF}"/>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C7BE536C-6C35-0E48-73B8-8515A9C828CA}"/>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3E37657E-3D44-72D5-A59F-448EC3A1DB75}"/>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315257D2-A151-D870-3DA4-883EAE038D9F}"/>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01DBD672-AC75-D38F-B6CE-3E1A6C755C07}"/>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31DBB133-96E6-2558-94FD-B3D54BA66430}"/>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21F9BB29-9879-F7E0-A868-D6159E013EBA}"/>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15FA7942-9372-41C5-991B-CF2B909FDF58}"/>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78A9A824-B2B1-035D-CF91-EC4D1B3B1F16}"/>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E7F0959F-D40A-34C6-3570-C8A17FA3EB07}"/>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F70473D4-6B0E-80F6-1CDB-EAA8674BF8BA}"/>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E6816692-0650-77D0-006E-A3CE4EFB0BD9}"/>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A5B01A54-FB54-326F-8F7C-6764DFE76D84}"/>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76AF59B3-CD14-2DF4-F49B-8BFCBB807B2C}"/>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12001590-A4F3-EE64-0CAD-930FE17249F9}"/>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5166D0B1-B2C7-5F44-EE60-8A832539811D}"/>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72AE474B-A27A-D50B-6DA0-E5DE3EBA9289}"/>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57651CCE-D25F-6DCC-C4A3-FC513FC18920}"/>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06F9F852-DB2D-6A1A-0F19-F78BDB794019}"/>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2D3F64DB-7CE6-736A-059F-E455D401D756}"/>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C7FBCF20-7EA0-A9FD-688C-7DB761447893}"/>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DDD4BAEC-8F65-8649-2241-DA8268AF35BC}"/>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7EE2DE58-03E6-9AB5-ADD1-29C5C6255390}"/>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88CB7B40-EF10-7E13-9A82-FB4606F9C41B}"/>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DB8601D9-D1FF-2355-B078-947E234C0D8D}"/>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878491ED-E077-35C3-7C96-624568BA4E06}"/>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48FF3554-6633-875E-1A08-2B8739298851}"/>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F181609D-4CF9-247D-A74A-78A147F08DB7}"/>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61179096-415A-0E3E-7947-B55740D15FE1}"/>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716216E5-DFB7-D42A-C3E2-3DA6817F0195}"/>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2DC87926-10D4-F8E6-60B8-5815B89F5267}"/>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A07ED77E-D1F1-C9AE-3D8C-4DF642A68F04}"/>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55FB2295-B35D-A48F-3863-0809AEF7D80B}"/>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7F78732A-5494-16AF-4FE6-6B3BF13D981C}"/>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C511D5E0-25C5-3EEC-2C7E-1F9713F8B052}"/>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A341E75F-8B11-BE4A-9DFC-207CC0A4B00D}"/>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A70527CA-C494-BE3B-2FE6-D42E701C6F63}"/>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46311AC0-C6BC-E93A-A5A8-263DB29CE6A0}"/>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0ECBBC7D-0837-6928-9DB8-5AD67264C233}"/>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7B0CCCEB-880D-F359-F5B7-93E86C0AD1FA}"/>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6B70EF51-9977-E16A-3D8E-3D2C411156ED}"/>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B65FFA2F-701F-B730-034C-12BF5BED4508}"/>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5F4B4BC4-5645-ED27-F07D-7A7C41845B2A}"/>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8103BDF7-DB30-199D-E958-B863FDF6384F}"/>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E148142B-AB35-2AD4-8FC7-B7E6FF328DF4}"/>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B6B261B1-892E-6B4E-31A7-93823D361195}"/>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CF384AB9-508B-04B1-144A-6BBF4CEF7899}"/>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879B3C76-3E57-26E0-D46D-FA0B628562DF}"/>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70778049-D2B9-AA4A-0B0D-2211C78A72FD}"/>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D79637FA-C500-333A-D729-50458F1B1A3E}"/>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3E2A0BE1-E322-C234-B99E-CB9329B13BA3}"/>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64B8680A-1D47-9779-471E-CF857E9C9A48}"/>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CB6B9CE2-9776-34B5-C408-EB170C6023AC}"/>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D8D33233-4414-4772-A7C1-7A1F00FF8D38}"/>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CDB82D08-614B-5AC8-A8BF-AD3607E037EC}"/>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EF6484C6-DBB2-B656-C638-BA1393567B82}"/>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3163F099-436A-D963-EE82-1DD3E283BF17}"/>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8BEA2234-21F6-F34B-18D8-8B23A1223977}"/>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FC529F35-C4DE-00A4-C097-DA29C5880089}"/>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977A162F-ECB5-10C0-5E42-FD28A2C5EA59}"/>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13607F54-93A7-EA3D-A37A-F5D5B6E8445C}"/>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32FFD0FF-04D3-7F4D-DAF1-1C8F801951E0}"/>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C765C972-6A32-02FD-FD8A-FB300581878A}"/>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4E8A7DCA-2BF3-3C82-12D4-BF4472475677}"/>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5D96CBFD-F800-A89F-94AC-BF171AF4CE00}"/>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7592753E-5D8D-0F23-E09D-B9FC7CC24FD0}"/>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82AAF573-6381-A80B-8A50-A740167D21CC}"/>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0C78A24A-817A-0E9C-841F-D0DCFDE8F0D8}"/>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A9B3E897-90C7-8FC7-22A1-3DDE14A0A83B}"/>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095FB74C-2232-81DA-EFD9-2C2784349432}"/>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16545115-8FDD-88E0-0B13-8DB6F2CA1C06}"/>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A87F33DD-37E0-B05D-ADE9-DBD7D2442382}"/>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59DEAC78-4350-70A5-416A-775A02BF34E3}"/>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7B35F73F-3D57-5475-1FBE-02FC08967469}"/>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BDE6EF12-8FF3-2DCC-E71C-B51B3D05BE66}"/>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94A53B3E-32FC-AD57-4DAA-2F3E1F619105}"/>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AD25CD49-B702-DD9C-2724-777ADC6E59FE}"/>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77A451D4-2405-FC03-A054-AEEAD7E4DC9B}"/>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C7D0229D-9971-2848-9C1C-81F1178C9691}"/>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F723ACBC-1F1D-7801-F702-022412133FBC}"/>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73B50C35-1230-BE24-FA20-08CD1BAE11DB}"/>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4465350F-138E-8F5A-3B56-F2F708621B3D}"/>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DCAEEDF3-9404-6624-9A4F-C891D5EA160C}"/>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577D827D-8CF7-E69A-D6AF-2B28141C1C1E}"/>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9F18EB92-E9BE-28DD-8F4E-1697625055E6}"/>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7B45F404-0D15-12C2-5EFB-CF09CB3B9CDD}"/>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7628E52E-0B5F-9090-4CA2-33A3C8F98DA6}"/>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0B4A6B26-18C8-93E0-C437-D1F6E03FAB1B}"/>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A36301DE-D3EA-0906-2ED9-0B41B7225293}"/>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6C6C47E8-8D0F-E4BF-D657-3BB1CFEFD749}"/>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1D33CD14-F0CB-E604-A21C-97E951B6F41D}"/>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2DE2B1DA-3D88-2137-A096-D0ED950B9DDD}"/>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6CC51721-6A55-BFDA-2582-2D98D9CBD2B8}"/>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D6528A58-CF00-8BF4-C8D4-5B709C6A3384}"/>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A3E7418C-838A-1192-812C-7B614B3010AE}"/>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392C81C8-4D64-57D9-4185-DA30B7128306}"/>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38C65B90-083D-D5AB-8B85-08F7C339F401}"/>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C47DD609-B698-6EB4-D3A0-482EA8C51A14}"/>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B41FC851-3AA8-38C7-2285-CC301F5BE1E9}"/>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EE94BEB4-3F7F-786C-6B70-9DB1638B82A6}"/>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AB520F53-5866-EE97-AEEA-4F8DA0A84C54}"/>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E61FDEC3-2CCB-9CE5-725A-812CD60D2996}"/>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6DEC1DAF-1632-3A25-E6C9-79FA3A1AD020}"/>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91B70DF3-B94E-7BA6-609A-F601F3705A75}"/>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3F3566B5-0AB1-1AE5-213A-C6C47D0025A9}"/>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4864510A-8F5B-2AC0-5E76-C324570157A3}"/>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CE16D9F0-0EE8-60C2-21A0-05781E751E19}"/>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D8E3F2E2-6DD0-5D95-5AE9-BEA186D99547}"/>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4AFC6528-6DFC-B5EF-CEC8-8E2A5A0311B0}"/>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E6ED730D-0EED-B4C9-B289-7356D8AAA1E8}"/>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1D7D9F50-ECCB-0B4F-3572-7EBD99F3B762}"/>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B3B5D9F7-65D9-6962-7F78-BD7ED0B2F390}"/>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C4062C95-A3EE-F714-3E83-BAABE80805CF}"/>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5E4C6484-D6E7-F514-3072-4A64697553F7}"/>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3B53876A-EC68-DCF3-BFE4-406C765A0BAA}"/>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07A99646-8BA7-E9F0-3A73-0CDB7F609813}"/>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F10D9F5F-BBF4-B884-87CF-0ABE3C0D4BFB}"/>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22CFBBF2-ECE5-8100-E7EF-5B76AF910D71}"/>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42A85446-AC43-8C52-6539-78A95B3A33FF}"/>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1D9631E2-43C4-2ECB-91FB-4A5F45922D97}"/>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3E74B449-F060-DD84-E94D-C1AAA7C5A48B}"/>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1B667F8D-7C25-36FF-1477-3F27321433AC}"/>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1316197D-8B0B-62E2-61C5-31C83D59B8BE}"/>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CC550963-F8D6-0D9A-461D-6DD3780CFD08}"/>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6C107B50-599A-A28C-51DB-BE50DEB8E506}"/>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6A81A191-8B36-8501-AC25-3CDC1A3064AA}"/>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0C8C0CCB-AF43-80F4-59AE-7392BBBA46AD}"/>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8C483470-E4D1-600D-8F8D-15017A776A2C}"/>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96C607B3-F7B6-B955-87CE-A24E09B61A2D}"/>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3F550B53-32D2-7ACF-9293-F240DA579E61}"/>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ADC6E3CB-D6F7-3D6E-921D-A30E24208E5D}"/>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7E6A41BE-F084-30DC-7607-094D164D2136}"/>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9B492ED5-F13E-E251-942E-309716CA3A2E}"/>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2CB2E074-74AD-6320-0D0C-66A34DC459C2}"/>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118A54EB-38BE-9A4D-B427-D2D3C08534B4}"/>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406A206B-9847-A0E8-88E5-54F37785155D}"/>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1F844946-9D32-EA17-F095-CB87644D9F0A}"/>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2A3361D6-CDF6-AC8F-0FA5-F2CE16BA3E90}"/>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7D02FEE2-AD95-B1F4-6864-23406A2549EC}"/>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F671BC57-5BF8-E8DA-E394-F2FCEEE06555}"/>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4D0D3EA8-D813-EA79-8025-B70154675507}"/>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063CF0D2-5256-A6C9-19D2-B8E75502696B}"/>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FCE1DDF0-1215-199D-11E6-5DD89DB2E6D2}"/>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9AFC16DD-378A-14A6-A01E-2C784CC74844}"/>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28591A2E-615B-9DE3-07DD-FD8C13C0CD0D}"/>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CDBC9C85-7525-241C-20F9-DE4559042B3B}"/>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EA4C2418-CE13-DC85-5DE7-EFF67AC94A2F}"/>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799F45E8-49B2-D205-E463-3D67F598F6FC}"/>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FA4F23D4-B783-B3DF-8529-98DC0CF49598}"/>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BEFE44F5-ED1D-CC0B-F7A9-DC93EECC4CFF}"/>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66CBF622-EC54-145C-3746-2C5BC58F6E25}"/>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1B49BF2D-4893-4688-1CC7-4D7C86EE2508}"/>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46FA8D06-067C-2B41-B692-AE22B7DF8EC2}"/>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DEE65160-5951-EA3B-F899-B86343746ACA}"/>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9805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E46A20EA-3D74-8E96-6F70-84CC4EA6D133}"/>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7E1AB430-4280-C83F-F8F4-912CA03C4F44}"/>
              </a:ext>
            </a:extLst>
          </p:cNvPr>
          <p:cNvSpPr txBox="1">
            <a:spLocks noGrp="1"/>
          </p:cNvSpPr>
          <p:nvPr>
            <p:ph type="title"/>
          </p:nvPr>
        </p:nvSpPr>
        <p:spPr>
          <a:xfrm>
            <a:off x="462013" y="487504"/>
            <a:ext cx="8239225" cy="995847"/>
          </a:xfrm>
          <a:prstGeom prst="rect">
            <a:avLst/>
          </a:prstGeom>
        </p:spPr>
        <p:txBody>
          <a:bodyPr spcFirstLastPara="1" wrap="square" lIns="91425" tIns="91425" rIns="91425" bIns="91425" anchor="ctr" anchorCtr="0">
            <a:noAutofit/>
          </a:bodyPr>
          <a:lstStyle/>
          <a:p>
            <a:r>
              <a:rPr lang="en-US" sz="4000" b="1" dirty="0"/>
              <a:t>Paraphrasing &amp; In-text Citations</a:t>
            </a:r>
          </a:p>
        </p:txBody>
      </p:sp>
      <p:sp>
        <p:nvSpPr>
          <p:cNvPr id="6375" name="Google Shape;6375;p88">
            <a:extLst>
              <a:ext uri="{FF2B5EF4-FFF2-40B4-BE49-F238E27FC236}">
                <a16:creationId xmlns:a16="http://schemas.microsoft.com/office/drawing/2014/main" id="{1D9C668A-99D7-2B43-019F-A8F36AA4B3A4}"/>
              </a:ext>
            </a:extLst>
          </p:cNvPr>
          <p:cNvSpPr txBox="1">
            <a:spLocks noGrp="1"/>
          </p:cNvSpPr>
          <p:nvPr>
            <p:ph type="subTitle" idx="1"/>
          </p:nvPr>
        </p:nvSpPr>
        <p:spPr>
          <a:xfrm>
            <a:off x="336884" y="2219223"/>
            <a:ext cx="8518358" cy="542388"/>
          </a:xfrm>
          <a:prstGeom prst="rect">
            <a:avLst/>
          </a:prstGeom>
        </p:spPr>
        <p:txBody>
          <a:bodyPr spcFirstLastPara="1" wrap="square" lIns="91425" tIns="91425" rIns="91425" bIns="91425" anchor="t" anchorCtr="0">
            <a:noAutofit/>
          </a:bodyPr>
          <a:lstStyle/>
          <a:p>
            <a:pPr marL="0" algn="l"/>
            <a:endParaRPr lang="en-US" sz="2000" dirty="0"/>
          </a:p>
          <a:p>
            <a:pPr marL="0" algn="l"/>
            <a:r>
              <a:rPr lang="en-US" sz="2000" dirty="0"/>
              <a:t>Do not lift material by quoting an entire sentence or paragraph!</a:t>
            </a:r>
          </a:p>
          <a:p>
            <a:pPr marL="0" algn="l"/>
            <a:endParaRPr lang="en-US" sz="2000" dirty="0"/>
          </a:p>
          <a:p>
            <a:pPr marL="0" algn="l"/>
            <a:r>
              <a:rPr lang="en-US" sz="2000" dirty="0"/>
              <a:t>The citation and full reference must match!</a:t>
            </a:r>
          </a:p>
        </p:txBody>
      </p:sp>
      <p:sp>
        <p:nvSpPr>
          <p:cNvPr id="6376" name="Google Shape;6376;p88">
            <a:extLst>
              <a:ext uri="{FF2B5EF4-FFF2-40B4-BE49-F238E27FC236}">
                <a16:creationId xmlns:a16="http://schemas.microsoft.com/office/drawing/2014/main" id="{C06C6B03-7903-BF59-7E96-90D3469CCA73}"/>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FC52547B-5A80-3CDE-4902-FBF95732D84C}"/>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D3ADA2F9-BA89-A386-0651-1F11782F7558}"/>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16AAC7AE-5F37-7F60-26ED-21B65B09AF8C}"/>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2254C90C-19E1-D51E-5DB3-2BD426B4363D}"/>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3526491E-C55F-BDF6-2781-CC09D1E3840A}"/>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19B43033-CFF7-437B-EF28-01A47131048A}"/>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CB2739DD-5EBF-46F3-5657-C4933BAA6E06}"/>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208E2273-B148-9013-520F-216B9BAA74C2}"/>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2C788656-E544-601A-44EC-1AAB0CFDDB90}"/>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36114335-423F-93F7-B737-3BE6F19ABA53}"/>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A7751E34-209B-B913-8A20-79D13D204AA5}"/>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6BACF1A6-452D-8FD0-10E6-B246251FF8D5}"/>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FE69113B-27D2-65FE-9066-07EF03F9ED48}"/>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F6CC557A-D77B-1A06-5379-68DA7D8B54E9}"/>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464A0792-5AA7-5623-BFBC-9A57E0E59F16}"/>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11396C84-9BAA-EA5E-2AAF-CC864D9F9AA5}"/>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DFF3F78A-C3EE-C99B-6978-784983E19243}"/>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CB307422-80C0-7DC2-2C89-D7C70352963E}"/>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92C4E0CF-D258-1545-3D80-C82A8E72DC27}"/>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05828857-926F-2E53-E3C3-1C1ED127D02D}"/>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59243838-63BD-3219-4326-BDBFBC2D4591}"/>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3FE4016B-2F4F-6F3B-9DFB-166C2BED55F5}"/>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79576C77-6DCF-7A74-0209-B5B00757A4D0}"/>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84151D48-6C05-3251-43A9-45FB2E06C6B1}"/>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E528FBED-8173-D362-F9EF-4078A563362B}"/>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C8473BC7-CA51-33A0-612F-5773B92DD50C}"/>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0BAD3BF1-89F7-E1A0-A9D4-C7F983038E52}"/>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E6ED2A91-0EC4-EFEF-1DC7-606A1DD0084F}"/>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1128FAE8-B28B-A222-C2FC-2AEDD7A375D6}"/>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1FBAC973-02EA-7422-2152-5630B916DC33}"/>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AED155D7-453F-D627-79F0-A02D86043ECF}"/>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9C2C48AC-4A67-FA0D-BEB0-C86607CDF112}"/>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5D976683-F66B-9F76-B1D3-213F248DAA9A}"/>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4FFEFBA6-EFA9-4FA6-634A-0FE776F511BC}"/>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3A06C606-DEBB-ACDD-35B3-347737C17372}"/>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9EE4EA75-F503-CB23-B237-6704B43C663A}"/>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BB5816C8-7402-BCF3-49B8-457C69434AF0}"/>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DAD7A05A-9301-D1E6-7F3F-ECB18BEE29FF}"/>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BC272185-E5C6-D62D-E2EF-45E9BFDC9B18}"/>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C29A0C1A-DC3A-8F6F-6010-BE590B50CF42}"/>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3DE4FFFC-A281-00E8-116C-41EC71020744}"/>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16F3639F-42EB-8F80-192C-26F545DA31AE}"/>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29EDBE07-C90E-425F-074D-352911DDF7C5}"/>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D4B82C68-1361-62DF-7CFC-DCAAEB6087D8}"/>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4A47174C-CFEA-205C-77CE-79AC231772B6}"/>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59F96E75-716A-426B-0134-C9BA19CC3851}"/>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15789DB8-B424-F53D-AF88-DE33D82C6F55}"/>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D614D015-80BF-2BC5-A155-77216CD26FFF}"/>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04779D6E-3903-94F6-AF2A-4DAC3C45C948}"/>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1A20CABF-C9AD-8B63-F0DD-908B3916926E}"/>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729FBD70-FE3B-4895-41FF-2ECBEDEE40F5}"/>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DC791E25-241C-826A-5B39-747C88CA5584}"/>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F9BE009A-CB87-E0F7-70D2-32AC7FCA9949}"/>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8C684AFD-1BAB-6BAA-115B-E07BE939FA46}"/>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1C9BABE5-BB24-7B8F-6F59-C1985C4B3E1B}"/>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89C6FB80-2887-F6E5-E9E5-12A16D5E91E7}"/>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28CD2395-E837-3144-B731-6FDD5F0F2106}"/>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7E63590E-BAC5-459F-E74D-13046CFE28C0}"/>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985D1E1C-115B-D63A-18AF-FB8CD8820414}"/>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D6F5BC8F-B9E7-B8D7-344B-F873535E1951}"/>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BB2463D1-237F-E5B7-118C-EF53B3DB4AEB}"/>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48C14249-E1A2-64CC-640F-F0B41E122431}"/>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A6AE79A1-B99D-A070-AB27-80E87DC0198F}"/>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C68E9B6B-14D7-554F-B3D6-3BE3B050BC1D}"/>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F18C4DF6-9355-56D9-3927-48DE900D0F45}"/>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B6AF37A3-8ED5-90E6-EF99-051BC1A5D9BD}"/>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B63287B7-4A91-D0DF-B491-55711F75F9DD}"/>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BCE9EF04-2FE6-8440-8853-6E40D99DD686}"/>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90DD5EFE-AFCA-D83E-B299-DD16ACBED007}"/>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F9FF9828-9728-3F90-892A-39D229BDDB25}"/>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3FE3A18D-B727-B9BA-4E83-DDE449F556EE}"/>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6652AB7C-A525-3034-8BAD-17CDEBDA62B1}"/>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96DF3466-D8E1-C761-238B-50A7AF8C46FD}"/>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476AD06E-7596-1559-A8A9-DB5D3C13834E}"/>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B71F3862-0B7B-2A5C-DB10-E000DAF44DBB}"/>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68128255-83F0-7142-9A1C-B04720E5A096}"/>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C09A0F79-6DF7-E1F5-E363-05FE739A65E9}"/>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B05C0213-B90F-B4C4-8B9C-926715D7D318}"/>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7305696F-8A98-38DB-CAA8-C4ABFFE37E85}"/>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C52BA6A3-A77D-EE60-38F1-643E936B4CC5}"/>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952C4073-E0F6-7BD2-BF20-6C9A37A5F3A9}"/>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60CAA1F7-748B-E58B-4519-F974CED66481}"/>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AB40A346-C103-0746-A4DA-07AD1E262296}"/>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5903458B-374B-FAD0-D333-6D328A4200BF}"/>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C8D4BD14-F219-7473-A3BE-788920C2E9FA}"/>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A908A066-B9C1-46EE-921D-05C29B596B35}"/>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1FA915A8-BD78-6005-DF8B-B0DFDF03D839}"/>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0468C4B1-9F68-5CCD-A01D-506F763D0362}"/>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31590C65-F6EB-175C-8C48-D4A06AB3E0B7}"/>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4ECF7EB6-F025-8537-B74A-5D08D5FBA42D}"/>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D187A9E4-A291-E89D-D838-58041111D20F}"/>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0A674574-A7FC-23BA-31B8-6D6941AF9D99}"/>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E5B89A1F-B342-A6AF-6E37-B76BD7247097}"/>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3E1CA89F-8875-A0BC-36B8-B0CB9FEE54D4}"/>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32A32109-B04E-555D-DE67-0E41655C9502}"/>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95477B87-5B8A-1E7A-80AF-B6288A69392F}"/>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06421551-B132-4083-9C15-747E0293AC88}"/>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CA75BB59-8A7E-7EBE-0ECB-6D03048928A5}"/>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9BC42314-2C9F-3707-471B-1229D20CF721}"/>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36786C69-DF8A-5CA0-D1F8-A03C60D5B33D}"/>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CBFCC7CC-0709-B716-2EED-1710072FE1BE}"/>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9B4A3844-3824-9A8E-5815-C2F58D7C5EA1}"/>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1BBC47C2-080C-2EFB-2726-5834BC32C46C}"/>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2D7C90E7-5C4B-BE8A-D0D8-181724461B08}"/>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7A181D6E-19CB-7A85-86BA-7E90712ED710}"/>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1D34D83A-5BAF-B3BA-96E1-58EAF4031F6A}"/>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1273B4BE-6A71-0D0F-A7FD-B9BE54D3AB89}"/>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19C8DFA5-BB43-0932-6D09-A426A179D6FD}"/>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5B155093-BDEE-763F-9754-ACF32CA09A3D}"/>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516CA4E3-CAC0-416E-E9FB-9F0599BB4039}"/>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721E4163-5F74-4D08-D916-1B0ECCA255E5}"/>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18C8EF0E-EB24-DFB3-3AA8-D291ED54C1AF}"/>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0EA95657-CC61-3A48-9EEB-E6E4F334536E}"/>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4A7477C6-A7C5-04DD-08B6-F48580979436}"/>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F3F9C8F2-AFDA-C0E2-1152-67B89A83ACFE}"/>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2054C95A-D6BC-8512-2C9B-EFC04F889EC4}"/>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8C8D04FC-1C64-2AAC-7DA9-34CEA26A864A}"/>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5AA006CA-908D-EC51-EBDC-3BA6142C2D7D}"/>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9C990E08-7FA7-367C-2577-D1F6A5E8043F}"/>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75A1A6C8-CE0D-C579-8566-CF90F273A7D5}"/>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B2117198-C34D-FA49-94DD-C0009DD0757F}"/>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8FF3ED6B-5207-0420-B104-E3847F31D053}"/>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68F25160-C136-B8BE-35E0-001D2425834E}"/>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C8CC5D40-3DBC-E1F3-DF6F-367F76DA3653}"/>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464436BE-CF48-53D6-4E22-8105C48BC2EF}"/>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11492C96-482B-8917-652D-5F66CED55783}"/>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E58D977D-EC9B-BE43-A1E1-A69D27BC3CFF}"/>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282CC815-8902-3F00-B7E3-AE0554E599F5}"/>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38E2E089-C41C-0923-5FEC-37A2E80B0B87}"/>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907A4B97-17E5-1FF3-6F6B-5C6DA2BEEBF8}"/>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478132F2-D598-EF5F-9008-4ACD3DF20643}"/>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0A9B588E-7680-71F3-A8F1-8F828AA1DE45}"/>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EB5F1096-8A9D-DD8D-2876-EF09A007EA4B}"/>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84E3FAE9-C88A-85D2-D4E0-E87D833B0A59}"/>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7C455729-B181-9940-4B5C-A8A5B364D033}"/>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4DE3E728-A072-4960-F6FE-50BD3ED0EA4B}"/>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D5EE9400-B99C-B69E-9325-E3B933F1AD2B}"/>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58FDB033-90B9-063A-CA77-0380E25B3902}"/>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6F98D646-7891-5590-EB89-5755BE81769D}"/>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5B6544B3-EF2D-23B6-4DD8-53C9397A34F7}"/>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EA6D3BEA-3595-8F44-20D8-A76F220D443F}"/>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8ABADF78-C691-897F-728F-D23BDD831E80}"/>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C4975E4A-6A94-B7C7-679E-9DECCD2AF6CB}"/>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5DCB9B09-F118-9BAE-3536-DEF014D4CC0F}"/>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45F6D9A8-50CC-4CE8-D1AC-EA39D5CFD441}"/>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882FE528-3294-CF37-877A-2C3683FEA426}"/>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119375A4-5D67-BF8B-149B-473077212082}"/>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A69F293A-D8A3-7969-C305-5827C8138DF2}"/>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53629FAB-F4B1-18A0-BED1-98560BBC8158}"/>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115E18BB-F655-F469-AF12-9A255193329F}"/>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E3E0E55F-E99A-2931-6C85-B68877EC958C}"/>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9C8B7018-2754-2382-6E3D-DF4D40C31B30}"/>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067FFADB-698B-09B7-D4BF-172ECB2372E7}"/>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24157BDD-3A7B-A4F1-3953-83E5A216C691}"/>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F3DF6FFD-1EE1-2FD2-39F0-CABAD23E842C}"/>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EA96AA7D-3741-0040-E2E4-FD9CC17CA489}"/>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97FD6B90-DCF7-6A12-87EF-9DFD6D1B6A62}"/>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715D7994-5776-5A6D-E2A6-E443B8199616}"/>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7B5C4FEF-F545-8E99-6274-EB56797451A2}"/>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CA0CCD79-B475-8DAC-4572-C143D2226D18}"/>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123EA849-F27C-D164-F980-C7D56C10FC9D}"/>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FF96728C-1810-26E6-C6AD-2C209C31BFA9}"/>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62358834-8FF8-5149-7BDD-65888C39CABC}"/>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E07F7E90-8149-DBFE-A56F-AFBD9AF279AD}"/>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7B70E714-BF24-6930-ECB5-5D235A64EBFD}"/>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E999F9FA-0EED-A126-A042-0E7E214B1E29}"/>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E433AB2C-F625-A45B-A554-CFE1F1EFBA0F}"/>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01C7E7F1-C328-347F-E959-6240F2A7106F}"/>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8663DE75-22EC-85B9-3177-4EFC3AD0D57C}"/>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E7442B15-8B42-FDAC-B3EC-94844A8AF69D}"/>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9D80A4A6-1062-4FB3-C3B0-3EB31529CD60}"/>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2E960970-5133-4A70-A5B1-8E97DF56328C}"/>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FB994AB4-13EC-087A-3CE0-7B0D22CF20BC}"/>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2351D007-A080-BE6D-3BE9-CEE1F920DDF0}"/>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C3488B94-20D8-4586-2F60-64D6B217B5EB}"/>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4890AFE6-9C7C-9683-9938-001D92F0C21A}"/>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D945CF0D-DD90-798D-E540-F2A262C41311}"/>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931B27A8-AA8B-EBD8-0F36-B1FB2E79B6B4}"/>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B712558C-7A42-BA6F-E5AB-4F43A110F824}"/>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8187D5D0-0D5B-6647-47E6-DC980428C1B5}"/>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4C2E2A02-44DF-3110-7420-6B48EE212883}"/>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2FEC88A3-8EC7-777F-4A43-B2F826AC2CEC}"/>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985F600A-1713-67CC-8C18-05F9FED6FD20}"/>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3A83C7CA-5C18-3715-C60D-58A2BF88D502}"/>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B2E15AD0-B692-5B49-AC8A-B66E4261D362}"/>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C1A6AFE4-BEA1-B321-9EF2-53B58F839F45}"/>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534C7059-2400-1D10-D398-275E2CB8EFD5}"/>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91B692B6-DB76-1139-797D-D1254D282CCC}"/>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DA4E6C56-BCD3-0455-16BA-569505E03D6E}"/>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436E4DC4-09F1-F2A9-9209-BB76E7A2415F}"/>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A5BCEE55-8D1E-CB78-867A-1973B306EAEE}"/>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83D227E5-726B-CF40-34AE-937BA9EF2A45}"/>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A0D6BA48-B66F-A762-C27A-E24928C3E043}"/>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60BAF433-455D-54A1-6741-31E4BDD5D1BF}"/>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8AA2F3BE-32E9-6E3D-C9F1-56F3A25FDA10}"/>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DA2DEA08-A72D-602E-71ED-C53B17A48628}"/>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6934FCF4-ABBC-EE70-E962-6054FA3DF57F}"/>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7F642B3D-B712-2693-A38A-6069E250404E}"/>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5FF7D21D-E9AE-550F-9870-2B0795F6875E}"/>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863D01AD-338E-3E1A-5181-EBFC254F66CD}"/>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7B59E07C-DF49-8C90-71AC-0E2FB8ABCBA5}"/>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B892C06D-F733-B0E0-A82A-1F28385B6EF4}"/>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F4BA146A-1323-B1D3-DC6B-134A1583BA2F}"/>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AF05EA6D-2497-09C0-7EC9-DE2C43F49C13}"/>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69632F9E-9D7E-C0F2-67F2-CB0BAD2BA5CA}"/>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37C19020-DE9C-F45A-2D7B-6CF06DE0CE02}"/>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AA149A79-D61C-39A5-1E11-8423897ACED6}"/>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A9605C0F-0DE9-0A1D-09DF-D8B9B5BBF254}"/>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E60CBA2D-B45E-EB22-61DC-64C7735AF15F}"/>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823CCACE-2172-1227-107F-C2EA7D9ED444}"/>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AC9AD13A-F589-67BC-2B45-4397719C9118}"/>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E8510BA5-198A-7945-9E51-8513B33CB819}"/>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8777BD8A-2A21-4504-34D3-ADB9324E7C05}"/>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1146F962-7308-465B-C1F1-33C2A9BEB2C6}"/>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2EBCEF02-2266-9F57-0E50-CB77134AA7E9}"/>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B2100C18-F430-5DFC-B0BA-30C7D522CD52}"/>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A69C44AC-D59E-4DA8-090C-DE084CE310BF}"/>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B7874409-8492-9FAB-4AED-9429AA2EDDE7}"/>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64EFBF60-2588-9159-555E-AFC9F8A09CE9}"/>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0DF0E6C1-0B91-211C-18C6-989EFAFC547E}"/>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318EB03A-2207-87AE-278E-385074D57ED9}"/>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33F8FC35-8C53-B034-E521-7381113D46CD}"/>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C4581077-DCF4-1C31-0ED6-064082E67140}"/>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23360FFA-B637-69EC-4456-0344B3637596}"/>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B9D7DAF8-51DA-418C-55EE-9AEE4CA47F85}"/>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B46801E7-2E2D-4296-85AD-BADDE18C3F55}"/>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A25CF6C0-6834-6D66-929D-86C0E4EB99D0}"/>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55ADEADF-3771-1EA9-3F5E-602BDF76C8BE}"/>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6777824E-7DFE-2E7E-8E1E-89B4BB3CEC06}"/>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FF94531A-96A7-AD70-9108-32962B035E69}"/>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6EDAD121-4088-7797-0B84-DDBD8C241666}"/>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C81007B3-3A83-6483-2D3A-67A6A34CC536}"/>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99E7BE9F-13AE-2F63-C87E-60C9487362DD}"/>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1C73636B-E63C-1AEE-E1DC-C6BF030FA794}"/>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B661F8E4-EF44-6055-2588-818C7CECFC3A}"/>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485841A6-D8BE-1A34-59BF-961548BC69DF}"/>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2927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9AC50E60-3466-FD41-2DF0-81BE24EE72AF}"/>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9E2C5E96-8E99-9070-1C28-6204A8E70DAD}"/>
              </a:ext>
            </a:extLst>
          </p:cNvPr>
          <p:cNvSpPr txBox="1">
            <a:spLocks noGrp="1"/>
          </p:cNvSpPr>
          <p:nvPr>
            <p:ph type="title"/>
          </p:nvPr>
        </p:nvSpPr>
        <p:spPr>
          <a:xfrm>
            <a:off x="462013" y="487504"/>
            <a:ext cx="8239225" cy="995847"/>
          </a:xfrm>
          <a:prstGeom prst="rect">
            <a:avLst/>
          </a:prstGeom>
        </p:spPr>
        <p:txBody>
          <a:bodyPr spcFirstLastPara="1" wrap="square" lIns="91425" tIns="91425" rIns="91425" bIns="91425" anchor="ctr" anchorCtr="0">
            <a:noAutofit/>
          </a:bodyPr>
          <a:lstStyle/>
          <a:p>
            <a:r>
              <a:rPr lang="en-US" sz="4000" b="1" dirty="0"/>
              <a:t>Paraphrasing &amp; In-text Citations</a:t>
            </a:r>
          </a:p>
        </p:txBody>
      </p:sp>
      <p:sp>
        <p:nvSpPr>
          <p:cNvPr id="6375" name="Google Shape;6375;p88">
            <a:extLst>
              <a:ext uri="{FF2B5EF4-FFF2-40B4-BE49-F238E27FC236}">
                <a16:creationId xmlns:a16="http://schemas.microsoft.com/office/drawing/2014/main" id="{6AAE038C-A2C3-D6F5-C2BE-06985429F538}"/>
              </a:ext>
            </a:extLst>
          </p:cNvPr>
          <p:cNvSpPr txBox="1">
            <a:spLocks noGrp="1"/>
          </p:cNvSpPr>
          <p:nvPr>
            <p:ph type="subTitle" idx="1"/>
          </p:nvPr>
        </p:nvSpPr>
        <p:spPr>
          <a:xfrm>
            <a:off x="81023" y="2083443"/>
            <a:ext cx="8774219" cy="678168"/>
          </a:xfrm>
          <a:prstGeom prst="rect">
            <a:avLst/>
          </a:prstGeom>
        </p:spPr>
        <p:txBody>
          <a:bodyPr spcFirstLastPara="1" wrap="square" lIns="91425" tIns="91425" rIns="91425" bIns="91425" anchor="t" anchorCtr="0">
            <a:noAutofit/>
          </a:bodyPr>
          <a:lstStyle/>
          <a:p>
            <a:pPr indent="0" algn="l"/>
            <a:r>
              <a:rPr lang="en-US" sz="1500" dirty="0"/>
              <a:t>With the rise of digital media, individuals are exposed to an unprecedented volume of information daily. The ability to critically assess the credibility of sources is essential in navigating this information landscape. Studies suggest that people who possess higher levels of media literacy are better equipped to distinguish between reliable journalism and misinformation. Furthermore, the role of cognitive biases in shaping how audiences interpret news underscores the importance of teaching critical thinking skills alongside media literacy education.</a:t>
            </a:r>
          </a:p>
          <a:p>
            <a:pPr indent="0" algn="l"/>
            <a:endParaRPr lang="en-US" sz="1500" dirty="0"/>
          </a:p>
          <a:p>
            <a:pPr indent="0" algn="l"/>
            <a:r>
              <a:rPr lang="en-US" sz="1500" dirty="0"/>
              <a:t>Smith, T., &amp; Johnson, M. (2020). The effects of social media. </a:t>
            </a:r>
            <a:r>
              <a:rPr lang="en-US" sz="1500" i="1" dirty="0"/>
              <a:t>Communication &amp; Society, 3</a:t>
            </a:r>
            <a:r>
              <a:rPr lang="en-US" sz="1500" dirty="0"/>
              <a:t>(2), 45-56.</a:t>
            </a:r>
          </a:p>
        </p:txBody>
      </p:sp>
      <p:sp>
        <p:nvSpPr>
          <p:cNvPr id="6376" name="Google Shape;6376;p88">
            <a:extLst>
              <a:ext uri="{FF2B5EF4-FFF2-40B4-BE49-F238E27FC236}">
                <a16:creationId xmlns:a16="http://schemas.microsoft.com/office/drawing/2014/main" id="{E9AE4AB6-6E12-493E-1210-5DB3B3ADE92C}"/>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B947CF2D-B118-D9D1-95FA-00BAD786FBBA}"/>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EA56AEB5-60CC-B6A1-D106-2C384814EF49}"/>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B10F81B7-61A9-2102-CF84-81F1835251CA}"/>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D63015FF-E102-5B5F-B292-43164DB12873}"/>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DE677DC3-7A5D-C930-DBC1-20365C8AD7AE}"/>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33C859B2-98DD-A205-85D1-DB3361821538}"/>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84F2E9F1-58A6-765A-382D-348A1A3FD76C}"/>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1E987360-73D7-6749-6A75-A8C769623D2B}"/>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B848E6DD-F67E-8589-B5A5-9ED2B90BC735}"/>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2D1885D3-24E3-B35A-1D8F-F700DD60843E}"/>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9E3424F7-FC7D-12E6-B9C3-D1AF735F2EA9}"/>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F499F13C-0603-2318-215C-082CBE708F1A}"/>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A088CB55-CF6C-63F3-A5FD-74581EF48AF9}"/>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FACAD789-49A3-BAC7-4843-4ECDFD9C4C9E}"/>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5D7D6960-8912-FA72-489C-10AEC1B524C2}"/>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B6CD8E8B-50E5-72CD-F33F-2524C85B0353}"/>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3E2F7B04-B66F-AD13-B632-ABB498E67327}"/>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AFCA88BB-F734-8F87-AF51-B9747AE1B521}"/>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6ABB3EAC-3306-3CC1-BE9B-3D5E7E1AD8CE}"/>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EB396B68-666C-AC38-4701-0F282CEE981F}"/>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C26EBF3A-5203-D614-BA56-DB65277B74DD}"/>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A9B04B2D-3970-EB6F-D154-B1AC319FB685}"/>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81C74554-F056-07F2-E2FF-ACDAE7B8F6B2}"/>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98CAA638-7D54-6D2A-BA7B-81C07486FDB8}"/>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C96E272C-3887-A2AA-06CB-95C9E35459E7}"/>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BFF275A0-BE27-B4C6-622E-8885F854ADAF}"/>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6DC10A03-27AE-5927-15C4-F3CCC415024E}"/>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B6A3B9F3-F260-BCFB-05AB-3BA1CFC44C3B}"/>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1B5684A7-B605-5AC8-C802-05738C63F056}"/>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D2ECE94C-E838-97C3-8D92-2329953F57B5}"/>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E4F5BD58-B24B-1110-0C4E-FCA13EF363A0}"/>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4446E78C-3C2E-15C5-D456-D82CA1710799}"/>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C3C71EEF-2513-4CCA-CA3A-E1BF6BC1A70D}"/>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61479311-33D8-C992-1806-679364170D45}"/>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BEAC57A8-9DFD-49AC-DE3F-3B17605A2DC9}"/>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73A77EE3-969C-EC03-9DD2-1AFC67484203}"/>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0D4D3D20-22BF-1622-7AED-189002C301B2}"/>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060AA2DB-FF45-1E16-041D-E8FE91E91136}"/>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01D718C5-558B-E123-93A9-91C1861D9BAC}"/>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0223E455-DB48-39EF-CC40-82340BE34CA7}"/>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9B4305FB-AC16-077A-0E25-2E8A765F8C96}"/>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3ED62442-082E-D059-4DF0-01D334F355A7}"/>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88352675-3671-9B6F-BDA4-31A423D27F16}"/>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E509C5C6-77EE-40BC-8004-10CCD535E9AD}"/>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98A83271-8EEB-9C15-FBB6-DABBB8873267}"/>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44B5B412-5E35-97FA-8EF1-50025D0B36B1}"/>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F840AB2F-C75A-578A-645F-C02D88B1E943}"/>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DA10B5F8-8E16-9646-DAB3-08A276DF0A9A}"/>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E3C7FCE4-6B26-5646-EC87-B2D86A0495B0}"/>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BA49780B-630D-FD7A-FE00-65EC6850C3F4}"/>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A77EB719-CB18-B95B-E310-7CB51D8A5431}"/>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A2C828A5-DC62-54C2-3D15-6ACAF7515AB9}"/>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D4715634-A918-529E-E27E-5B5D12051DB0}"/>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E0A410BE-6B47-0172-0107-F93231A338AA}"/>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26D1CDEE-0665-BBA3-C4F6-ECC79E3523E6}"/>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27F8F37B-8707-E5FB-21D8-5178DD44452B}"/>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C0E29D5F-54EC-37C7-1396-1A9898FC510A}"/>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FC5CFC47-B9FF-6683-D98B-B4175183AC25}"/>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25FAB1AF-38D2-CDE8-07D8-76AE6A9E9610}"/>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C25911A7-6F26-86AE-100A-5AAA7597842D}"/>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81366041-170B-B8BF-7747-4ED211809BC5}"/>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D8B333DB-1DEA-BAE9-C77E-771BD720125E}"/>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D94532AB-0E64-A28D-174D-E8CC497F1ECF}"/>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62561BE0-3F5A-655E-09C0-3854982E8F34}"/>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4ABB8A01-A7D3-949B-7675-9A1D70380750}"/>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687667A7-3DE2-D9E2-65B9-0AB3285C634D}"/>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770BC960-E9B8-73F4-105A-219A874ADE2E}"/>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C6E9E323-B973-9797-99DD-AF9B15279E55}"/>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EC92D886-4465-F974-3521-DC10F35321B2}"/>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366639E8-F125-7DAA-225E-1604172F39AD}"/>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5A85BE23-87C5-6210-A2DE-005C51821755}"/>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7D7CAA4F-803C-08AE-9378-67B625F0EF5F}"/>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1272535F-65D5-BD62-D5C4-3E0B9E622C99}"/>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F9B7AAF5-0097-667F-F7A7-EDD6B47B5ADD}"/>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63244C82-A67E-9684-CB98-143CA1EF827D}"/>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37696D5C-D047-CC88-16C4-00C8573DEDC7}"/>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5EE7888B-7A73-669B-47CE-A01CECFF3C20}"/>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1306C299-6B6C-9077-0216-D0AE09F1DEB6}"/>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A1FF2BAF-B734-21D7-D200-FDF768DCAB5F}"/>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990F227D-5643-271F-487B-9D02E5F325EA}"/>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B9B98D47-B684-2297-86E1-A780E7D1465F}"/>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17B4E8E8-63BE-833F-D5DA-46F57215100B}"/>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2BEA18C5-B3BF-F1DB-1277-BBD2387898C9}"/>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6172743E-46E6-485C-C49D-112A451591F9}"/>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81B1BDA3-6E18-EC03-77D7-B06C0DE3FB9D}"/>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A5557BFB-545F-B2BA-0C08-9019FE8381D1}"/>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020C2423-44AF-BEA9-36FD-E5FBAD751547}"/>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3DE35FB1-78F5-E39E-D459-9B0135CF194E}"/>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83A90CDA-8777-850C-3E7D-38CB520ABAF2}"/>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D804B3AA-4B7F-31DC-1DC2-D74E37084561}"/>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29EB887F-5C82-1F1B-B4C2-133DD3D657C5}"/>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2A62117F-72FD-972E-C2EB-01336B78DEFF}"/>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E8CC738E-3684-4B9D-472A-0DE19E976E2B}"/>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F2C627AD-2B64-A320-01DB-DF19F2EB959E}"/>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8E1CA059-D854-5FAB-96C9-454806544DD1}"/>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DB8416E5-42D7-EBD2-7C5E-5AA4DED6B21F}"/>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88DB9AE5-69D3-A0F3-2A28-23644E726EB3}"/>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C68D707C-0708-74D4-CFDF-0CA27F52830D}"/>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B87FCA5F-BA6F-F1E9-059B-294E96A16F77}"/>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0D6AFE07-DDB5-81C4-F33E-96FB6EB05D45}"/>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CC2D62F1-ED62-B578-8881-FA9486B21A8A}"/>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40F161C9-3D0D-7E2B-C6E6-96B4DF1D609C}"/>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24F96105-AC58-DD01-E0AC-A3AC09F9DC20}"/>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476A7845-E59E-15DC-FB76-4DA36E0C21A6}"/>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6D036659-37BA-A9F5-0C06-10FFCED3301F}"/>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094279D2-71F7-D3E3-F9EE-08D224980016}"/>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65071E35-A393-7E7E-ECED-4C0F7656823D}"/>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0D9F13B2-74BB-0C77-5EDF-26584086524D}"/>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D946FF37-3444-E5D5-669A-289C21222222}"/>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162ADD15-5D58-2242-2299-88028138D365}"/>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6FD778EE-6204-99E2-AE56-33FCFC023D04}"/>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17B34CF5-3AEA-B1F8-91A8-D197A4964A71}"/>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5AE2DF31-836C-D406-39B6-62DE3DF5594E}"/>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04521D36-8E5C-80C9-3617-1A7AB3691133}"/>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34B78415-1A7F-63AF-9CC5-48E74820F5C0}"/>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01A3127A-D86A-951A-D344-BF1FE084CA1B}"/>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DFBB5436-710E-75D2-23DD-536DAC87011D}"/>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317D7F98-FD85-BFD0-DA0A-A7CA508B56FF}"/>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61324EDD-6227-C9BC-8A92-A8BA92C5D6F7}"/>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131B0C29-620F-5F3C-7541-7F2AB59A4187}"/>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808ABDE0-2170-09C3-B5B4-493D37A348D8}"/>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26131EA9-E51C-8B75-59E3-E480FB7A5E89}"/>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F43E3790-A3D3-07EE-F03A-4E61EBDBFAE5}"/>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C103A429-B03E-DC30-82C1-34313EB9C792}"/>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49C759DD-5A39-F751-369A-3E12650E9B7C}"/>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7C728F1E-7825-4456-6440-A8FAA3651FB9}"/>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4F38EA87-8B8F-D3AB-DD36-DB904423988F}"/>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EB8592F7-3885-AB73-0A85-C4687A4099F6}"/>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A4D4141D-A5BF-36E3-4CD2-EAF313938F6B}"/>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54F64B31-9981-4671-1484-F5375BF168A2}"/>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5C8DCFD4-94DC-3D52-CDD8-109A4F58216A}"/>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B7D2C24A-A824-B3CB-EA22-D5D4F5252E92}"/>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9A0520CB-BDEC-4323-5603-A0629274942F}"/>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D9004330-9EE3-318C-E005-CD01391DF9AD}"/>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C3A47787-F236-288E-6203-1FDCE20B114A}"/>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20C9F518-4E93-8D29-3699-B98B4B4DC38B}"/>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8B78231E-AC5D-29E8-39F1-E269EBF4B2E2}"/>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B13A8F7F-36C2-7A66-E516-0EF9F29D29D3}"/>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969D3E9D-78A1-B671-2ED7-46D71422F83F}"/>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436FE316-3B96-662F-9F4B-F5FAE3BC8687}"/>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E8A33737-C9B5-7CD0-1D6B-43AE774153AA}"/>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276D3ABE-648C-A884-1A52-C80353FE3A82}"/>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73549C7E-9236-FF9A-C081-DDADC5030FB1}"/>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DC7F80F8-BDD4-F9A3-497A-E1DDB95D8451}"/>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9EE1E1AF-5C12-1B69-FAD3-B90E2A5718B4}"/>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96DBF58A-9DFF-1C57-3119-F724ED25BD10}"/>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2DA57DDD-B555-119B-7684-4D326B7DE9DB}"/>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4CD67F72-1FA5-3791-C36B-73C962B17A01}"/>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7B79AA4E-6661-BE3F-CE53-04B1B817610D}"/>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EEC61576-FCF1-464C-2F03-9B1CD641ED37}"/>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58A13D60-81BC-2196-B930-DF4C65855375}"/>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658862E8-5157-2E9B-D804-E89EC893A20C}"/>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0DB96488-85C4-8D71-E7E8-E1EF12DC338D}"/>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8B7EE9BB-327F-BF64-0D7F-C3EA47B8C603}"/>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A212D8FC-9208-BBEC-8028-6E6A86A81084}"/>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1B6C6545-80E4-78AE-9569-2CEF29E03170}"/>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92F56823-03CD-C463-330B-F76B7995BCD1}"/>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770C2349-9DB1-9ED9-8B64-1F98F85D0A01}"/>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17948CF5-FBA0-CA7F-B994-30EA4AAC5F9A}"/>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996E7FE5-61DF-7905-5CF8-5D81F7761B8B}"/>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E04B1287-19F5-6742-BB85-8AFB9E9D9E8D}"/>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3A16B5F9-A2E0-B8E6-1B1D-BB1D7E3AAB7B}"/>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BCB7A259-925B-330B-D575-655F19470DA5}"/>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C453F7D7-95E3-6720-7A7C-9D9340C3ACBB}"/>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2FF6F6BF-EFEF-EE4C-7A4D-CA8602E34804}"/>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EF235E0C-9292-BF1D-EF36-27A5423D9059}"/>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F1A10227-F5C7-E402-2956-145ABAB2EDE7}"/>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63CE6A4F-1178-084D-7A94-2E0A04488442}"/>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94969E1A-BABA-F5C2-BD25-B1528D9E2A2C}"/>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5B60D7DE-B309-EEA6-AEC0-D54DC3619319}"/>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8E63C3A3-7B53-B867-CA90-4FB74F936EBC}"/>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64FDF816-05AF-CFCA-7081-A5D53460BA1B}"/>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84BC08DF-66AD-28D7-B927-5DC0ACE3BFB6}"/>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25797274-91E5-4F9B-FDF0-8D7ABA8EE077}"/>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9C6AD97C-7B4A-E96C-06DD-8DFDD4623BF2}"/>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4B0432B0-AF28-89FE-3000-876F32EE87CD}"/>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9DB352D0-8216-B140-A070-231E0D11AF0E}"/>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F304D4FC-016C-5FC7-A424-1085E2E6833B}"/>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AE69786C-FA59-8325-B93D-13F0E0366CBB}"/>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841ADA1C-913A-F14F-A2E1-7A2CD6F86C18}"/>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19E2CA00-C352-59BC-FC73-F839B4EB018B}"/>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833D31E0-07B3-D6B9-52AE-EE23197A377B}"/>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999C320B-7BD7-8F6C-D8FD-71446ABD82D0}"/>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DF21FD06-55B6-CEAB-70B2-8A4B2C423E9A}"/>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BA3FDF75-8596-4289-F6AE-09776F9C1C9C}"/>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237D156C-C66D-63B6-8F82-70546F1FE6E5}"/>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B3EBC258-9FCA-8DCB-8049-A6032FDB0DF2}"/>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C0336D28-6266-3017-A8D3-FF870EE787B4}"/>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4030628E-E33F-9F5E-F035-E26C72B6F744}"/>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0216DC6B-EE8D-8479-28B9-D00D582AF6FD}"/>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CA543C55-8A11-9412-76EB-4CFA4C476DE4}"/>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D2388CC4-A30E-5343-B2A1-72D1FA0C6C05}"/>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7A5BEA9D-D4F5-BEA0-62C9-27E161D21EBD}"/>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F3BF529C-AD07-7E9D-2071-E3CC60226A8F}"/>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36D0E17A-1F76-F033-6164-282CD3F4E4B3}"/>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9E4601E6-5B86-1BDB-E9A1-8C2D621B595F}"/>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F19E414A-9F1F-9574-05A4-87BDCBCEE234}"/>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C5D041FC-29D1-6A9B-ED56-786A964CBC48}"/>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988866BA-DE77-467E-83F6-4E722D44527A}"/>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D41C061C-62E6-3719-15E5-261EBE316778}"/>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935FDE5F-7E8D-F0C6-7DAD-7DA56669E480}"/>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7D4BE030-2143-6C04-11E1-45C58F33DCAD}"/>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BBCC16D4-D30C-4BE4-DB16-735348A7636B}"/>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3CAA4332-4AEE-BE8F-2356-DB3FA11369A9}"/>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56CCC6C7-157B-68E4-AE4E-4B016284CB5E}"/>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C93C89E5-2476-8A65-B1A8-DABC5D6BEA5B}"/>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4A07B812-FF5F-A717-92D3-974B95C6F194}"/>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FB873035-CBB3-0D21-0561-C061691F7CE1}"/>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6D82447C-72D1-3E4F-A3AB-A96960238CEB}"/>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9987BECF-35BF-FB15-8E33-77C733609097}"/>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B8407502-1AC9-F9C0-F6D3-3A55133174B1}"/>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DBA92FAB-F95A-F6B2-4877-5166D264A243}"/>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2274171B-8E0E-2E37-8D70-3529AE779406}"/>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C567E7C5-0F69-CFE3-E950-6966AFE8C530}"/>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31EA0D73-4D1D-7A77-E9C2-87DEF5DD6980}"/>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471DF012-6DB6-2F10-1EB4-6E336A35A660}"/>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FE71AE91-E6EB-4ED5-C832-4701E06335D6}"/>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4D243E19-BA32-C851-F21D-85934CF8BF16}"/>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815286CE-01D6-A76F-4505-67799E378483}"/>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25AA1109-9EB9-49F3-15F6-C485D5FE8722}"/>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9EFE9FE3-E614-6B36-E6DE-1DF335FEE132}"/>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2352074E-10FC-BC39-7C4A-2C4F13411A87}"/>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A69F0D6C-24EB-A49C-904E-6983A4D187C9}"/>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4F917201-15D1-657A-8846-AF442235BAB3}"/>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A66CEBF3-4A2E-C93A-24F2-9BB8CC076E76}"/>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D9080D07-CD0E-6D86-FE9B-3DD11BBA122C}"/>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27D17066-DB2F-35C9-5588-A6176A377FA3}"/>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426D7544-9BD4-BAB8-A86D-A2A9CEC01F0F}"/>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AEE2008C-F9FB-18E8-79B0-1943983C8AFB}"/>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1DC14F13-19F7-256B-021F-EEB6CEB5C4D8}"/>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5BD7029F-7980-5E7C-8F45-C476E3A98AF8}"/>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854201D9-A8AD-9A87-E459-D0068275B8DD}"/>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9ED2476A-1E7E-5159-0B29-148AE118BF37}"/>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630A1E82-D6C3-6261-5FF1-E08EBA5CCF9A}"/>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97438994-991F-BAE6-E0BB-7AC9154CA8B7}"/>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38059A7D-FD87-F69C-DE4A-A41C7AC073D7}"/>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47822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99FB5EE6-794F-6B26-CFC2-F43CD5F1AA61}"/>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A27A6CE7-1E8B-9929-9E02-3C60851F0824}"/>
              </a:ext>
            </a:extLst>
          </p:cNvPr>
          <p:cNvSpPr txBox="1">
            <a:spLocks noGrp="1"/>
          </p:cNvSpPr>
          <p:nvPr>
            <p:ph type="title"/>
          </p:nvPr>
        </p:nvSpPr>
        <p:spPr>
          <a:xfrm>
            <a:off x="462013" y="487504"/>
            <a:ext cx="8239225" cy="995847"/>
          </a:xfrm>
          <a:prstGeom prst="rect">
            <a:avLst/>
          </a:prstGeom>
        </p:spPr>
        <p:txBody>
          <a:bodyPr spcFirstLastPara="1" wrap="square" lIns="91425" tIns="91425" rIns="91425" bIns="91425" anchor="ctr" anchorCtr="0">
            <a:noAutofit/>
          </a:bodyPr>
          <a:lstStyle/>
          <a:p>
            <a:r>
              <a:rPr lang="en-US" sz="4000" b="1" dirty="0"/>
              <a:t>Paraphrasing &amp; In-text Citations</a:t>
            </a:r>
          </a:p>
        </p:txBody>
      </p:sp>
      <p:sp>
        <p:nvSpPr>
          <p:cNvPr id="6375" name="Google Shape;6375;p88">
            <a:extLst>
              <a:ext uri="{FF2B5EF4-FFF2-40B4-BE49-F238E27FC236}">
                <a16:creationId xmlns:a16="http://schemas.microsoft.com/office/drawing/2014/main" id="{43E635B3-96B9-24AD-DE5D-4225AF9203F8}"/>
              </a:ext>
            </a:extLst>
          </p:cNvPr>
          <p:cNvSpPr txBox="1">
            <a:spLocks noGrp="1"/>
          </p:cNvSpPr>
          <p:nvPr>
            <p:ph type="subTitle" idx="1"/>
          </p:nvPr>
        </p:nvSpPr>
        <p:spPr>
          <a:xfrm>
            <a:off x="81023" y="2083443"/>
            <a:ext cx="8774219" cy="678168"/>
          </a:xfrm>
          <a:prstGeom prst="rect">
            <a:avLst/>
          </a:prstGeom>
        </p:spPr>
        <p:txBody>
          <a:bodyPr spcFirstLastPara="1" wrap="square" lIns="91425" tIns="91425" rIns="91425" bIns="91425" anchor="t" anchorCtr="0">
            <a:noAutofit/>
          </a:bodyPr>
          <a:lstStyle/>
          <a:p>
            <a:pPr indent="0" algn="l"/>
            <a:r>
              <a:rPr lang="en-US" sz="1600" dirty="0"/>
              <a:t>Paraphrased excerpt with </a:t>
            </a:r>
            <a:r>
              <a:rPr lang="en-US" sz="1600" b="1" dirty="0"/>
              <a:t>parenthetical citation</a:t>
            </a:r>
            <a:r>
              <a:rPr lang="en-US" sz="1600" dirty="0"/>
              <a:t>:</a:t>
            </a:r>
          </a:p>
          <a:p>
            <a:pPr indent="0" algn="l"/>
            <a:endParaRPr lang="en-US" sz="1600" dirty="0"/>
          </a:p>
          <a:p>
            <a:pPr indent="0" algn="l"/>
            <a:r>
              <a:rPr lang="en-US" sz="1600" dirty="0"/>
              <a:t>Media literacy education can contribute to improved cognitive skills that would help people to tell the difference between credible journalism with little bias and misinformation (Smith &amp; Johnson, 2020).</a:t>
            </a:r>
          </a:p>
          <a:p>
            <a:pPr indent="0" algn="l"/>
            <a:endParaRPr lang="en-US" sz="1600" dirty="0"/>
          </a:p>
          <a:p>
            <a:pPr indent="0" algn="l"/>
            <a:endParaRPr lang="en-US" sz="1600" dirty="0"/>
          </a:p>
          <a:p>
            <a:pPr indent="0" algn="l"/>
            <a:r>
              <a:rPr lang="en-US" sz="1600" dirty="0"/>
              <a:t>Reference</a:t>
            </a:r>
          </a:p>
          <a:p>
            <a:pPr indent="0" algn="l"/>
            <a:r>
              <a:rPr lang="en-US" sz="1600" dirty="0"/>
              <a:t>Smith, T., &amp; Johnson, M. (2020). The effects of social media. </a:t>
            </a:r>
            <a:r>
              <a:rPr lang="en-US" sz="1600" i="1" dirty="0"/>
              <a:t>Communication &amp; Society, 3</a:t>
            </a:r>
            <a:r>
              <a:rPr lang="en-US" sz="1600" dirty="0"/>
              <a:t>(2), 45-56.</a:t>
            </a:r>
          </a:p>
        </p:txBody>
      </p:sp>
      <p:sp>
        <p:nvSpPr>
          <p:cNvPr id="6376" name="Google Shape;6376;p88">
            <a:extLst>
              <a:ext uri="{FF2B5EF4-FFF2-40B4-BE49-F238E27FC236}">
                <a16:creationId xmlns:a16="http://schemas.microsoft.com/office/drawing/2014/main" id="{250FF3B3-AC68-621A-549F-4E24C237617D}"/>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0A1D389E-EBFD-EE84-FCE1-CBE8A8106ED7}"/>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BE5323E1-7867-6C48-7C5E-DBDC1757B676}"/>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97877A80-3CE9-7B3C-7969-D0CA0777BAFC}"/>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A678C9D5-1802-B757-3688-C779D20D39CD}"/>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2DD6D4A7-4AFD-7285-1E8F-C1E8C02158AA}"/>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0C50DD51-5A0D-0DA4-F469-39BB84D857E5}"/>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ACE08937-2B6D-6AF3-2998-12074739B158}"/>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7ED6B789-8710-CA6E-BAEB-6B0D4F634264}"/>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C5D1CFCF-070F-A9CC-2075-F95F406D2806}"/>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D1E9BAD6-C65E-E752-EE4A-974DC27083DD}"/>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89B6ABED-49BA-9394-D02C-9C84D615E284}"/>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F45BE863-633C-4298-8826-3F505CA2A127}"/>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B07460C4-5A85-66FA-474B-C9C646BA12D9}"/>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F2E53C33-0554-1739-55DB-D05043618F18}"/>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361BE215-69AD-B26C-87F7-7E070D37D3DF}"/>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F9F9D034-489E-106F-3427-322F064C7FBD}"/>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7F04ED74-6E4B-F569-B05C-134A688F44A5}"/>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E3CC6029-EFEA-B8B2-F9A7-DBFC36B6CBFA}"/>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A36E38E5-A278-1B89-AEED-6D1B8A8654AA}"/>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8D1A5FA3-F371-DE56-B544-96F03C6EC310}"/>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095755C0-3D4D-34A1-F0DD-736B8441BE2F}"/>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8FB482F3-1A3D-7DB4-BA34-A974FAEBB7AB}"/>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06EE9054-B8FE-7E5A-09E4-797E94CC0701}"/>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6714B155-DC97-2C67-0CB9-417D342E1888}"/>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65C59D17-D1A3-9E5D-209D-BC779858809D}"/>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B9310DD5-A167-4C73-76AC-BE5EB361525A}"/>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70BA9AAC-281D-E4DD-9A81-0A3D2D22F3B0}"/>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CA2A7DAB-0025-0543-775E-CF696BDE4A7B}"/>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6DE63E2C-8AB9-F761-547F-80579A01E1DB}"/>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DC84989D-2D13-EE99-0658-3F0ACA608F25}"/>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7E22718D-9588-7F2E-F344-CDCF04F87CDB}"/>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02228302-5AEC-6CEA-D4C1-90CEAE9FAEEA}"/>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B0199060-4AE0-58B2-5A29-A0DEF53D72C1}"/>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9D4F71C7-ED96-154A-7D39-7AE2B6BDD912}"/>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E5FBD634-E790-A389-3084-3F70B153A401}"/>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93639952-16F5-5E9E-9063-9178A6021C87}"/>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71924570-986C-328F-7F4F-8BBD0B2FE4F0}"/>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3FF3E9DE-DC2D-B538-23E2-11FB786211B1}"/>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3474A0C8-AEE1-A177-FD4C-AD397CF7AEAC}"/>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612812D8-C005-3E89-0079-48F7FA4B954B}"/>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FE68AC2E-0A8B-54A2-0D8E-47E22FA0A531}"/>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790E73F6-806C-348D-8F28-B2A17C882C65}"/>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699C08AA-34BC-A11D-941C-7704D06491CA}"/>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E859F7EC-5D3D-0676-285F-B7896D6920FF}"/>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4837AD21-F2A6-A429-BD23-60ECE9610E13}"/>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51EC70D5-CBCC-7C5E-5722-F2184A2E7EAC}"/>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3A42CD4B-1088-E2FE-4594-AC7F8DC9ADE3}"/>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60EBEA44-71C6-F227-99CD-50CEF4CF9620}"/>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EF3E7283-910B-CD0D-5500-C324D3A2E746}"/>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B35948E7-691E-3199-7B58-0855289D58A3}"/>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394F6F6C-1D68-4263-32C0-E84ECDCB2CA0}"/>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1F17B497-5387-B6D3-AC05-C059B54AD1BA}"/>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7A9DE141-443E-058B-9EB7-F71E930A1852}"/>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59F0F432-5DE8-DC4C-9684-882B2F2DBF9F}"/>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ACA42DDB-92CC-D86C-3149-CAA5E291D202}"/>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DD0CDE76-08B5-1A68-0766-94060041414F}"/>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BE139F87-EE7D-4B5B-14AA-7A1D2CF50798}"/>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F423B0FC-7207-65C3-53C6-CE71486532C5}"/>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0A9770C4-C6AB-AFD0-0CED-152EE2041C89}"/>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DD27E64D-093E-0B18-5452-41F0C071E19F}"/>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DEADEE96-A593-C301-3B08-B99A9203A79F}"/>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A2231F62-977D-6BE0-5CDC-BE6F4C389951}"/>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2BA7F44E-2CA1-9C4E-7B01-DBFEBC85433A}"/>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5D641ACE-7FA0-A7D5-194B-F5E21D7FE928}"/>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70AFC372-9C45-63C6-F729-146085243B8B}"/>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9B4D6C86-6C3E-5DB6-4795-A029B3C82B30}"/>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F02B310F-2A9E-6A93-15F5-FD50DAF095CE}"/>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D9AB0184-E166-E04E-20BB-FA944A90244B}"/>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ACD5904E-4418-12D2-FAAF-D274DC635F65}"/>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B5CB62B0-769B-6AEA-B7A2-CD1B33A12B60}"/>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C2359E9E-CDD5-8551-6384-F53E9FC3BDEE}"/>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29596024-4DDA-6D3B-05D6-947535BF6F78}"/>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CAEB87C2-8915-C530-592A-58F9C7396482}"/>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A5F10CAB-A2B8-A56A-AE17-32A34133FB2E}"/>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EAA89B6A-6634-5C3C-772D-3F01A086457E}"/>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A4331207-DA84-C23E-46B6-6B6C2C1EC63F}"/>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05EA6814-AD2C-999D-AAC2-9C36C66E9B60}"/>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572D4331-E572-B692-F46D-07BF6F63ADAD}"/>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67B47C33-E14F-272F-3E38-6B1DC5F497F2}"/>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26550AA6-399B-E345-044B-562C0C4D9049}"/>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1CACCA5F-7F47-7545-357B-12DF9CBDAEE8}"/>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759636CD-6C04-C801-EBBA-E939C0004BBE}"/>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36F6B384-A664-CF25-B9A1-5A3A21FDC308}"/>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ED24F6B6-2287-76B8-8DE9-4380DB5DC6DF}"/>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B473D194-FE21-8BB1-4608-A2DE9FC1A37B}"/>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C68BD9AB-563E-E3DF-D136-0820BCF8EBE5}"/>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2ADE45C7-F4E4-7DA7-1A6B-465F9703FFFD}"/>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301BAEEB-8E0A-ACB7-1EC7-1153CDB84DBF}"/>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E008FDC3-BAAF-706B-74E7-F28EF64D2565}"/>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51277D82-F0F5-D6A1-A629-84BCB10980E3}"/>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21EE50EF-C88B-6FDF-E27C-ACF1D29061CC}"/>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F36403E9-94C1-5278-04A8-EDF8FF1D11E7}"/>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DEC15AC5-7582-DC3F-D47A-77CBF704A39A}"/>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BE8B99D0-2A81-DF4A-7243-0C96C82C7E20}"/>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E5133998-E95D-96B9-10DF-4414B3FBBCEA}"/>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26E0A744-EC1E-8F32-03A3-1F2205B97A23}"/>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FAA1FB92-17C0-E471-1B90-90A9B9513D78}"/>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F737CECE-DAC7-A602-6DBD-E02E559B156C}"/>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A54B4C54-C65C-3593-7F4B-DBBE07F88F59}"/>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32CD38B2-D861-AB43-2B6F-5A0F1912E479}"/>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0289B7E2-5CB5-B6AE-7351-0E6EC8C7870A}"/>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0F9F2B0A-EBB4-61D2-A4A9-F52165932A84}"/>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B84D1EF7-1A44-BE2F-F7E4-6DD4E6B1E416}"/>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8733F4FA-2B3F-C371-BC21-57A142487E4F}"/>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930A9ECF-FBAB-68BA-5067-5288300038C1}"/>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E62E4467-A59D-9633-6083-06369761CE98}"/>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213FA496-AE39-DDBE-1082-690D1D242F12}"/>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89F792A9-9A8D-FB9A-BA18-7BEE17A40EC4}"/>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503C0C3C-486F-5A5D-9162-B6F8CF3E74BE}"/>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3AECEF80-9116-6DC7-709D-E45A8CDCDFE7}"/>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D4380785-0C21-03CB-C672-E6934A181C43}"/>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FBD527BA-1F43-A83B-FDD9-843F6D6F7EA0}"/>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57115D8F-E11A-F5B6-9216-2EC0BDA55184}"/>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D53D2451-372D-8E49-C127-5FE9D718F277}"/>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6DAA64FB-76CA-1D15-CCE3-14DCF7118696}"/>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82E0F9A8-2847-868F-B758-E2A25DF4E2B7}"/>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F8661258-012F-5E39-860E-72A41043B85C}"/>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6F6B711A-B855-BB58-D983-BF9577A13FAE}"/>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35FB3F09-9398-038F-C2D6-C7E246612B30}"/>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0B2EADDF-B9C9-F5DA-E15F-F05850F65CFE}"/>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F30FB743-5743-2636-889A-90C2D1555A63}"/>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668E3C92-046D-398A-6393-4DF96DE70AA1}"/>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CEF547F0-018E-C886-6164-05975BC88BD8}"/>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3F4DE1CD-A5F6-8425-239B-20AE3EA468CF}"/>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CFC38B68-3500-D8BF-B407-222F0E37E0A9}"/>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B4A7A935-5EF0-4532-34CD-34E91492E4BE}"/>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D85C8EAE-5EBD-8FE3-CE17-04A5B473DF78}"/>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C48022FC-6644-7BDA-3E0F-A97481FB5F4B}"/>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00FE5469-A180-3E79-83F9-17AE6418C70D}"/>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00ED9ED0-8BCC-491A-213E-2D5A02CB826F}"/>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19B94BBC-1302-D6FE-CFE2-85A2553E9916}"/>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A319FD24-1668-5157-F48A-C5A45AA771E5}"/>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AA9B0089-CC3D-07B3-64B5-D9EDC9399542}"/>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486F1BA8-DC83-E6E0-87E4-B6E5365CEBC6}"/>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DAD4023E-5D0A-39F9-DD3C-52376056D7EF}"/>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FA1A843B-1B94-D9CD-CBE3-A0E8F0A8A32C}"/>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F6D1AA71-ECDD-85CD-A5F6-87972FF95F05}"/>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DC22164B-3D80-53E2-B003-181470B42FBB}"/>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E3E77A4E-D506-3B66-B4F2-B9633579567D}"/>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C08A0146-152B-1733-932D-4AAD48B9FC07}"/>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F543781A-C9C5-F3DD-802A-04942FF04165}"/>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0AA962E1-6105-DF9C-62BC-93FD94FA18B0}"/>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8CF349D1-D423-AF15-45BB-064B5D68A586}"/>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2168C706-77C7-94F1-1FD9-2EF6EFCA0982}"/>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828D7F85-2409-6B0F-E967-7D90E3BDA953}"/>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801641C0-C1CE-D94E-C21A-8F4123C14150}"/>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17A2F53B-1248-5E19-7DFA-14CD69656DA8}"/>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489C6805-DFF8-6A95-066F-138BD78AC3E9}"/>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26EB28A3-6F8E-CAFA-7840-A366F9CB5E74}"/>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945CE22D-A13C-AC25-8DE8-969CAB11A7C1}"/>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6E00C5D9-46CD-6F0D-28A9-58D17FEA104E}"/>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8A87AB6D-6525-9F16-274D-C27EF9C316A5}"/>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9B59BEE3-011B-14F2-3B28-46BAA5CA181F}"/>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E58E4D00-394E-B866-7925-68E2119486BF}"/>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0DB01EE6-2AFE-4222-C942-D1D95D2532D5}"/>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CBB5BA08-22A2-14FF-4687-7EAA49562842}"/>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4B113FCF-8EA3-01D6-C9A9-C92BA72DCCB1}"/>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60B64A44-0C7F-D63C-B837-15B16DA98530}"/>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F48E7DEB-346A-6B4F-71C1-57993E28B539}"/>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6671A0BF-346D-EBF2-9037-DA25A9BD0921}"/>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424F6933-566B-D855-1207-CE314B07442C}"/>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D9D17C74-2315-44E3-8D31-9B9303EA6CFA}"/>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EE81A751-6C12-9002-8076-66A8DE2CA38F}"/>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D90A69AF-2A29-EA47-CC02-CB39A1106056}"/>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99670DB2-84C5-0887-D70A-B53D10B56B7B}"/>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667AB7A8-79C7-0A94-ED5C-5D1AB3D49F1F}"/>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A79E901D-D467-D6F2-2CF5-ABA07CD4C3CB}"/>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60728F21-4987-E542-6852-EF8F2D326434}"/>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84518C15-F8DC-3252-2CD4-4F8119333127}"/>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486C6981-08E9-FB65-55BF-ACB5A6E1A472}"/>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C0D04F6D-83AD-A613-5A01-E903AE0B1889}"/>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1FD818FF-98E5-0560-74FC-DC007CF1543E}"/>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FAFA1F1B-7613-1F7F-706A-FFBB8984B573}"/>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97D5AB94-7375-D5F5-D402-F60728B080B6}"/>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E80AD851-8B8E-B1D1-0893-E9927609FDA2}"/>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76B521F3-0779-CF3D-5F8F-A20936A533D4}"/>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B90A4182-8BE2-9FC4-C21A-3BB4121355E0}"/>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87B2D6EC-8C91-59E1-0579-37D583A22AAF}"/>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60D27C69-9B0D-6106-3B45-0B764260671C}"/>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9DD48BEC-5241-3B86-DAD3-A841EAE910E7}"/>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25F503EF-33AE-37A9-1C98-47066EBE3BDA}"/>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3685E52D-29B3-1B1E-AE28-3164C95957AB}"/>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E0AED696-0FF9-7F32-CF4A-82945C371BAC}"/>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5583FBB1-C05B-B713-1BFF-42D24746951F}"/>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D54B01EE-3DFF-3BBE-3754-C36A677092FC}"/>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D2526644-B9E7-F52D-C426-F2393500BAF5}"/>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02B1EC86-6EA2-E431-FA33-193733F7A15A}"/>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BF0D839B-1299-13C7-A14C-AD55ED5890D4}"/>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DF50A2C4-7426-FD16-B687-0E1AE4F27323}"/>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FEFA4E1C-58A3-4C9A-17FB-02F377D31B5A}"/>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D86234EF-8BA2-6092-FE61-0425EE4933CE}"/>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11F0D28D-2350-C5F6-F35A-8D47A2FA482F}"/>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4C742277-C2D1-7902-2BB8-C60523980B94}"/>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4A49B3D1-7EFE-0DA3-6B0F-75E67ADC92BE}"/>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08C0B16B-7C01-2865-7E43-51FED8745E4D}"/>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8D56890C-D03C-5AE6-2617-01E9D858C2C7}"/>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DE20660B-AEDE-DBE5-08DA-3DFD7FF50E9C}"/>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58C598A3-BBD8-81CF-C958-780E120A6509}"/>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36F6BCD4-234A-9686-DC0B-ACDE25E12175}"/>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CCC6DBF5-C544-8403-68C9-BA5BF7B83F49}"/>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668DB54D-B224-A1B4-7D53-DDF82897BF72}"/>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2EC78A46-B1C9-F576-0000-050FF85C9767}"/>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B08768B1-0DB2-62F7-B42A-418BB61FAD01}"/>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C4BEEF52-CEFA-EE1B-2300-2B06A97BD341}"/>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9147A724-6F32-C8FD-BD20-FAA530DB28B2}"/>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C2624B5C-52CD-421B-DA24-D1771CF4306A}"/>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807258DA-D0B2-8AEC-3385-CD80ECD3C63A}"/>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3DA7DB06-E9B4-28A5-D1A3-561CBFA217B2}"/>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FC6DC9C6-EC2C-E5F4-B27C-6CBE98139A8E}"/>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B8DD1308-525C-DF89-2140-7601966732B5}"/>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E1CF158E-37EB-017A-0308-11B3C8120456}"/>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EC9A7A13-A720-6298-056E-89185AB0DE2C}"/>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E3E03729-99BD-6ACC-B819-427451503C53}"/>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8AD94F55-6A6C-06FD-E09A-ACEA03E22650}"/>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CD55E0A9-0129-AFF4-E8D6-2D4E8C505D41}"/>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D440DB82-D6C5-11EB-E716-464F7C90213B}"/>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DB3414B1-DAD6-6FFD-20CA-11883EAF4D1B}"/>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379AE4AD-D60E-3689-8457-F9F30436DD66}"/>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E7CEC0C7-342F-6AD9-3159-8D57F5A86E7B}"/>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E5BCC7EB-D008-5E37-1C14-061F2B08C1B3}"/>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58414241-D640-A748-B799-1F5FABF6208E}"/>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530724F9-EA27-7DD8-B0B8-1848F0D880EF}"/>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9474AD50-1182-25DC-F648-376B73BED4B1}"/>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C39344F1-CBB2-73BF-968E-423BD64E55EF}"/>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2DD03006-C0EC-2BE5-6777-303D25F66B62}"/>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1B0E6197-3169-8701-5AEA-85C1196973C6}"/>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A7695C96-B096-7934-8BDC-543A34CD27B6}"/>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7C9EC68B-4E50-78F0-43EF-0286618DEEEF}"/>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4F5EB6C5-FC83-C239-629E-2F849DFE96ED}"/>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A4F8D65C-2204-925C-0F11-A1610F58F9C3}"/>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0CE535D6-1B45-CE5E-2CD9-D65F3AA4D07D}"/>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E436EF17-42E5-1D76-F15A-DC80047C66EE}"/>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7E5BF2A0-1D04-FD97-2FAB-E7B37C706E01}"/>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DEA602A1-2DA9-D9DC-4914-E5C52080B413}"/>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1E2D101B-02D4-6709-A278-0DD5B94B11A4}"/>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4B35DD58-2A38-34EC-5A18-FF2712A996BD}"/>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63405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5C94DB13-A473-D62D-FAD1-1000BF195179}"/>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1E16DE78-40F4-C6FC-E3BB-962AD8943CCB}"/>
              </a:ext>
            </a:extLst>
          </p:cNvPr>
          <p:cNvSpPr txBox="1">
            <a:spLocks noGrp="1"/>
          </p:cNvSpPr>
          <p:nvPr>
            <p:ph type="title"/>
          </p:nvPr>
        </p:nvSpPr>
        <p:spPr>
          <a:xfrm>
            <a:off x="462013" y="487504"/>
            <a:ext cx="8239225" cy="995847"/>
          </a:xfrm>
          <a:prstGeom prst="rect">
            <a:avLst/>
          </a:prstGeom>
        </p:spPr>
        <p:txBody>
          <a:bodyPr spcFirstLastPara="1" wrap="square" lIns="91425" tIns="91425" rIns="91425" bIns="91425" anchor="ctr" anchorCtr="0">
            <a:noAutofit/>
          </a:bodyPr>
          <a:lstStyle/>
          <a:p>
            <a:r>
              <a:rPr lang="en-US" sz="4000" b="1" dirty="0"/>
              <a:t>Paraphrasing &amp; In-text Citations</a:t>
            </a:r>
          </a:p>
        </p:txBody>
      </p:sp>
      <p:sp>
        <p:nvSpPr>
          <p:cNvPr id="6375" name="Google Shape;6375;p88">
            <a:extLst>
              <a:ext uri="{FF2B5EF4-FFF2-40B4-BE49-F238E27FC236}">
                <a16:creationId xmlns:a16="http://schemas.microsoft.com/office/drawing/2014/main" id="{7DFF3880-1EB3-7B0D-FA96-F1739ACF4C5A}"/>
              </a:ext>
            </a:extLst>
          </p:cNvPr>
          <p:cNvSpPr txBox="1">
            <a:spLocks noGrp="1"/>
          </p:cNvSpPr>
          <p:nvPr>
            <p:ph type="subTitle" idx="1"/>
          </p:nvPr>
        </p:nvSpPr>
        <p:spPr>
          <a:xfrm>
            <a:off x="81023" y="2083443"/>
            <a:ext cx="8774219" cy="678168"/>
          </a:xfrm>
          <a:prstGeom prst="rect">
            <a:avLst/>
          </a:prstGeom>
        </p:spPr>
        <p:txBody>
          <a:bodyPr spcFirstLastPara="1" wrap="square" lIns="91425" tIns="91425" rIns="91425" bIns="91425" anchor="t" anchorCtr="0">
            <a:noAutofit/>
          </a:bodyPr>
          <a:lstStyle/>
          <a:p>
            <a:pPr indent="0" algn="l"/>
            <a:r>
              <a:rPr lang="en-US" sz="1700" dirty="0"/>
              <a:t>Paraphrased excerpt with </a:t>
            </a:r>
            <a:r>
              <a:rPr lang="en-US" sz="1700" b="1" dirty="0"/>
              <a:t>narrative citation</a:t>
            </a:r>
            <a:r>
              <a:rPr lang="en-US" sz="1700" dirty="0"/>
              <a:t>:</a:t>
            </a:r>
          </a:p>
          <a:p>
            <a:pPr indent="0" algn="l"/>
            <a:endParaRPr lang="en-US" sz="1700" dirty="0"/>
          </a:p>
          <a:p>
            <a:pPr indent="0" algn="l"/>
            <a:r>
              <a:rPr lang="en-US" sz="1700" dirty="0"/>
              <a:t>Smith and Johnson (2020) concluded that media literacy education can contribute to improved cognitive skills that would help people to tell the difference between credible journalism with little bias and misinformation.</a:t>
            </a:r>
          </a:p>
          <a:p>
            <a:pPr indent="0" algn="l"/>
            <a:endParaRPr lang="en-US" sz="1700" dirty="0"/>
          </a:p>
          <a:p>
            <a:pPr indent="0" algn="l"/>
            <a:r>
              <a:rPr lang="en-US" sz="1700" dirty="0"/>
              <a:t>Reference</a:t>
            </a:r>
          </a:p>
          <a:p>
            <a:pPr indent="0" algn="l"/>
            <a:r>
              <a:rPr lang="en-US" sz="1700" dirty="0"/>
              <a:t>Smith, T., &amp; Johnson, M. (2020). The effects of social media. </a:t>
            </a:r>
            <a:r>
              <a:rPr lang="en-US" sz="1700" i="1" dirty="0"/>
              <a:t>Communication &amp; Society, 3</a:t>
            </a:r>
            <a:r>
              <a:rPr lang="en-US" sz="1700" dirty="0"/>
              <a:t>(2), 45-56.</a:t>
            </a:r>
          </a:p>
        </p:txBody>
      </p:sp>
      <p:sp>
        <p:nvSpPr>
          <p:cNvPr id="6376" name="Google Shape;6376;p88">
            <a:extLst>
              <a:ext uri="{FF2B5EF4-FFF2-40B4-BE49-F238E27FC236}">
                <a16:creationId xmlns:a16="http://schemas.microsoft.com/office/drawing/2014/main" id="{0F0938DD-83B0-BD61-A6D1-4A5AD1459303}"/>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C10754A1-01E9-7B01-A789-5C3524733BC7}"/>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172EEC32-7661-4670-2F19-7410FAE6ECB3}"/>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C31D95FB-E0B6-E030-C254-FCD37679E14C}"/>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703C97AC-F8B7-C0E2-5C4A-3C5F62EFACAF}"/>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F0E928E1-1DE1-D650-9295-A4917F67B12F}"/>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A0F4855D-292C-D520-346A-929F8373DDA9}"/>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5F9351FC-3AD5-2881-398B-1AADCC0C5FE2}"/>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EA367A9C-F860-5A93-80DD-0DC50D2305B0}"/>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9E2A4DF5-2BFB-5776-C0AD-68EE397188EA}"/>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A347B6C6-A441-B903-E494-659619DD9632}"/>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2FB1A9BE-09CD-42E9-9789-08F0A3F0BC2C}"/>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1DA21F30-D57A-ACC1-CDD4-501008A33611}"/>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91DCCDB0-7D98-9D26-5C0B-62109460C037}"/>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5AEEF739-4CDB-60CB-A92B-2A3A632765EC}"/>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A9CE6BE0-83BE-E7B7-C24B-A26C09302EAA}"/>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DDA8D4C0-D3EC-A76C-7582-D275E391624A}"/>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86A90AC3-62DF-7073-B6E9-E923AC27EDE5}"/>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6E4341C2-E654-288E-21F6-EF78B97D3156}"/>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6B1554AB-382D-605D-307C-1A9EF316F9B9}"/>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2F142292-CECE-0B40-FF22-413B12C250BD}"/>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25F45D13-1ADA-6AEE-F469-2FD13C184D3F}"/>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9D9133D3-F370-4465-502D-AD7B503F6111}"/>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4FC4ACC4-6B9C-7BD2-480E-CFCE5A135739}"/>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B182BD23-F67A-41CF-B041-C7F7426D34F2}"/>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6B83A691-6B5E-B686-36D2-C8D162FFBD66}"/>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3A4EFCF4-6D3A-FE18-2667-D338C0B067B2}"/>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5C8E4A9C-F021-A590-1DF1-19025A6B37D2}"/>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1E26FA25-A3B9-69CA-79C7-FBE3247C0583}"/>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281EA532-E025-9725-2F83-3CD5BDA6D59C}"/>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423B8B54-9904-A68F-41A8-9B834CA1BBFE}"/>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3C22E420-0221-AE73-BE91-5BBC4A1D1BA1}"/>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EF7050AA-BFF4-0B0C-F835-D8845709C084}"/>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EAB559F0-2586-2900-DBEB-52FBA73CC1E2}"/>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3C02A35C-1E97-D12C-E880-05F969578AF7}"/>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E274FE3B-08C2-5FD4-EEAF-D9EBA75F7F53}"/>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5DBB1B13-5DDB-9DE2-6AAD-053AD6152B15}"/>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432DCA8D-0B70-46FC-08DE-DC642CBFE437}"/>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463DA5A6-ADC3-C924-E17D-D95964D91283}"/>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70A6B0DA-4359-CC0D-582E-41AD369D07D7}"/>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D82511A7-A9AD-8F23-C96C-207A16BBADF5}"/>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DD37C26B-0DD0-F94E-3C9A-A6A030450BEE}"/>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3FD15357-AD91-9EAE-B4F0-0E7E3EE3B329}"/>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AE7765AC-8630-563A-978B-1340C511F08D}"/>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37D31BFF-7AC2-F9C5-7E24-5A301D5F5FA1}"/>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310DD815-C365-8033-EE96-C07F78EAD875}"/>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D09FA7F1-E581-4555-7F24-83BB1D388682}"/>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FE610FD9-D453-863B-FE31-AD504F1725AB}"/>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6B78C808-ABC8-8AA3-8D30-6F0EA6E8ADB7}"/>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C581871A-6D65-54FD-2E23-4F699097DF42}"/>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867E59BE-51CA-D6D0-DCC8-AEE2F6FE0E72}"/>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FC74B6D5-784B-E787-71D3-BB39EA8E3BAD}"/>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EEA4D411-DE72-09BE-BA71-2AEB8E0FE1C4}"/>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BD24850F-9152-A669-0261-B848AE4DF97C}"/>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05A76F93-56B9-516F-D8CC-B0215BA5381F}"/>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DCAD1ABF-2F74-D181-E0DC-DAA25A145A53}"/>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9A292843-FFC3-71B8-B271-02889CF307C0}"/>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8AE81EEF-B918-4F2D-BE2E-2483F83167ED}"/>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B42AC307-45E6-7357-A3FF-96D7959C7BCD}"/>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D301658A-9D7B-7D98-C0BF-78C11966645A}"/>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5AB6FE54-1564-6DCA-70B2-0546956FCBC9}"/>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7BB91ED0-E099-35D4-0DE5-78F3193333BE}"/>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1901FD20-8F18-890A-B6DB-F23CB6933A08}"/>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34F39C94-0A3C-5EF4-6111-8DD50628B839}"/>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2F19A5F3-C283-609D-464A-85629CC2932B}"/>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6A3ACFC1-3CAC-B8A5-818D-301A8C7563BB}"/>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3D9BD0E1-8C3A-05C4-BE38-B0FC8A38A65F}"/>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BE7D705A-6D4F-7A66-6F7E-7051EB918490}"/>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280D2F12-623B-651E-4BA1-470371964795}"/>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4E45ADF8-2236-7BD4-55FF-15C8F4755E22}"/>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3678C48A-658E-8DCC-9D10-7F272528AB69}"/>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E9F17BF4-E000-A95E-697C-26B156246528}"/>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DD248034-94E0-E216-120B-4223901C9F7E}"/>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619FB2FE-B56E-5C2E-B8A7-FE3EFA521169}"/>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9A8835E3-BDD7-011C-6ADD-4E4EFF303EB6}"/>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DFE9BF1D-337E-1536-F52F-07E7B27591D4}"/>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5F6F4862-4CCC-AE98-DDC2-365B41E186AB}"/>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336F14B4-05DC-F2F9-885C-D8EC32BF727B}"/>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0C251120-E13E-CC44-0D95-8D45D5B02F29}"/>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DFB2DBC2-BEC3-0891-F596-EE8AFD620FA9}"/>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17901AFC-3C18-F1B2-1740-3BA1966BF494}"/>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00549EB1-0B39-2115-9DD8-CE3BA221D924}"/>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4391FF0F-DC00-7C63-AF5A-BA1FFAE2F1D1}"/>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9A428E80-3096-C5A8-B5A1-39ACD05F6A8F}"/>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D69ECC72-27FF-DF3F-09D3-27871B770099}"/>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7D82EE1C-9F53-59ED-E581-BB91B0D761D9}"/>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0ACFCED1-6AA9-AEDD-D5F2-F136EF29541C}"/>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3783A643-FECD-129C-CD52-D3EC32A14E54}"/>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5CA301DB-65BA-1F1C-9B53-F80B8D28EE5B}"/>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E0992013-9B29-EBDF-5A95-8B401AC7C9CD}"/>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5A4DD30E-17CB-E656-D3AB-9C407E80CF2B}"/>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B560AD7E-336E-E001-F8B4-D471F8E8AD6E}"/>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A222A8B2-4C3E-394B-F141-3D3B7C1D3A0B}"/>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39B5DF0D-E398-E503-70C3-13C7E4C5DEDB}"/>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52FA7662-9C0C-F2D2-1ACD-F6C74179D30E}"/>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85541F7E-76D6-0DFE-C2C2-68D8376FC41A}"/>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FE90EF6B-8397-8B7E-AC6E-905A56FE4C1E}"/>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314484AE-88BD-02ED-D965-2215EAEDDB28}"/>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643884D9-CFB5-BBC8-231D-727E57F865FB}"/>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3E4A7F50-DC7F-218F-4E05-AA2E35BC69FF}"/>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8677323F-74BB-F884-D95C-10AAEA01951F}"/>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C4528CC8-73D9-13E3-F0DE-80D63144EA45}"/>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5858D197-3346-9059-409D-8D7C24F370D5}"/>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F8179161-6CB4-1F9C-5F72-94141E259AF3}"/>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38327C81-0B1B-1E63-7B42-FE8AB0D0ECEF}"/>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0B47DC47-6027-2948-85A9-38A83496CCC6}"/>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5E7B072D-19B0-56ED-A641-6792DA1E1123}"/>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0D4BFEA3-4A63-2AEE-1F65-6C1D7C56630E}"/>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27D94047-1CD6-1D3F-4383-C387844C388B}"/>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C7A2CC20-6AD5-5A1D-131A-C6C589033ACD}"/>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DB699674-2EC7-FC4C-FC3C-36EC89A45A9D}"/>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138594C9-9B2F-73CE-E00D-600CD27443A8}"/>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EBA4A184-E7C0-897F-FD7A-5A0857328E81}"/>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47584B20-3B15-00AF-6F93-6614C797F631}"/>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ED07EB27-4CB8-1360-0038-FC6478F0D471}"/>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08E9D239-1C28-DF17-FC99-7A6CCCA04399}"/>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6AE1C8D7-F4FE-F022-1810-5A1A7E5F52E9}"/>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1939D223-0CBD-47AA-ED02-9A6F8D54D81B}"/>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57192308-2C99-A2FC-9C72-78C5558D84E0}"/>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7B8AD9F5-F9F1-DC4E-EB9D-DEBF07E2EFAA}"/>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D2CF01B9-07C1-65D3-E79B-06E421FFC7FB}"/>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2E85EE47-4D87-C620-CE2F-299C660ED6DA}"/>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C6A66F79-9805-8D5A-D48C-8540A72C5A26}"/>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3BB86DAA-392A-F9CC-4E57-CCB08282AEFA}"/>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BB5AEA1A-ED2D-87D6-B1EC-2C0F55E959FC}"/>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E7ABD32D-1086-E4DD-3A33-FA51851405D2}"/>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3711E3F4-3825-5452-7247-81E24A1FE189}"/>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915676BF-2FCD-9A0E-DD93-86B66BED4180}"/>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0FC825D5-F344-AEAB-E4BC-0C9CC4E47313}"/>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D1676513-E26A-D7AE-FA13-AAE1BAD6BB35}"/>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8E3AB984-989E-6E66-DD0A-C9328376B90D}"/>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A57F9E7A-5FF4-8F43-A0C6-EA58D83633E9}"/>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0EAB5495-5D3C-A755-1E10-0735330C8F59}"/>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2F47AA67-0D5A-36CC-A3DD-D2A8F405C6CF}"/>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44A4174D-D26D-0702-5C09-00B04290FC14}"/>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9B0855EE-E630-06C1-9705-CCC6B9CE7490}"/>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75711A63-9BD8-1790-6120-C7885A254301}"/>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084447F9-8BCA-B5B6-A86D-E41A6CEEA688}"/>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E86DFBAD-05B4-8A49-192F-90DF34B06C79}"/>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C745F284-C675-3A60-6A6C-44B6334A2E01}"/>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DD281834-D4F1-046A-8B61-93A99AFF06F5}"/>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55A10705-C53A-4689-C030-D1F6BE68ED57}"/>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9703181C-8437-FD5C-AFD6-D5B99F664AF7}"/>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74D4B4FF-59F3-4472-EBA3-1C1AC137E128}"/>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7E6668FF-0971-098F-CE26-DF16B9CF0953}"/>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59BD543B-0701-A5EF-D8BF-BE664BB96611}"/>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9600D679-D9EA-41CF-F0AC-EFDD0BAC475A}"/>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7A023A88-9DCA-4866-2BAF-9525499AAA24}"/>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25AACD06-3641-B477-4B46-BACC7794A0B8}"/>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8CDE27C0-B7B6-82A4-C50D-C66069B5E5A1}"/>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7DB7E57C-F2AC-EFA4-2CB3-F7A09E9AAF43}"/>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E3C7243A-1A0A-C82A-BD2F-1E66C95176E4}"/>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7A086033-EC11-F4C6-49C4-95A4F8272E35}"/>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A5AE5448-5111-2C87-3CBC-A3CA574A0CCC}"/>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98AD427B-A7D6-A6B6-E832-B170000F7178}"/>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0EFEC891-6B9E-B036-71CA-0A95CF93136B}"/>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62F7905C-4CC1-EE03-3600-C8CE9A8BF88F}"/>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A0C3775C-9C33-D407-6582-52F09571FCD2}"/>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1236CB75-0E8F-F598-D632-A9352A2644B8}"/>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D8504F4A-BF03-20A4-C13B-7D07755742AC}"/>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36913CAE-9D9B-37C1-F131-677A51757447}"/>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6A26E6BF-596A-9ED7-177A-38C58B8CD7D8}"/>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6083DAD9-9493-D120-27F0-0E720A80EA12}"/>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A1ADC281-2C00-EDF5-15BB-01D2550F0134}"/>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7C3078D0-90E0-C428-63F9-98A9BA62039B}"/>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1AE34E26-B8AA-3F89-C590-F6613EA048C1}"/>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307875D0-234A-AB8A-257F-A973A18681F0}"/>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9A59C5B9-503A-7D11-70F1-909B7C4BE25D}"/>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3A0BB5BE-64F5-1E10-986B-D90A237AD313}"/>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C67EC963-A19D-5174-8A60-3160D28B6003}"/>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09C5B8C2-EEE3-C5A6-93A1-703CC52540CA}"/>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246024E7-848B-13C1-F727-A10639849D1B}"/>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AF950C5E-DE0D-2F9E-9EFD-A2BAF5D7337C}"/>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B9B055DB-5FD4-5797-C763-3BA8CBC211AD}"/>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C35E366B-31F3-A8F1-8B34-905687E5F408}"/>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E5DB2819-C8EA-A2A0-E5BD-A2BC1468B5CD}"/>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F2040113-85E4-8F37-136C-CB3E0329A2B4}"/>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E67F33BD-B478-44EA-D2FF-54F4B68B9750}"/>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C550CDE2-73F4-919D-6766-EB0239343E01}"/>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ADC44301-9507-1AF0-6258-F14E3D192F29}"/>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08805F59-E060-9088-1522-ED643DB883A2}"/>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5661BB29-9193-F884-F3FA-CAE34C8EE064}"/>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5109915F-C545-7FFD-92D7-471AF96DAF58}"/>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2843399A-CD10-2C0D-4C9C-7E443811B261}"/>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C213C2BA-F48B-6F6A-ED7F-EA2A98321EB6}"/>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A0354015-077E-6E4E-9FA5-A5CBF44F4006}"/>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79F425D7-7A22-380D-2A10-CF2FE952CB3E}"/>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ADFB8E8C-5181-08A9-842F-8B624778C02F}"/>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97B6AC83-F61A-CE7C-4CCF-AE0EADD1B86B}"/>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8B293DDF-49B0-EBC3-EE2A-E9A54D02EF2F}"/>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0936BCF2-2443-7EEF-3C42-DB92B02A4411}"/>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06CE376C-9035-A4D2-472C-C4109EA76D29}"/>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C93EF64D-ACEE-12DF-AB70-8E3F4BAFF055}"/>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5E0EC8AA-EC48-41F9-5820-D4EEB99E0DB5}"/>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D1DE5C2E-E6E6-5D17-A77B-B5045B920872}"/>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CCC4F2F7-AD64-E038-A7CB-C5E6869EA8F3}"/>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80F9B897-0F44-6927-8A8B-84CEF5DA4D2C}"/>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343ABC24-4915-4EA6-D19A-DE2F62609A57}"/>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05F83110-538E-2890-09DF-3056DC29AE13}"/>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CADDBD21-4789-5C12-52FA-9223EAF5BD1A}"/>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56C82664-690D-6884-C0C0-BB9B1532B451}"/>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26438250-D07F-A167-758D-C4EF0FFEFD7D}"/>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0CB29C79-CD9E-EABD-B9CC-07C486B38B21}"/>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38A3B594-E44A-DF75-1876-E7D8AA884A9B}"/>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C1DA1C1B-76BF-FABA-0F8E-C7168693E103}"/>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6C740759-3B42-EE28-281B-B5DE6F751672}"/>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38D23EFD-E516-BE2E-A581-098F65E61FB2}"/>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F19188FC-79B5-0E35-D4F0-9EADF47495B4}"/>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BD2B4780-CC8B-2B44-9895-A6D127154D49}"/>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CCD71A41-FF9F-B25D-5D47-CD68D54E3ACB}"/>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445157F0-6B1F-740D-F09C-FA53B07B49E5}"/>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BF408553-1C07-FE99-3A2F-38EFA6561ABC}"/>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667651C7-C44A-B491-D9E0-E5A9AB3BDFB2}"/>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BD49523D-E628-43FB-DB90-F054892A960C}"/>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7E42BE82-279C-8A68-2AC7-C2FD0C68AB2C}"/>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0E9F4AC5-8F09-145D-1C46-8C3B2BFF518F}"/>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681477AB-E616-C46E-989D-8B8415E04D33}"/>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EFB93F51-1785-2FA0-1AFB-3ADD552719D4}"/>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DECFA53B-9D9D-9AA7-7E23-8D169EE62204}"/>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28FFE0C5-97C0-F55D-C39E-D030183101C1}"/>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78EF63A2-C024-A75B-5227-9934B8243B9C}"/>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63DD21E3-DB2A-3904-3FB8-6DDFF36DA2D3}"/>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454321A4-5226-A275-0984-AE5E294CAC6C}"/>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12D5F1C0-FAB3-1D81-3000-1357BCBD9F2E}"/>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4B0FD0B7-5B20-9F2A-C721-5AEDF8D186C9}"/>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225DBE30-C48D-52F6-391C-1283E9B44C44}"/>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993515F4-4873-4C00-F1FF-A62972263F4B}"/>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99DA6156-8031-2FCF-0116-A1F5418DD844}"/>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575DF0C1-8490-EB02-42E1-C96F281E1C5A}"/>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3513A64A-7BFC-4493-044D-CD150B2A886E}"/>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61025B98-0F64-9015-43D8-ED9A97DF2994}"/>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C2D5B033-58E4-ED12-DEDA-FC54E00E9AE4}"/>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B533D4FC-00AB-486A-261E-4F0C55A11345}"/>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CD749299-3CC3-8237-AA5D-45BADF1B5D48}"/>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0369D9C3-CBA8-58AD-12B1-BD3D3EE84C24}"/>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5D499C8A-A363-CB42-6926-4B3782A7AE81}"/>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979ADB15-AA01-FCA6-2F6E-BCB1FB3F0E4D}"/>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492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73">
          <a:extLst>
            <a:ext uri="{FF2B5EF4-FFF2-40B4-BE49-F238E27FC236}">
              <a16:creationId xmlns:a16="http://schemas.microsoft.com/office/drawing/2014/main" id="{8F438D3D-CF4B-3106-B6DD-57FC0F2179E5}"/>
            </a:ext>
          </a:extLst>
        </p:cNvPr>
        <p:cNvGrpSpPr/>
        <p:nvPr/>
      </p:nvGrpSpPr>
      <p:grpSpPr>
        <a:xfrm>
          <a:off x="0" y="0"/>
          <a:ext cx="0" cy="0"/>
          <a:chOff x="0" y="0"/>
          <a:chExt cx="0" cy="0"/>
        </a:xfrm>
      </p:grpSpPr>
      <p:sp>
        <p:nvSpPr>
          <p:cNvPr id="6374" name="Google Shape;6374;p88">
            <a:extLst>
              <a:ext uri="{FF2B5EF4-FFF2-40B4-BE49-F238E27FC236}">
                <a16:creationId xmlns:a16="http://schemas.microsoft.com/office/drawing/2014/main" id="{F6E25126-9495-9A23-250D-EB76A8358C38}"/>
              </a:ext>
            </a:extLst>
          </p:cNvPr>
          <p:cNvSpPr txBox="1">
            <a:spLocks noGrp="1"/>
          </p:cNvSpPr>
          <p:nvPr>
            <p:ph type="title"/>
          </p:nvPr>
        </p:nvSpPr>
        <p:spPr>
          <a:xfrm>
            <a:off x="462013" y="487504"/>
            <a:ext cx="8239225" cy="995847"/>
          </a:xfrm>
          <a:prstGeom prst="rect">
            <a:avLst/>
          </a:prstGeom>
        </p:spPr>
        <p:txBody>
          <a:bodyPr spcFirstLastPara="1" wrap="square" lIns="91425" tIns="91425" rIns="91425" bIns="91425" anchor="ctr" anchorCtr="0">
            <a:noAutofit/>
          </a:bodyPr>
          <a:lstStyle/>
          <a:p>
            <a:r>
              <a:rPr lang="en-US" sz="4000" b="1" dirty="0"/>
              <a:t>Live Citation Lab</a:t>
            </a:r>
          </a:p>
        </p:txBody>
      </p:sp>
      <p:sp>
        <p:nvSpPr>
          <p:cNvPr id="6375" name="Google Shape;6375;p88">
            <a:extLst>
              <a:ext uri="{FF2B5EF4-FFF2-40B4-BE49-F238E27FC236}">
                <a16:creationId xmlns:a16="http://schemas.microsoft.com/office/drawing/2014/main" id="{BAA55DD0-5CC2-C7F2-ADE5-3863189CD2A8}"/>
              </a:ext>
            </a:extLst>
          </p:cNvPr>
          <p:cNvSpPr txBox="1">
            <a:spLocks noGrp="1"/>
          </p:cNvSpPr>
          <p:nvPr>
            <p:ph type="subTitle" idx="1"/>
          </p:nvPr>
        </p:nvSpPr>
        <p:spPr>
          <a:xfrm>
            <a:off x="336884" y="1891061"/>
            <a:ext cx="8518358" cy="870550"/>
          </a:xfrm>
          <a:prstGeom prst="rect">
            <a:avLst/>
          </a:prstGeom>
        </p:spPr>
        <p:txBody>
          <a:bodyPr spcFirstLastPara="1" wrap="square" lIns="91425" tIns="91425" rIns="91425" bIns="91425" anchor="t" anchorCtr="0">
            <a:noAutofit/>
          </a:bodyPr>
          <a:lstStyle/>
          <a:p>
            <a:pPr algn="l"/>
            <a:r>
              <a:rPr lang="en-US" sz="1400" b="1" dirty="0"/>
              <a:t>Objective:</a:t>
            </a:r>
            <a:r>
              <a:rPr lang="en-US" sz="1400" dirty="0"/>
              <a:t> Apply real-time feedback on their citations.</a:t>
            </a:r>
          </a:p>
          <a:p>
            <a:pPr algn="l"/>
            <a:endParaRPr lang="en-US" sz="1400" b="1" dirty="0"/>
          </a:p>
          <a:p>
            <a:pPr algn="l"/>
            <a:r>
              <a:rPr lang="en-US" sz="1400" b="1" dirty="0"/>
              <a:t>Materials:</a:t>
            </a:r>
            <a:endParaRPr lang="en-US" sz="1400" dirty="0"/>
          </a:p>
          <a:p>
            <a:pPr algn="l">
              <a:buFont typeface="Arial" panose="020B0604020202020204" pitchFamily="34" charset="0"/>
              <a:buChar char="•"/>
            </a:pPr>
            <a:r>
              <a:rPr lang="en-US" sz="1400" dirty="0"/>
              <a:t>Students’ current projects or assignments.</a:t>
            </a:r>
          </a:p>
          <a:p>
            <a:pPr algn="l">
              <a:buFont typeface="Arial" panose="020B0604020202020204" pitchFamily="34" charset="0"/>
              <a:buChar char="•"/>
            </a:pPr>
            <a:r>
              <a:rPr lang="en-US" sz="1400" dirty="0"/>
              <a:t>Access to style guides or citation tools.</a:t>
            </a:r>
          </a:p>
          <a:p>
            <a:pPr algn="l"/>
            <a:endParaRPr lang="en-US" sz="1400" b="1" dirty="0"/>
          </a:p>
          <a:p>
            <a:pPr algn="l"/>
            <a:r>
              <a:rPr lang="en-US" sz="1400" b="1" dirty="0"/>
              <a:t>Steps:</a:t>
            </a:r>
            <a:endParaRPr lang="en-US" sz="1400" dirty="0"/>
          </a:p>
          <a:p>
            <a:pPr algn="l">
              <a:buFont typeface="+mj-lt"/>
              <a:buAutoNum type="arabicPeriod"/>
            </a:pPr>
            <a:r>
              <a:rPr lang="en-US" sz="1400" dirty="0"/>
              <a:t>Set up a live feedback session in class.</a:t>
            </a:r>
          </a:p>
          <a:p>
            <a:pPr algn="l">
              <a:buFont typeface="+mj-lt"/>
              <a:buAutoNum type="arabicPeriod"/>
            </a:pPr>
            <a:r>
              <a:rPr lang="en-US" sz="1400" dirty="0"/>
              <a:t>Invite students to bring their reference lists or individual citations.</a:t>
            </a:r>
          </a:p>
          <a:p>
            <a:pPr algn="l">
              <a:buFont typeface="+mj-lt"/>
              <a:buAutoNum type="arabicPeriod"/>
            </a:pPr>
            <a:r>
              <a:rPr lang="en-US" sz="1400" dirty="0"/>
              <a:t>Provide immediate feedback and suggest corrections.</a:t>
            </a:r>
          </a:p>
          <a:p>
            <a:pPr algn="l"/>
            <a:endParaRPr lang="en-US" sz="1400" b="1" dirty="0"/>
          </a:p>
          <a:p>
            <a:pPr algn="l"/>
            <a:r>
              <a:rPr lang="en-US" sz="1400" b="1" dirty="0"/>
              <a:t>Assessment:</a:t>
            </a:r>
            <a:r>
              <a:rPr lang="en-US" sz="1400" dirty="0"/>
              <a:t> Students submit their revised citations.</a:t>
            </a:r>
          </a:p>
        </p:txBody>
      </p:sp>
      <p:sp>
        <p:nvSpPr>
          <p:cNvPr id="6376" name="Google Shape;6376;p88">
            <a:extLst>
              <a:ext uri="{FF2B5EF4-FFF2-40B4-BE49-F238E27FC236}">
                <a16:creationId xmlns:a16="http://schemas.microsoft.com/office/drawing/2014/main" id="{2C5F82E6-F55F-EF12-E73B-68BBF21F5FBD}"/>
              </a:ext>
            </a:extLst>
          </p:cNvPr>
          <p:cNvSpPr/>
          <p:nvPr/>
        </p:nvSpPr>
        <p:spPr>
          <a:xfrm>
            <a:off x="4" y="1813059"/>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7" name="Google Shape;6377;p88">
            <a:extLst>
              <a:ext uri="{FF2B5EF4-FFF2-40B4-BE49-F238E27FC236}">
                <a16:creationId xmlns:a16="http://schemas.microsoft.com/office/drawing/2014/main" id="{4D0F4450-B2B4-39B8-892F-B151E70B8D76}"/>
              </a:ext>
            </a:extLst>
          </p:cNvPr>
          <p:cNvGrpSpPr/>
          <p:nvPr/>
        </p:nvGrpSpPr>
        <p:grpSpPr>
          <a:xfrm>
            <a:off x="709988" y="1439581"/>
            <a:ext cx="3268775" cy="380199"/>
            <a:chOff x="975489" y="863689"/>
            <a:chExt cx="3268775" cy="380199"/>
          </a:xfrm>
        </p:grpSpPr>
        <p:grpSp>
          <p:nvGrpSpPr>
            <p:cNvPr id="6378" name="Google Shape;6378;p88">
              <a:extLst>
                <a:ext uri="{FF2B5EF4-FFF2-40B4-BE49-F238E27FC236}">
                  <a16:creationId xmlns:a16="http://schemas.microsoft.com/office/drawing/2014/main" id="{9EE887C3-FF8F-0637-FAFC-0E001CE4E686}"/>
                </a:ext>
              </a:extLst>
            </p:cNvPr>
            <p:cNvGrpSpPr/>
            <p:nvPr/>
          </p:nvGrpSpPr>
          <p:grpSpPr>
            <a:xfrm>
              <a:off x="975489" y="863689"/>
              <a:ext cx="3268775" cy="380199"/>
              <a:chOff x="975489" y="863689"/>
              <a:chExt cx="3268775" cy="380199"/>
            </a:xfrm>
          </p:grpSpPr>
          <p:sp>
            <p:nvSpPr>
              <p:cNvPr id="6379" name="Google Shape;6379;p88">
                <a:extLst>
                  <a:ext uri="{FF2B5EF4-FFF2-40B4-BE49-F238E27FC236}">
                    <a16:creationId xmlns:a16="http://schemas.microsoft.com/office/drawing/2014/main" id="{679C6B28-BF18-348A-5724-A315D56F1919}"/>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8">
                <a:extLst>
                  <a:ext uri="{FF2B5EF4-FFF2-40B4-BE49-F238E27FC236}">
                    <a16:creationId xmlns:a16="http://schemas.microsoft.com/office/drawing/2014/main" id="{0BA94E1D-3FBB-8BEF-C143-E6B13CB0210F}"/>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8">
                <a:extLst>
                  <a:ext uri="{FF2B5EF4-FFF2-40B4-BE49-F238E27FC236}">
                    <a16:creationId xmlns:a16="http://schemas.microsoft.com/office/drawing/2014/main" id="{644A5FCC-CDF8-08BD-6961-F8FFE142787C}"/>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8">
                <a:extLst>
                  <a:ext uri="{FF2B5EF4-FFF2-40B4-BE49-F238E27FC236}">
                    <a16:creationId xmlns:a16="http://schemas.microsoft.com/office/drawing/2014/main" id="{C2768D42-C586-9792-2D29-26CC9CEB87F6}"/>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8">
                <a:extLst>
                  <a:ext uri="{FF2B5EF4-FFF2-40B4-BE49-F238E27FC236}">
                    <a16:creationId xmlns:a16="http://schemas.microsoft.com/office/drawing/2014/main" id="{7D4A9B87-C55F-669A-28CB-F37B9E02B224}"/>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8">
                <a:extLst>
                  <a:ext uri="{FF2B5EF4-FFF2-40B4-BE49-F238E27FC236}">
                    <a16:creationId xmlns:a16="http://schemas.microsoft.com/office/drawing/2014/main" id="{16544FCA-D45B-5A5F-12F8-0E3084A1EB64}"/>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8">
                <a:extLst>
                  <a:ext uri="{FF2B5EF4-FFF2-40B4-BE49-F238E27FC236}">
                    <a16:creationId xmlns:a16="http://schemas.microsoft.com/office/drawing/2014/main" id="{F8E89DE6-1E1A-4C33-D233-CCA60E5BD978}"/>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8">
                <a:extLst>
                  <a:ext uri="{FF2B5EF4-FFF2-40B4-BE49-F238E27FC236}">
                    <a16:creationId xmlns:a16="http://schemas.microsoft.com/office/drawing/2014/main" id="{F4AD8379-337C-05E7-CC00-A2F5F8C86AAE}"/>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8">
                <a:extLst>
                  <a:ext uri="{FF2B5EF4-FFF2-40B4-BE49-F238E27FC236}">
                    <a16:creationId xmlns:a16="http://schemas.microsoft.com/office/drawing/2014/main" id="{0B60C8BF-E6A0-397F-9A9D-A9A67E2EC5F0}"/>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8">
                <a:extLst>
                  <a:ext uri="{FF2B5EF4-FFF2-40B4-BE49-F238E27FC236}">
                    <a16:creationId xmlns:a16="http://schemas.microsoft.com/office/drawing/2014/main" id="{7350C8EB-4E21-13D8-E138-320DB452CE2C}"/>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8">
                <a:extLst>
                  <a:ext uri="{FF2B5EF4-FFF2-40B4-BE49-F238E27FC236}">
                    <a16:creationId xmlns:a16="http://schemas.microsoft.com/office/drawing/2014/main" id="{90B72BAB-4E1E-3FE7-79A3-E4CD558E1F05}"/>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8">
                <a:extLst>
                  <a:ext uri="{FF2B5EF4-FFF2-40B4-BE49-F238E27FC236}">
                    <a16:creationId xmlns:a16="http://schemas.microsoft.com/office/drawing/2014/main" id="{0203F7B4-E8D6-B87B-CD24-7C8557F05C9A}"/>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8">
                <a:extLst>
                  <a:ext uri="{FF2B5EF4-FFF2-40B4-BE49-F238E27FC236}">
                    <a16:creationId xmlns:a16="http://schemas.microsoft.com/office/drawing/2014/main" id="{CC948FDD-0613-3DC5-AE5A-40CD15FE7072}"/>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8">
                <a:extLst>
                  <a:ext uri="{FF2B5EF4-FFF2-40B4-BE49-F238E27FC236}">
                    <a16:creationId xmlns:a16="http://schemas.microsoft.com/office/drawing/2014/main" id="{49FE0C8F-8E60-8EE3-F2FC-92EDB708143E}"/>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8">
                <a:extLst>
                  <a:ext uri="{FF2B5EF4-FFF2-40B4-BE49-F238E27FC236}">
                    <a16:creationId xmlns:a16="http://schemas.microsoft.com/office/drawing/2014/main" id="{11A692F9-F3CF-11C2-90AE-3299A8B881B5}"/>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8">
                <a:extLst>
                  <a:ext uri="{FF2B5EF4-FFF2-40B4-BE49-F238E27FC236}">
                    <a16:creationId xmlns:a16="http://schemas.microsoft.com/office/drawing/2014/main" id="{A09FA373-1D96-6F02-C22D-324FD449E3AC}"/>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8">
                <a:extLst>
                  <a:ext uri="{FF2B5EF4-FFF2-40B4-BE49-F238E27FC236}">
                    <a16:creationId xmlns:a16="http://schemas.microsoft.com/office/drawing/2014/main" id="{9B1A486B-5897-12B8-B645-4C7935FC2CAA}"/>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8">
                <a:extLst>
                  <a:ext uri="{FF2B5EF4-FFF2-40B4-BE49-F238E27FC236}">
                    <a16:creationId xmlns:a16="http://schemas.microsoft.com/office/drawing/2014/main" id="{F6A1130A-2F06-F070-9F82-8474C5A8DCDB}"/>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8">
                <a:extLst>
                  <a:ext uri="{FF2B5EF4-FFF2-40B4-BE49-F238E27FC236}">
                    <a16:creationId xmlns:a16="http://schemas.microsoft.com/office/drawing/2014/main" id="{A368E0F8-6F2E-7B26-9342-0AC1FF6FE736}"/>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8">
                <a:extLst>
                  <a:ext uri="{FF2B5EF4-FFF2-40B4-BE49-F238E27FC236}">
                    <a16:creationId xmlns:a16="http://schemas.microsoft.com/office/drawing/2014/main" id="{D382DE93-EBF1-C9FB-AA67-0E0DDFB4E562}"/>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8">
                <a:extLst>
                  <a:ext uri="{FF2B5EF4-FFF2-40B4-BE49-F238E27FC236}">
                    <a16:creationId xmlns:a16="http://schemas.microsoft.com/office/drawing/2014/main" id="{9667C699-1708-F5B8-AAA9-3AA374D8D5AA}"/>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8">
                <a:extLst>
                  <a:ext uri="{FF2B5EF4-FFF2-40B4-BE49-F238E27FC236}">
                    <a16:creationId xmlns:a16="http://schemas.microsoft.com/office/drawing/2014/main" id="{BA9D2ED8-77D3-0E6F-518B-44FA2B6B6B4A}"/>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8">
                <a:extLst>
                  <a:ext uri="{FF2B5EF4-FFF2-40B4-BE49-F238E27FC236}">
                    <a16:creationId xmlns:a16="http://schemas.microsoft.com/office/drawing/2014/main" id="{614AA057-173F-C5D9-2360-F8EE5058AAE6}"/>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8">
                <a:extLst>
                  <a:ext uri="{FF2B5EF4-FFF2-40B4-BE49-F238E27FC236}">
                    <a16:creationId xmlns:a16="http://schemas.microsoft.com/office/drawing/2014/main" id="{D61DB0A6-6AEC-20DD-A077-FBA79818B684}"/>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8">
                <a:extLst>
                  <a:ext uri="{FF2B5EF4-FFF2-40B4-BE49-F238E27FC236}">
                    <a16:creationId xmlns:a16="http://schemas.microsoft.com/office/drawing/2014/main" id="{4DB4DF3A-DAB6-BFFB-7766-2FD502EDCF58}"/>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8">
                <a:extLst>
                  <a:ext uri="{FF2B5EF4-FFF2-40B4-BE49-F238E27FC236}">
                    <a16:creationId xmlns:a16="http://schemas.microsoft.com/office/drawing/2014/main" id="{3DD35F10-E7FF-DE1C-A183-0C65008DC01D}"/>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8">
                <a:extLst>
                  <a:ext uri="{FF2B5EF4-FFF2-40B4-BE49-F238E27FC236}">
                    <a16:creationId xmlns:a16="http://schemas.microsoft.com/office/drawing/2014/main" id="{DC197B0A-098C-8E8F-8400-DCA48163267C}"/>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8">
                <a:extLst>
                  <a:ext uri="{FF2B5EF4-FFF2-40B4-BE49-F238E27FC236}">
                    <a16:creationId xmlns:a16="http://schemas.microsoft.com/office/drawing/2014/main" id="{CA155E76-C1DF-92B3-B375-4C4096D9F5F8}"/>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8">
                <a:extLst>
                  <a:ext uri="{FF2B5EF4-FFF2-40B4-BE49-F238E27FC236}">
                    <a16:creationId xmlns:a16="http://schemas.microsoft.com/office/drawing/2014/main" id="{3E921D10-4A1C-ED4E-2ABF-BD926B304FAD}"/>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8">
                <a:extLst>
                  <a:ext uri="{FF2B5EF4-FFF2-40B4-BE49-F238E27FC236}">
                    <a16:creationId xmlns:a16="http://schemas.microsoft.com/office/drawing/2014/main" id="{BBBFE8A5-6E00-8ADB-89F8-A58B0FCFB837}"/>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8">
                <a:extLst>
                  <a:ext uri="{FF2B5EF4-FFF2-40B4-BE49-F238E27FC236}">
                    <a16:creationId xmlns:a16="http://schemas.microsoft.com/office/drawing/2014/main" id="{F06AD7FD-E919-AD99-CC7F-52E64FFBD332}"/>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8">
                <a:extLst>
                  <a:ext uri="{FF2B5EF4-FFF2-40B4-BE49-F238E27FC236}">
                    <a16:creationId xmlns:a16="http://schemas.microsoft.com/office/drawing/2014/main" id="{6745233B-B4C1-ECA6-9089-A151F0A3DF6B}"/>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8">
                <a:extLst>
                  <a:ext uri="{FF2B5EF4-FFF2-40B4-BE49-F238E27FC236}">
                    <a16:creationId xmlns:a16="http://schemas.microsoft.com/office/drawing/2014/main" id="{B4191B31-F7A3-6FAC-04DC-9FC2FE0F2E03}"/>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8">
                <a:extLst>
                  <a:ext uri="{FF2B5EF4-FFF2-40B4-BE49-F238E27FC236}">
                    <a16:creationId xmlns:a16="http://schemas.microsoft.com/office/drawing/2014/main" id="{D7C3FECF-D4E9-FA82-AA41-35C589AA1DD2}"/>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8">
                <a:extLst>
                  <a:ext uri="{FF2B5EF4-FFF2-40B4-BE49-F238E27FC236}">
                    <a16:creationId xmlns:a16="http://schemas.microsoft.com/office/drawing/2014/main" id="{42FA1954-484E-34F6-B7DD-47A81CD2CFF4}"/>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8">
                <a:extLst>
                  <a:ext uri="{FF2B5EF4-FFF2-40B4-BE49-F238E27FC236}">
                    <a16:creationId xmlns:a16="http://schemas.microsoft.com/office/drawing/2014/main" id="{14856C59-8D5E-323B-8A91-DC83174581C9}"/>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8">
                <a:extLst>
                  <a:ext uri="{FF2B5EF4-FFF2-40B4-BE49-F238E27FC236}">
                    <a16:creationId xmlns:a16="http://schemas.microsoft.com/office/drawing/2014/main" id="{D6A6B653-A3D9-FF8F-5F89-481D016C5CC6}"/>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8">
                <a:extLst>
                  <a:ext uri="{FF2B5EF4-FFF2-40B4-BE49-F238E27FC236}">
                    <a16:creationId xmlns:a16="http://schemas.microsoft.com/office/drawing/2014/main" id="{11A0C5EA-6092-05B9-DE7E-6F178A2EBFA1}"/>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8">
                <a:extLst>
                  <a:ext uri="{FF2B5EF4-FFF2-40B4-BE49-F238E27FC236}">
                    <a16:creationId xmlns:a16="http://schemas.microsoft.com/office/drawing/2014/main" id="{704D0B64-C569-906D-A84E-556CF8DB9314}"/>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8">
                <a:extLst>
                  <a:ext uri="{FF2B5EF4-FFF2-40B4-BE49-F238E27FC236}">
                    <a16:creationId xmlns:a16="http://schemas.microsoft.com/office/drawing/2014/main" id="{E2E489B1-101D-A1C6-A431-1087D2933951}"/>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8">
                <a:extLst>
                  <a:ext uri="{FF2B5EF4-FFF2-40B4-BE49-F238E27FC236}">
                    <a16:creationId xmlns:a16="http://schemas.microsoft.com/office/drawing/2014/main" id="{D141AC91-9D46-2063-613E-E837F5899992}"/>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8">
                <a:extLst>
                  <a:ext uri="{FF2B5EF4-FFF2-40B4-BE49-F238E27FC236}">
                    <a16:creationId xmlns:a16="http://schemas.microsoft.com/office/drawing/2014/main" id="{6A9D796C-3802-8A5B-E3B8-7D8C4693BAD2}"/>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8">
                <a:extLst>
                  <a:ext uri="{FF2B5EF4-FFF2-40B4-BE49-F238E27FC236}">
                    <a16:creationId xmlns:a16="http://schemas.microsoft.com/office/drawing/2014/main" id="{CAF73284-5260-2684-80F7-DA64AD9407B4}"/>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8">
                <a:extLst>
                  <a:ext uri="{FF2B5EF4-FFF2-40B4-BE49-F238E27FC236}">
                    <a16:creationId xmlns:a16="http://schemas.microsoft.com/office/drawing/2014/main" id="{554172F2-A69A-92DC-5197-0C7022862B37}"/>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8">
                <a:extLst>
                  <a:ext uri="{FF2B5EF4-FFF2-40B4-BE49-F238E27FC236}">
                    <a16:creationId xmlns:a16="http://schemas.microsoft.com/office/drawing/2014/main" id="{F658562A-C2AF-7F0D-FE56-16AD2066BD4B}"/>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8">
                <a:extLst>
                  <a:ext uri="{FF2B5EF4-FFF2-40B4-BE49-F238E27FC236}">
                    <a16:creationId xmlns:a16="http://schemas.microsoft.com/office/drawing/2014/main" id="{5B1763E8-51E9-A158-4735-749EC95CF1C5}"/>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8">
                <a:extLst>
                  <a:ext uri="{FF2B5EF4-FFF2-40B4-BE49-F238E27FC236}">
                    <a16:creationId xmlns:a16="http://schemas.microsoft.com/office/drawing/2014/main" id="{0BC4722E-ECAE-8262-83A3-0B834BF1B567}"/>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8">
                <a:extLst>
                  <a:ext uri="{FF2B5EF4-FFF2-40B4-BE49-F238E27FC236}">
                    <a16:creationId xmlns:a16="http://schemas.microsoft.com/office/drawing/2014/main" id="{A004ADB4-B552-A186-74A7-00FD9B8FD364}"/>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8">
                <a:extLst>
                  <a:ext uri="{FF2B5EF4-FFF2-40B4-BE49-F238E27FC236}">
                    <a16:creationId xmlns:a16="http://schemas.microsoft.com/office/drawing/2014/main" id="{765CA77F-15D6-FCC8-0CBE-EF935454C339}"/>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8">
                <a:extLst>
                  <a:ext uri="{FF2B5EF4-FFF2-40B4-BE49-F238E27FC236}">
                    <a16:creationId xmlns:a16="http://schemas.microsoft.com/office/drawing/2014/main" id="{857E882F-2647-8408-0FFD-16C680982270}"/>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8">
                <a:extLst>
                  <a:ext uri="{FF2B5EF4-FFF2-40B4-BE49-F238E27FC236}">
                    <a16:creationId xmlns:a16="http://schemas.microsoft.com/office/drawing/2014/main" id="{24557E42-831A-F502-AB3A-A1911B63CDAE}"/>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8">
                <a:extLst>
                  <a:ext uri="{FF2B5EF4-FFF2-40B4-BE49-F238E27FC236}">
                    <a16:creationId xmlns:a16="http://schemas.microsoft.com/office/drawing/2014/main" id="{0B145964-2D44-7BCE-0897-705D0382103D}"/>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8">
                <a:extLst>
                  <a:ext uri="{FF2B5EF4-FFF2-40B4-BE49-F238E27FC236}">
                    <a16:creationId xmlns:a16="http://schemas.microsoft.com/office/drawing/2014/main" id="{C5814BD4-474A-DC0C-DA87-51FEB72F6A49}"/>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8">
                <a:extLst>
                  <a:ext uri="{FF2B5EF4-FFF2-40B4-BE49-F238E27FC236}">
                    <a16:creationId xmlns:a16="http://schemas.microsoft.com/office/drawing/2014/main" id="{7D6163C8-3D64-D813-A58C-56EDC06E0F18}"/>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8">
                <a:extLst>
                  <a:ext uri="{FF2B5EF4-FFF2-40B4-BE49-F238E27FC236}">
                    <a16:creationId xmlns:a16="http://schemas.microsoft.com/office/drawing/2014/main" id="{1639C890-1748-9665-A0F3-1953ED5FD77D}"/>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8">
                <a:extLst>
                  <a:ext uri="{FF2B5EF4-FFF2-40B4-BE49-F238E27FC236}">
                    <a16:creationId xmlns:a16="http://schemas.microsoft.com/office/drawing/2014/main" id="{722D84DC-13F7-E2F8-3BFF-F9CD0513F24E}"/>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8">
                <a:extLst>
                  <a:ext uri="{FF2B5EF4-FFF2-40B4-BE49-F238E27FC236}">
                    <a16:creationId xmlns:a16="http://schemas.microsoft.com/office/drawing/2014/main" id="{E86C45BA-F701-0F43-DFAC-B3101ED5CE44}"/>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8">
                <a:extLst>
                  <a:ext uri="{FF2B5EF4-FFF2-40B4-BE49-F238E27FC236}">
                    <a16:creationId xmlns:a16="http://schemas.microsoft.com/office/drawing/2014/main" id="{540B3A41-D882-6271-BA75-0E5E81C160DC}"/>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8">
                <a:extLst>
                  <a:ext uri="{FF2B5EF4-FFF2-40B4-BE49-F238E27FC236}">
                    <a16:creationId xmlns:a16="http://schemas.microsoft.com/office/drawing/2014/main" id="{B05171F3-8EEB-D6C5-61D8-8667F3D2E83D}"/>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8">
                <a:extLst>
                  <a:ext uri="{FF2B5EF4-FFF2-40B4-BE49-F238E27FC236}">
                    <a16:creationId xmlns:a16="http://schemas.microsoft.com/office/drawing/2014/main" id="{6DE60F50-EF18-3FAE-3F5D-CA625F3EB03A}"/>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8">
                <a:extLst>
                  <a:ext uri="{FF2B5EF4-FFF2-40B4-BE49-F238E27FC236}">
                    <a16:creationId xmlns:a16="http://schemas.microsoft.com/office/drawing/2014/main" id="{E1829631-76F2-4CC4-0A87-2052D72D5C33}"/>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8">
                <a:extLst>
                  <a:ext uri="{FF2B5EF4-FFF2-40B4-BE49-F238E27FC236}">
                    <a16:creationId xmlns:a16="http://schemas.microsoft.com/office/drawing/2014/main" id="{AD83B108-3B30-9C76-3A62-7AF83518A0BF}"/>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8">
                <a:extLst>
                  <a:ext uri="{FF2B5EF4-FFF2-40B4-BE49-F238E27FC236}">
                    <a16:creationId xmlns:a16="http://schemas.microsoft.com/office/drawing/2014/main" id="{4B4891EB-32BD-DFAE-DC48-984786650DCE}"/>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8">
                <a:extLst>
                  <a:ext uri="{FF2B5EF4-FFF2-40B4-BE49-F238E27FC236}">
                    <a16:creationId xmlns:a16="http://schemas.microsoft.com/office/drawing/2014/main" id="{6103EB31-8787-94E1-DF71-BC48B12B3900}"/>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8">
                <a:extLst>
                  <a:ext uri="{FF2B5EF4-FFF2-40B4-BE49-F238E27FC236}">
                    <a16:creationId xmlns:a16="http://schemas.microsoft.com/office/drawing/2014/main" id="{5643F9C8-FEA1-C221-E698-07A8C724EAE3}"/>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8">
                <a:extLst>
                  <a:ext uri="{FF2B5EF4-FFF2-40B4-BE49-F238E27FC236}">
                    <a16:creationId xmlns:a16="http://schemas.microsoft.com/office/drawing/2014/main" id="{6EF6768F-0BF6-882C-FB7A-C56210C1CDC9}"/>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8">
                <a:extLst>
                  <a:ext uri="{FF2B5EF4-FFF2-40B4-BE49-F238E27FC236}">
                    <a16:creationId xmlns:a16="http://schemas.microsoft.com/office/drawing/2014/main" id="{5044D499-021B-C4BE-A3A8-BE3D33464217}"/>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8">
                <a:extLst>
                  <a:ext uri="{FF2B5EF4-FFF2-40B4-BE49-F238E27FC236}">
                    <a16:creationId xmlns:a16="http://schemas.microsoft.com/office/drawing/2014/main" id="{575C7589-FF5E-E452-EB22-B1F3A8B09B37}"/>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8">
                <a:extLst>
                  <a:ext uri="{FF2B5EF4-FFF2-40B4-BE49-F238E27FC236}">
                    <a16:creationId xmlns:a16="http://schemas.microsoft.com/office/drawing/2014/main" id="{630EAE46-1776-C84E-F739-DF9C3843A025}"/>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8">
                <a:extLst>
                  <a:ext uri="{FF2B5EF4-FFF2-40B4-BE49-F238E27FC236}">
                    <a16:creationId xmlns:a16="http://schemas.microsoft.com/office/drawing/2014/main" id="{C6D274A8-A803-C5BB-C990-FE0614DF9738}"/>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8">
                <a:extLst>
                  <a:ext uri="{FF2B5EF4-FFF2-40B4-BE49-F238E27FC236}">
                    <a16:creationId xmlns:a16="http://schemas.microsoft.com/office/drawing/2014/main" id="{0E7DDE85-E993-0C51-BBD2-6374D6445A95}"/>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8">
                <a:extLst>
                  <a:ext uri="{FF2B5EF4-FFF2-40B4-BE49-F238E27FC236}">
                    <a16:creationId xmlns:a16="http://schemas.microsoft.com/office/drawing/2014/main" id="{7E948B6D-7FE5-3B9E-1356-BF5BA7409BBC}"/>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8">
                <a:extLst>
                  <a:ext uri="{FF2B5EF4-FFF2-40B4-BE49-F238E27FC236}">
                    <a16:creationId xmlns:a16="http://schemas.microsoft.com/office/drawing/2014/main" id="{41144F8E-7501-2225-D7AB-98E079D1D905}"/>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8">
                <a:extLst>
                  <a:ext uri="{FF2B5EF4-FFF2-40B4-BE49-F238E27FC236}">
                    <a16:creationId xmlns:a16="http://schemas.microsoft.com/office/drawing/2014/main" id="{FDF166AF-4354-0D8F-3BEF-8712A8EBD527}"/>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8">
                <a:extLst>
                  <a:ext uri="{FF2B5EF4-FFF2-40B4-BE49-F238E27FC236}">
                    <a16:creationId xmlns:a16="http://schemas.microsoft.com/office/drawing/2014/main" id="{3F9A2842-62AD-94EF-083B-467817BAEBA1}"/>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8">
                <a:extLst>
                  <a:ext uri="{FF2B5EF4-FFF2-40B4-BE49-F238E27FC236}">
                    <a16:creationId xmlns:a16="http://schemas.microsoft.com/office/drawing/2014/main" id="{DB3CA6D7-48EC-E510-A1E6-833E1829140F}"/>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8">
                <a:extLst>
                  <a:ext uri="{FF2B5EF4-FFF2-40B4-BE49-F238E27FC236}">
                    <a16:creationId xmlns:a16="http://schemas.microsoft.com/office/drawing/2014/main" id="{D41E4405-B189-F543-9404-963F65EDA9D6}"/>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8">
                <a:extLst>
                  <a:ext uri="{FF2B5EF4-FFF2-40B4-BE49-F238E27FC236}">
                    <a16:creationId xmlns:a16="http://schemas.microsoft.com/office/drawing/2014/main" id="{6E5FDEF1-9E8B-44B2-F285-3E5A3325636C}"/>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8">
                <a:extLst>
                  <a:ext uri="{FF2B5EF4-FFF2-40B4-BE49-F238E27FC236}">
                    <a16:creationId xmlns:a16="http://schemas.microsoft.com/office/drawing/2014/main" id="{243557E0-1AD2-4180-EE44-42805FD9A845}"/>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8">
                <a:extLst>
                  <a:ext uri="{FF2B5EF4-FFF2-40B4-BE49-F238E27FC236}">
                    <a16:creationId xmlns:a16="http://schemas.microsoft.com/office/drawing/2014/main" id="{1DA24B79-6045-F33E-0001-DAB179BB11CD}"/>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8">
                <a:extLst>
                  <a:ext uri="{FF2B5EF4-FFF2-40B4-BE49-F238E27FC236}">
                    <a16:creationId xmlns:a16="http://schemas.microsoft.com/office/drawing/2014/main" id="{644A463E-978C-81EF-A09E-A3445EE8210C}"/>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8">
                <a:extLst>
                  <a:ext uri="{FF2B5EF4-FFF2-40B4-BE49-F238E27FC236}">
                    <a16:creationId xmlns:a16="http://schemas.microsoft.com/office/drawing/2014/main" id="{C1B895DE-BD44-D850-FEB2-B52FBB7F0E26}"/>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8">
                <a:extLst>
                  <a:ext uri="{FF2B5EF4-FFF2-40B4-BE49-F238E27FC236}">
                    <a16:creationId xmlns:a16="http://schemas.microsoft.com/office/drawing/2014/main" id="{D94B6289-1B12-0B87-5010-7C2E0A736746}"/>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8">
                <a:extLst>
                  <a:ext uri="{FF2B5EF4-FFF2-40B4-BE49-F238E27FC236}">
                    <a16:creationId xmlns:a16="http://schemas.microsoft.com/office/drawing/2014/main" id="{E050FD2B-88E2-5C5D-09FD-C770FA2A58BA}"/>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8">
                <a:extLst>
                  <a:ext uri="{FF2B5EF4-FFF2-40B4-BE49-F238E27FC236}">
                    <a16:creationId xmlns:a16="http://schemas.microsoft.com/office/drawing/2014/main" id="{CFED0E36-A930-44AC-4348-403B15064B74}"/>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8">
                <a:extLst>
                  <a:ext uri="{FF2B5EF4-FFF2-40B4-BE49-F238E27FC236}">
                    <a16:creationId xmlns:a16="http://schemas.microsoft.com/office/drawing/2014/main" id="{D7D4A2D1-B10E-4762-E21A-66D33C28AE87}"/>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8">
                <a:extLst>
                  <a:ext uri="{FF2B5EF4-FFF2-40B4-BE49-F238E27FC236}">
                    <a16:creationId xmlns:a16="http://schemas.microsoft.com/office/drawing/2014/main" id="{DD38EC78-443F-A63A-A2A7-3DA9AA6F0C3B}"/>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8">
                <a:extLst>
                  <a:ext uri="{FF2B5EF4-FFF2-40B4-BE49-F238E27FC236}">
                    <a16:creationId xmlns:a16="http://schemas.microsoft.com/office/drawing/2014/main" id="{ECABC5A0-80CF-C1F9-C6C6-400D66CFBAD9}"/>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8">
                <a:extLst>
                  <a:ext uri="{FF2B5EF4-FFF2-40B4-BE49-F238E27FC236}">
                    <a16:creationId xmlns:a16="http://schemas.microsoft.com/office/drawing/2014/main" id="{66997A64-90F0-A55D-5D0A-A227F2ADDE9E}"/>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8">
                <a:extLst>
                  <a:ext uri="{FF2B5EF4-FFF2-40B4-BE49-F238E27FC236}">
                    <a16:creationId xmlns:a16="http://schemas.microsoft.com/office/drawing/2014/main" id="{671867A4-3607-90F3-3C04-66973A5E2E5A}"/>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8">
                <a:extLst>
                  <a:ext uri="{FF2B5EF4-FFF2-40B4-BE49-F238E27FC236}">
                    <a16:creationId xmlns:a16="http://schemas.microsoft.com/office/drawing/2014/main" id="{C54C5591-010A-F7F3-E6FB-4E480E81B0FE}"/>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8">
                <a:extLst>
                  <a:ext uri="{FF2B5EF4-FFF2-40B4-BE49-F238E27FC236}">
                    <a16:creationId xmlns:a16="http://schemas.microsoft.com/office/drawing/2014/main" id="{95D66AEA-6537-D660-651E-34008BF5B0F7}"/>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8">
                <a:extLst>
                  <a:ext uri="{FF2B5EF4-FFF2-40B4-BE49-F238E27FC236}">
                    <a16:creationId xmlns:a16="http://schemas.microsoft.com/office/drawing/2014/main" id="{88CB3E5A-9D51-56D1-F091-D4E70B8BB62A}"/>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8">
                <a:extLst>
                  <a:ext uri="{FF2B5EF4-FFF2-40B4-BE49-F238E27FC236}">
                    <a16:creationId xmlns:a16="http://schemas.microsoft.com/office/drawing/2014/main" id="{65FC71DC-2822-3EE8-EBC8-9CA9F1F9397E}"/>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8">
                <a:extLst>
                  <a:ext uri="{FF2B5EF4-FFF2-40B4-BE49-F238E27FC236}">
                    <a16:creationId xmlns:a16="http://schemas.microsoft.com/office/drawing/2014/main" id="{B75936E6-6A41-0294-2BDC-108CB7DDE8AE}"/>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8">
                <a:extLst>
                  <a:ext uri="{FF2B5EF4-FFF2-40B4-BE49-F238E27FC236}">
                    <a16:creationId xmlns:a16="http://schemas.microsoft.com/office/drawing/2014/main" id="{FF2B81AE-B149-902A-7C31-6915D7B3D222}"/>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8">
                <a:extLst>
                  <a:ext uri="{FF2B5EF4-FFF2-40B4-BE49-F238E27FC236}">
                    <a16:creationId xmlns:a16="http://schemas.microsoft.com/office/drawing/2014/main" id="{E284D600-0FEC-0111-746C-5F5C2DA19279}"/>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8">
                <a:extLst>
                  <a:ext uri="{FF2B5EF4-FFF2-40B4-BE49-F238E27FC236}">
                    <a16:creationId xmlns:a16="http://schemas.microsoft.com/office/drawing/2014/main" id="{CD05DFB3-AAD0-096D-48A5-483924CB0855}"/>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8">
                <a:extLst>
                  <a:ext uri="{FF2B5EF4-FFF2-40B4-BE49-F238E27FC236}">
                    <a16:creationId xmlns:a16="http://schemas.microsoft.com/office/drawing/2014/main" id="{637172C4-4FCF-0859-09AC-ADD5A8F18741}"/>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8">
                <a:extLst>
                  <a:ext uri="{FF2B5EF4-FFF2-40B4-BE49-F238E27FC236}">
                    <a16:creationId xmlns:a16="http://schemas.microsoft.com/office/drawing/2014/main" id="{9769ACA1-81EC-4CA2-7404-51FBDE478C86}"/>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8">
                <a:extLst>
                  <a:ext uri="{FF2B5EF4-FFF2-40B4-BE49-F238E27FC236}">
                    <a16:creationId xmlns:a16="http://schemas.microsoft.com/office/drawing/2014/main" id="{35E6B8C7-857C-47EE-4CB9-71FDCBEFCA67}"/>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8">
                <a:extLst>
                  <a:ext uri="{FF2B5EF4-FFF2-40B4-BE49-F238E27FC236}">
                    <a16:creationId xmlns:a16="http://schemas.microsoft.com/office/drawing/2014/main" id="{2B76CC0C-A654-DABB-8E5F-A0340569B38F}"/>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8">
                <a:extLst>
                  <a:ext uri="{FF2B5EF4-FFF2-40B4-BE49-F238E27FC236}">
                    <a16:creationId xmlns:a16="http://schemas.microsoft.com/office/drawing/2014/main" id="{446F5E81-3CC3-9752-CEF7-C48BB163353E}"/>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8">
                <a:extLst>
                  <a:ext uri="{FF2B5EF4-FFF2-40B4-BE49-F238E27FC236}">
                    <a16:creationId xmlns:a16="http://schemas.microsoft.com/office/drawing/2014/main" id="{2D17F483-5DD8-C486-ECEB-448B8FDA4115}"/>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8">
                <a:extLst>
                  <a:ext uri="{FF2B5EF4-FFF2-40B4-BE49-F238E27FC236}">
                    <a16:creationId xmlns:a16="http://schemas.microsoft.com/office/drawing/2014/main" id="{A15F7AB1-93F4-6FFA-CE27-DDA7683BC537}"/>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8">
                <a:extLst>
                  <a:ext uri="{FF2B5EF4-FFF2-40B4-BE49-F238E27FC236}">
                    <a16:creationId xmlns:a16="http://schemas.microsoft.com/office/drawing/2014/main" id="{E37F8EED-2360-3E15-65F1-DDBE09DD46EE}"/>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5" name="Google Shape;6485;p88">
              <a:extLst>
                <a:ext uri="{FF2B5EF4-FFF2-40B4-BE49-F238E27FC236}">
                  <a16:creationId xmlns:a16="http://schemas.microsoft.com/office/drawing/2014/main" id="{708CD0CD-9B49-4C02-E3DD-CCACDF8BECEF}"/>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8">
              <a:extLst>
                <a:ext uri="{FF2B5EF4-FFF2-40B4-BE49-F238E27FC236}">
                  <a16:creationId xmlns:a16="http://schemas.microsoft.com/office/drawing/2014/main" id="{6DAAB6C0-F365-6F9D-3885-01CAA15B8F5F}"/>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8">
              <a:extLst>
                <a:ext uri="{FF2B5EF4-FFF2-40B4-BE49-F238E27FC236}">
                  <a16:creationId xmlns:a16="http://schemas.microsoft.com/office/drawing/2014/main" id="{53E9CE5B-9E3D-E425-6243-908CB34F6C8E}"/>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8">
              <a:extLst>
                <a:ext uri="{FF2B5EF4-FFF2-40B4-BE49-F238E27FC236}">
                  <a16:creationId xmlns:a16="http://schemas.microsoft.com/office/drawing/2014/main" id="{5BBEC5EB-A0D7-F00C-0440-163C7A994E0A}"/>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8">
              <a:extLst>
                <a:ext uri="{FF2B5EF4-FFF2-40B4-BE49-F238E27FC236}">
                  <a16:creationId xmlns:a16="http://schemas.microsoft.com/office/drawing/2014/main" id="{D8C8B128-9726-738E-2B45-04300522A18E}"/>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8">
              <a:extLst>
                <a:ext uri="{FF2B5EF4-FFF2-40B4-BE49-F238E27FC236}">
                  <a16:creationId xmlns:a16="http://schemas.microsoft.com/office/drawing/2014/main" id="{535F2B8C-305C-FBE1-9456-3DFBFB6F1621}"/>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8">
              <a:extLst>
                <a:ext uri="{FF2B5EF4-FFF2-40B4-BE49-F238E27FC236}">
                  <a16:creationId xmlns:a16="http://schemas.microsoft.com/office/drawing/2014/main" id="{0C4D72F6-95B2-DF4D-0109-C8F9CF96BAFF}"/>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8">
              <a:extLst>
                <a:ext uri="{FF2B5EF4-FFF2-40B4-BE49-F238E27FC236}">
                  <a16:creationId xmlns:a16="http://schemas.microsoft.com/office/drawing/2014/main" id="{6A009AE0-A179-AF6C-F308-0082B51F10DC}"/>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8">
              <a:extLst>
                <a:ext uri="{FF2B5EF4-FFF2-40B4-BE49-F238E27FC236}">
                  <a16:creationId xmlns:a16="http://schemas.microsoft.com/office/drawing/2014/main" id="{5990B663-6A0F-3E0C-FA63-F8151DAFAD83}"/>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8">
              <a:extLst>
                <a:ext uri="{FF2B5EF4-FFF2-40B4-BE49-F238E27FC236}">
                  <a16:creationId xmlns:a16="http://schemas.microsoft.com/office/drawing/2014/main" id="{612BF65A-6F9F-1216-54A5-3B17CD622101}"/>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88">
            <a:extLst>
              <a:ext uri="{FF2B5EF4-FFF2-40B4-BE49-F238E27FC236}">
                <a16:creationId xmlns:a16="http://schemas.microsoft.com/office/drawing/2014/main" id="{E0FDA73C-1DE8-257D-3711-D17D7A6DF499}"/>
              </a:ext>
            </a:extLst>
          </p:cNvPr>
          <p:cNvGrpSpPr/>
          <p:nvPr/>
        </p:nvGrpSpPr>
        <p:grpSpPr>
          <a:xfrm flipH="1">
            <a:off x="5165238" y="1439581"/>
            <a:ext cx="3268775" cy="380199"/>
            <a:chOff x="975489" y="863689"/>
            <a:chExt cx="3268775" cy="380199"/>
          </a:xfrm>
        </p:grpSpPr>
        <p:grpSp>
          <p:nvGrpSpPr>
            <p:cNvPr id="6496" name="Google Shape;6496;p88">
              <a:extLst>
                <a:ext uri="{FF2B5EF4-FFF2-40B4-BE49-F238E27FC236}">
                  <a16:creationId xmlns:a16="http://schemas.microsoft.com/office/drawing/2014/main" id="{61604D55-BCA0-7E45-ED8F-890090D2577B}"/>
                </a:ext>
              </a:extLst>
            </p:cNvPr>
            <p:cNvGrpSpPr/>
            <p:nvPr/>
          </p:nvGrpSpPr>
          <p:grpSpPr>
            <a:xfrm>
              <a:off x="975489" y="863689"/>
              <a:ext cx="3268775" cy="380199"/>
              <a:chOff x="975489" y="863689"/>
              <a:chExt cx="3268775" cy="380199"/>
            </a:xfrm>
          </p:grpSpPr>
          <p:sp>
            <p:nvSpPr>
              <p:cNvPr id="6497" name="Google Shape;6497;p88">
                <a:extLst>
                  <a:ext uri="{FF2B5EF4-FFF2-40B4-BE49-F238E27FC236}">
                    <a16:creationId xmlns:a16="http://schemas.microsoft.com/office/drawing/2014/main" id="{510CE38E-C956-C159-6ECF-FC4AB06313A0}"/>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8">
                <a:extLst>
                  <a:ext uri="{FF2B5EF4-FFF2-40B4-BE49-F238E27FC236}">
                    <a16:creationId xmlns:a16="http://schemas.microsoft.com/office/drawing/2014/main" id="{CAE86376-0746-34D4-1939-1BF1C61F897C}"/>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8">
                <a:extLst>
                  <a:ext uri="{FF2B5EF4-FFF2-40B4-BE49-F238E27FC236}">
                    <a16:creationId xmlns:a16="http://schemas.microsoft.com/office/drawing/2014/main" id="{476F1DE7-9C4A-F2D7-1CEC-4128F00BAAD5}"/>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8">
                <a:extLst>
                  <a:ext uri="{FF2B5EF4-FFF2-40B4-BE49-F238E27FC236}">
                    <a16:creationId xmlns:a16="http://schemas.microsoft.com/office/drawing/2014/main" id="{2C9BBF2F-FD0F-3BF0-3DB0-915A41AC28EF}"/>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8">
                <a:extLst>
                  <a:ext uri="{FF2B5EF4-FFF2-40B4-BE49-F238E27FC236}">
                    <a16:creationId xmlns:a16="http://schemas.microsoft.com/office/drawing/2014/main" id="{17251FA1-03CD-E0DC-55D5-0F2FB1610540}"/>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8">
                <a:extLst>
                  <a:ext uri="{FF2B5EF4-FFF2-40B4-BE49-F238E27FC236}">
                    <a16:creationId xmlns:a16="http://schemas.microsoft.com/office/drawing/2014/main" id="{0D071F55-344B-9F02-6083-C71FF9F76AC1}"/>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8">
                <a:extLst>
                  <a:ext uri="{FF2B5EF4-FFF2-40B4-BE49-F238E27FC236}">
                    <a16:creationId xmlns:a16="http://schemas.microsoft.com/office/drawing/2014/main" id="{4F0D3620-C866-A7C3-4E04-EC8598034C91}"/>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8">
                <a:extLst>
                  <a:ext uri="{FF2B5EF4-FFF2-40B4-BE49-F238E27FC236}">
                    <a16:creationId xmlns:a16="http://schemas.microsoft.com/office/drawing/2014/main" id="{16D7FC45-E761-138C-5840-941BFA7CB5A7}"/>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8">
                <a:extLst>
                  <a:ext uri="{FF2B5EF4-FFF2-40B4-BE49-F238E27FC236}">
                    <a16:creationId xmlns:a16="http://schemas.microsoft.com/office/drawing/2014/main" id="{3E9E2E69-6F6F-3432-6A5C-63A4F511146E}"/>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8">
                <a:extLst>
                  <a:ext uri="{FF2B5EF4-FFF2-40B4-BE49-F238E27FC236}">
                    <a16:creationId xmlns:a16="http://schemas.microsoft.com/office/drawing/2014/main" id="{F1041E94-55E7-DC95-FEDB-9CFC3F21FB5C}"/>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8">
                <a:extLst>
                  <a:ext uri="{FF2B5EF4-FFF2-40B4-BE49-F238E27FC236}">
                    <a16:creationId xmlns:a16="http://schemas.microsoft.com/office/drawing/2014/main" id="{B04ED8FB-5F01-6ABF-519C-1777AC5B2751}"/>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8">
                <a:extLst>
                  <a:ext uri="{FF2B5EF4-FFF2-40B4-BE49-F238E27FC236}">
                    <a16:creationId xmlns:a16="http://schemas.microsoft.com/office/drawing/2014/main" id="{282F9AB6-487A-E43E-82F7-CA8C1865BD56}"/>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8">
                <a:extLst>
                  <a:ext uri="{FF2B5EF4-FFF2-40B4-BE49-F238E27FC236}">
                    <a16:creationId xmlns:a16="http://schemas.microsoft.com/office/drawing/2014/main" id="{33CC694F-AF88-6482-B0C5-A995B03E1B7A}"/>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8">
                <a:extLst>
                  <a:ext uri="{FF2B5EF4-FFF2-40B4-BE49-F238E27FC236}">
                    <a16:creationId xmlns:a16="http://schemas.microsoft.com/office/drawing/2014/main" id="{4B1F4761-1322-2C4B-7694-E4935EBAC9D6}"/>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8">
                <a:extLst>
                  <a:ext uri="{FF2B5EF4-FFF2-40B4-BE49-F238E27FC236}">
                    <a16:creationId xmlns:a16="http://schemas.microsoft.com/office/drawing/2014/main" id="{7EC00FA1-20D7-19BA-9AD7-E307DAEDF0C1}"/>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8">
                <a:extLst>
                  <a:ext uri="{FF2B5EF4-FFF2-40B4-BE49-F238E27FC236}">
                    <a16:creationId xmlns:a16="http://schemas.microsoft.com/office/drawing/2014/main" id="{F415FACC-B5F8-3FFE-D28E-A42014CDEA3B}"/>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8">
                <a:extLst>
                  <a:ext uri="{FF2B5EF4-FFF2-40B4-BE49-F238E27FC236}">
                    <a16:creationId xmlns:a16="http://schemas.microsoft.com/office/drawing/2014/main" id="{81DD821B-E2EE-97FA-D8B9-588269C072C5}"/>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8">
                <a:extLst>
                  <a:ext uri="{FF2B5EF4-FFF2-40B4-BE49-F238E27FC236}">
                    <a16:creationId xmlns:a16="http://schemas.microsoft.com/office/drawing/2014/main" id="{C223CE92-704D-3AF3-7D60-449C29EFFBE5}"/>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8">
                <a:extLst>
                  <a:ext uri="{FF2B5EF4-FFF2-40B4-BE49-F238E27FC236}">
                    <a16:creationId xmlns:a16="http://schemas.microsoft.com/office/drawing/2014/main" id="{2AB117BD-FFEB-2CAB-B50B-371E3261ABAC}"/>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8">
                <a:extLst>
                  <a:ext uri="{FF2B5EF4-FFF2-40B4-BE49-F238E27FC236}">
                    <a16:creationId xmlns:a16="http://schemas.microsoft.com/office/drawing/2014/main" id="{E8300BEA-F6E9-6EF2-D0F1-BA3996CC6121}"/>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8">
                <a:extLst>
                  <a:ext uri="{FF2B5EF4-FFF2-40B4-BE49-F238E27FC236}">
                    <a16:creationId xmlns:a16="http://schemas.microsoft.com/office/drawing/2014/main" id="{3FC5E911-11DC-946E-0ED5-4CDA543751D0}"/>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8">
                <a:extLst>
                  <a:ext uri="{FF2B5EF4-FFF2-40B4-BE49-F238E27FC236}">
                    <a16:creationId xmlns:a16="http://schemas.microsoft.com/office/drawing/2014/main" id="{0DED19FD-FE4B-1BB4-C0F9-B1BDE37E4C95}"/>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8">
                <a:extLst>
                  <a:ext uri="{FF2B5EF4-FFF2-40B4-BE49-F238E27FC236}">
                    <a16:creationId xmlns:a16="http://schemas.microsoft.com/office/drawing/2014/main" id="{F7D98562-670E-ABA1-1EDD-52B608D27847}"/>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8">
                <a:extLst>
                  <a:ext uri="{FF2B5EF4-FFF2-40B4-BE49-F238E27FC236}">
                    <a16:creationId xmlns:a16="http://schemas.microsoft.com/office/drawing/2014/main" id="{5E6C3635-E25F-BD72-2D74-ED07652285AE}"/>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8">
                <a:extLst>
                  <a:ext uri="{FF2B5EF4-FFF2-40B4-BE49-F238E27FC236}">
                    <a16:creationId xmlns:a16="http://schemas.microsoft.com/office/drawing/2014/main" id="{5241414B-D1A5-FF01-089D-123CDC818905}"/>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8">
                <a:extLst>
                  <a:ext uri="{FF2B5EF4-FFF2-40B4-BE49-F238E27FC236}">
                    <a16:creationId xmlns:a16="http://schemas.microsoft.com/office/drawing/2014/main" id="{F62D8030-D843-0892-B9AF-8C3974945BE8}"/>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8">
                <a:extLst>
                  <a:ext uri="{FF2B5EF4-FFF2-40B4-BE49-F238E27FC236}">
                    <a16:creationId xmlns:a16="http://schemas.microsoft.com/office/drawing/2014/main" id="{2C90CF96-6446-071C-7822-E12C8AFF3565}"/>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8">
                <a:extLst>
                  <a:ext uri="{FF2B5EF4-FFF2-40B4-BE49-F238E27FC236}">
                    <a16:creationId xmlns:a16="http://schemas.microsoft.com/office/drawing/2014/main" id="{5656FADC-B517-4B87-5E93-77DFA0C5FD3E}"/>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8">
                <a:extLst>
                  <a:ext uri="{FF2B5EF4-FFF2-40B4-BE49-F238E27FC236}">
                    <a16:creationId xmlns:a16="http://schemas.microsoft.com/office/drawing/2014/main" id="{45841E0E-4D5A-505F-B071-D48831B6C1B6}"/>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8">
                <a:extLst>
                  <a:ext uri="{FF2B5EF4-FFF2-40B4-BE49-F238E27FC236}">
                    <a16:creationId xmlns:a16="http://schemas.microsoft.com/office/drawing/2014/main" id="{CE61CC65-79E8-00C9-D836-CAE934FB0A8C}"/>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8">
                <a:extLst>
                  <a:ext uri="{FF2B5EF4-FFF2-40B4-BE49-F238E27FC236}">
                    <a16:creationId xmlns:a16="http://schemas.microsoft.com/office/drawing/2014/main" id="{C7F75D78-3C34-A547-399C-911C1C1133D6}"/>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8">
                <a:extLst>
                  <a:ext uri="{FF2B5EF4-FFF2-40B4-BE49-F238E27FC236}">
                    <a16:creationId xmlns:a16="http://schemas.microsoft.com/office/drawing/2014/main" id="{B779194A-DA4E-E17B-3867-5D46E18021E1}"/>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8">
                <a:extLst>
                  <a:ext uri="{FF2B5EF4-FFF2-40B4-BE49-F238E27FC236}">
                    <a16:creationId xmlns:a16="http://schemas.microsoft.com/office/drawing/2014/main" id="{CC182EF9-100D-D05C-F548-81DCE44423E6}"/>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8">
                <a:extLst>
                  <a:ext uri="{FF2B5EF4-FFF2-40B4-BE49-F238E27FC236}">
                    <a16:creationId xmlns:a16="http://schemas.microsoft.com/office/drawing/2014/main" id="{725168EB-9A2C-EC2C-745A-C9E2C39C5BA3}"/>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8">
                <a:extLst>
                  <a:ext uri="{FF2B5EF4-FFF2-40B4-BE49-F238E27FC236}">
                    <a16:creationId xmlns:a16="http://schemas.microsoft.com/office/drawing/2014/main" id="{730A8DD8-BBCA-A676-6EDE-E0C5599BC575}"/>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8">
                <a:extLst>
                  <a:ext uri="{FF2B5EF4-FFF2-40B4-BE49-F238E27FC236}">
                    <a16:creationId xmlns:a16="http://schemas.microsoft.com/office/drawing/2014/main" id="{9B277BDB-D0F6-2AE2-DDCF-4F30C294D431}"/>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8">
                <a:extLst>
                  <a:ext uri="{FF2B5EF4-FFF2-40B4-BE49-F238E27FC236}">
                    <a16:creationId xmlns:a16="http://schemas.microsoft.com/office/drawing/2014/main" id="{A31B7FCC-F284-3EF7-D8FF-DC63DFD6C07F}"/>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8">
                <a:extLst>
                  <a:ext uri="{FF2B5EF4-FFF2-40B4-BE49-F238E27FC236}">
                    <a16:creationId xmlns:a16="http://schemas.microsoft.com/office/drawing/2014/main" id="{CBCBE402-4D51-EA54-592C-D21FA92F9407}"/>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8">
                <a:extLst>
                  <a:ext uri="{FF2B5EF4-FFF2-40B4-BE49-F238E27FC236}">
                    <a16:creationId xmlns:a16="http://schemas.microsoft.com/office/drawing/2014/main" id="{2DF0D87F-BDA4-AD95-141F-535854C0DFA1}"/>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8">
                <a:extLst>
                  <a:ext uri="{FF2B5EF4-FFF2-40B4-BE49-F238E27FC236}">
                    <a16:creationId xmlns:a16="http://schemas.microsoft.com/office/drawing/2014/main" id="{291E025F-A415-DE44-1EC9-5AB8A6DE86FD}"/>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8">
                <a:extLst>
                  <a:ext uri="{FF2B5EF4-FFF2-40B4-BE49-F238E27FC236}">
                    <a16:creationId xmlns:a16="http://schemas.microsoft.com/office/drawing/2014/main" id="{BFC0C6D5-790B-5832-9CC2-CA2D22D425B0}"/>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8">
                <a:extLst>
                  <a:ext uri="{FF2B5EF4-FFF2-40B4-BE49-F238E27FC236}">
                    <a16:creationId xmlns:a16="http://schemas.microsoft.com/office/drawing/2014/main" id="{1715B46F-B888-001E-EE57-7E8000886EB5}"/>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8">
                <a:extLst>
                  <a:ext uri="{FF2B5EF4-FFF2-40B4-BE49-F238E27FC236}">
                    <a16:creationId xmlns:a16="http://schemas.microsoft.com/office/drawing/2014/main" id="{F406FE3A-A1E9-63B2-9AAF-ACD1E98F9085}"/>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8">
                <a:extLst>
                  <a:ext uri="{FF2B5EF4-FFF2-40B4-BE49-F238E27FC236}">
                    <a16:creationId xmlns:a16="http://schemas.microsoft.com/office/drawing/2014/main" id="{6F3DB658-7DEC-0D01-FAB5-5DFEE9432CB4}"/>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8">
                <a:extLst>
                  <a:ext uri="{FF2B5EF4-FFF2-40B4-BE49-F238E27FC236}">
                    <a16:creationId xmlns:a16="http://schemas.microsoft.com/office/drawing/2014/main" id="{6150BEB5-4395-C347-455E-6575364A05D2}"/>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8">
                <a:extLst>
                  <a:ext uri="{FF2B5EF4-FFF2-40B4-BE49-F238E27FC236}">
                    <a16:creationId xmlns:a16="http://schemas.microsoft.com/office/drawing/2014/main" id="{2440983D-17FE-0FAF-45F5-3DFBC76648D8}"/>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8">
                <a:extLst>
                  <a:ext uri="{FF2B5EF4-FFF2-40B4-BE49-F238E27FC236}">
                    <a16:creationId xmlns:a16="http://schemas.microsoft.com/office/drawing/2014/main" id="{BC2DC2D5-20F5-17FD-6ACF-665098898937}"/>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8">
                <a:extLst>
                  <a:ext uri="{FF2B5EF4-FFF2-40B4-BE49-F238E27FC236}">
                    <a16:creationId xmlns:a16="http://schemas.microsoft.com/office/drawing/2014/main" id="{D5FE7982-F136-CB79-24FA-A742338E04E4}"/>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8">
                <a:extLst>
                  <a:ext uri="{FF2B5EF4-FFF2-40B4-BE49-F238E27FC236}">
                    <a16:creationId xmlns:a16="http://schemas.microsoft.com/office/drawing/2014/main" id="{CC62200D-648E-EBC5-B477-DB2B22F1763B}"/>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8">
                <a:extLst>
                  <a:ext uri="{FF2B5EF4-FFF2-40B4-BE49-F238E27FC236}">
                    <a16:creationId xmlns:a16="http://schemas.microsoft.com/office/drawing/2014/main" id="{BD614692-1103-4960-0F4C-AF5BB55902BD}"/>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8">
                <a:extLst>
                  <a:ext uri="{FF2B5EF4-FFF2-40B4-BE49-F238E27FC236}">
                    <a16:creationId xmlns:a16="http://schemas.microsoft.com/office/drawing/2014/main" id="{F30A11D7-592E-B078-CABB-93433E69785D}"/>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8">
                <a:extLst>
                  <a:ext uri="{FF2B5EF4-FFF2-40B4-BE49-F238E27FC236}">
                    <a16:creationId xmlns:a16="http://schemas.microsoft.com/office/drawing/2014/main" id="{31A7C262-1BC7-A1CC-60A6-356B005152E7}"/>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8">
                <a:extLst>
                  <a:ext uri="{FF2B5EF4-FFF2-40B4-BE49-F238E27FC236}">
                    <a16:creationId xmlns:a16="http://schemas.microsoft.com/office/drawing/2014/main" id="{9437C44F-6D24-1ADD-54C8-3B25F6B227C7}"/>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8">
                <a:extLst>
                  <a:ext uri="{FF2B5EF4-FFF2-40B4-BE49-F238E27FC236}">
                    <a16:creationId xmlns:a16="http://schemas.microsoft.com/office/drawing/2014/main" id="{2A4E76B8-336F-2C17-0301-81569CB21BDA}"/>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8">
                <a:extLst>
                  <a:ext uri="{FF2B5EF4-FFF2-40B4-BE49-F238E27FC236}">
                    <a16:creationId xmlns:a16="http://schemas.microsoft.com/office/drawing/2014/main" id="{979727D1-585F-C625-3C70-44F28DF075C7}"/>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8">
                <a:extLst>
                  <a:ext uri="{FF2B5EF4-FFF2-40B4-BE49-F238E27FC236}">
                    <a16:creationId xmlns:a16="http://schemas.microsoft.com/office/drawing/2014/main" id="{6266981D-6F58-35EB-EF6C-9A732763243D}"/>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8">
                <a:extLst>
                  <a:ext uri="{FF2B5EF4-FFF2-40B4-BE49-F238E27FC236}">
                    <a16:creationId xmlns:a16="http://schemas.microsoft.com/office/drawing/2014/main" id="{1D02D004-8EC7-A74B-626B-EC9377BFAAF0}"/>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8">
                <a:extLst>
                  <a:ext uri="{FF2B5EF4-FFF2-40B4-BE49-F238E27FC236}">
                    <a16:creationId xmlns:a16="http://schemas.microsoft.com/office/drawing/2014/main" id="{0A9F792A-04C8-C47C-4F1B-6A96255BDA1B}"/>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8">
                <a:extLst>
                  <a:ext uri="{FF2B5EF4-FFF2-40B4-BE49-F238E27FC236}">
                    <a16:creationId xmlns:a16="http://schemas.microsoft.com/office/drawing/2014/main" id="{F03EB448-12B0-FF07-0700-22CBAC5ED626}"/>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8">
                <a:extLst>
                  <a:ext uri="{FF2B5EF4-FFF2-40B4-BE49-F238E27FC236}">
                    <a16:creationId xmlns:a16="http://schemas.microsoft.com/office/drawing/2014/main" id="{0CC286E4-CFEE-5627-42EE-34747B8A1C93}"/>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8">
                <a:extLst>
                  <a:ext uri="{FF2B5EF4-FFF2-40B4-BE49-F238E27FC236}">
                    <a16:creationId xmlns:a16="http://schemas.microsoft.com/office/drawing/2014/main" id="{D4092AF1-637D-563D-DF6E-1384FC830437}"/>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8">
                <a:extLst>
                  <a:ext uri="{FF2B5EF4-FFF2-40B4-BE49-F238E27FC236}">
                    <a16:creationId xmlns:a16="http://schemas.microsoft.com/office/drawing/2014/main" id="{9F26B252-F2B8-6E72-E64C-000892E54DA9}"/>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8">
                <a:extLst>
                  <a:ext uri="{FF2B5EF4-FFF2-40B4-BE49-F238E27FC236}">
                    <a16:creationId xmlns:a16="http://schemas.microsoft.com/office/drawing/2014/main" id="{85C6E4AB-D708-EEF6-C570-E6B2B375B62D}"/>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8">
                <a:extLst>
                  <a:ext uri="{FF2B5EF4-FFF2-40B4-BE49-F238E27FC236}">
                    <a16:creationId xmlns:a16="http://schemas.microsoft.com/office/drawing/2014/main" id="{7C6F6E57-FDD6-66F6-6A79-4A09F7DCB9E4}"/>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8">
                <a:extLst>
                  <a:ext uri="{FF2B5EF4-FFF2-40B4-BE49-F238E27FC236}">
                    <a16:creationId xmlns:a16="http://schemas.microsoft.com/office/drawing/2014/main" id="{FEC215CB-0C74-CEB1-35C6-CAE560584F1B}"/>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8">
                <a:extLst>
                  <a:ext uri="{FF2B5EF4-FFF2-40B4-BE49-F238E27FC236}">
                    <a16:creationId xmlns:a16="http://schemas.microsoft.com/office/drawing/2014/main" id="{A18536DB-EE57-2163-988B-EF7A117280DC}"/>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8">
                <a:extLst>
                  <a:ext uri="{FF2B5EF4-FFF2-40B4-BE49-F238E27FC236}">
                    <a16:creationId xmlns:a16="http://schemas.microsoft.com/office/drawing/2014/main" id="{EF73BC26-ABBD-D591-9945-F1F0F861C0FE}"/>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8">
                <a:extLst>
                  <a:ext uri="{FF2B5EF4-FFF2-40B4-BE49-F238E27FC236}">
                    <a16:creationId xmlns:a16="http://schemas.microsoft.com/office/drawing/2014/main" id="{075D81FC-B7DD-7366-01AE-C3B560CA972A}"/>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8">
                <a:extLst>
                  <a:ext uri="{FF2B5EF4-FFF2-40B4-BE49-F238E27FC236}">
                    <a16:creationId xmlns:a16="http://schemas.microsoft.com/office/drawing/2014/main" id="{07E99B83-5A8B-03C8-4EB3-0A60FBEAFCED}"/>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8">
                <a:extLst>
                  <a:ext uri="{FF2B5EF4-FFF2-40B4-BE49-F238E27FC236}">
                    <a16:creationId xmlns:a16="http://schemas.microsoft.com/office/drawing/2014/main" id="{FDC2C81F-D432-0587-028E-7D6B85601AAE}"/>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8">
                <a:extLst>
                  <a:ext uri="{FF2B5EF4-FFF2-40B4-BE49-F238E27FC236}">
                    <a16:creationId xmlns:a16="http://schemas.microsoft.com/office/drawing/2014/main" id="{B10A9277-29EB-D7E8-AC9C-3A16A2FE5F1B}"/>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8">
                <a:extLst>
                  <a:ext uri="{FF2B5EF4-FFF2-40B4-BE49-F238E27FC236}">
                    <a16:creationId xmlns:a16="http://schemas.microsoft.com/office/drawing/2014/main" id="{135C6FE5-4A62-0D5E-E7FF-8147D3952911}"/>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8">
                <a:extLst>
                  <a:ext uri="{FF2B5EF4-FFF2-40B4-BE49-F238E27FC236}">
                    <a16:creationId xmlns:a16="http://schemas.microsoft.com/office/drawing/2014/main" id="{9F8759D4-1CBD-39EC-9024-565500A5BACB}"/>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8">
                <a:extLst>
                  <a:ext uri="{FF2B5EF4-FFF2-40B4-BE49-F238E27FC236}">
                    <a16:creationId xmlns:a16="http://schemas.microsoft.com/office/drawing/2014/main" id="{063F88D7-D590-15C1-FCA1-27D2CA93C70D}"/>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8">
                <a:extLst>
                  <a:ext uri="{FF2B5EF4-FFF2-40B4-BE49-F238E27FC236}">
                    <a16:creationId xmlns:a16="http://schemas.microsoft.com/office/drawing/2014/main" id="{174D5400-CCFF-B981-98A7-3BC0BF385EDC}"/>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8">
                <a:extLst>
                  <a:ext uri="{FF2B5EF4-FFF2-40B4-BE49-F238E27FC236}">
                    <a16:creationId xmlns:a16="http://schemas.microsoft.com/office/drawing/2014/main" id="{E2108CB6-465F-E4C1-B56E-F06EF8DADD19}"/>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8">
                <a:extLst>
                  <a:ext uri="{FF2B5EF4-FFF2-40B4-BE49-F238E27FC236}">
                    <a16:creationId xmlns:a16="http://schemas.microsoft.com/office/drawing/2014/main" id="{9FBEF53E-D453-4BDB-A083-BFC0A15BCE53}"/>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8">
                <a:extLst>
                  <a:ext uri="{FF2B5EF4-FFF2-40B4-BE49-F238E27FC236}">
                    <a16:creationId xmlns:a16="http://schemas.microsoft.com/office/drawing/2014/main" id="{1B47FC83-A1C0-72DC-9902-FFAC47B636EF}"/>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8">
                <a:extLst>
                  <a:ext uri="{FF2B5EF4-FFF2-40B4-BE49-F238E27FC236}">
                    <a16:creationId xmlns:a16="http://schemas.microsoft.com/office/drawing/2014/main" id="{098802F6-392B-47FB-0C40-3091D822B0BB}"/>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8">
                <a:extLst>
                  <a:ext uri="{FF2B5EF4-FFF2-40B4-BE49-F238E27FC236}">
                    <a16:creationId xmlns:a16="http://schemas.microsoft.com/office/drawing/2014/main" id="{EE39B87F-5231-ADD4-2D8C-0A60F1761C81}"/>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8">
                <a:extLst>
                  <a:ext uri="{FF2B5EF4-FFF2-40B4-BE49-F238E27FC236}">
                    <a16:creationId xmlns:a16="http://schemas.microsoft.com/office/drawing/2014/main" id="{BF9C558D-DA0C-216B-9359-2368109C9B90}"/>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8">
                <a:extLst>
                  <a:ext uri="{FF2B5EF4-FFF2-40B4-BE49-F238E27FC236}">
                    <a16:creationId xmlns:a16="http://schemas.microsoft.com/office/drawing/2014/main" id="{F3AB2FF0-A67C-9951-61E2-96625B320D3D}"/>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8">
                <a:extLst>
                  <a:ext uri="{FF2B5EF4-FFF2-40B4-BE49-F238E27FC236}">
                    <a16:creationId xmlns:a16="http://schemas.microsoft.com/office/drawing/2014/main" id="{E93D1102-9637-4E11-FAB6-24FD0AD8E3AB}"/>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8">
                <a:extLst>
                  <a:ext uri="{FF2B5EF4-FFF2-40B4-BE49-F238E27FC236}">
                    <a16:creationId xmlns:a16="http://schemas.microsoft.com/office/drawing/2014/main" id="{59C71EDA-78BB-4878-3ECD-44C5C183C055}"/>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8">
                <a:extLst>
                  <a:ext uri="{FF2B5EF4-FFF2-40B4-BE49-F238E27FC236}">
                    <a16:creationId xmlns:a16="http://schemas.microsoft.com/office/drawing/2014/main" id="{E636115F-307D-660A-6413-09D244471E2F}"/>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8">
                <a:extLst>
                  <a:ext uri="{FF2B5EF4-FFF2-40B4-BE49-F238E27FC236}">
                    <a16:creationId xmlns:a16="http://schemas.microsoft.com/office/drawing/2014/main" id="{FF470F38-AD95-7B2C-E866-38C90C839EAC}"/>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8">
                <a:extLst>
                  <a:ext uri="{FF2B5EF4-FFF2-40B4-BE49-F238E27FC236}">
                    <a16:creationId xmlns:a16="http://schemas.microsoft.com/office/drawing/2014/main" id="{70C7208E-5BF1-3030-1806-61B3313F07F0}"/>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8">
                <a:extLst>
                  <a:ext uri="{FF2B5EF4-FFF2-40B4-BE49-F238E27FC236}">
                    <a16:creationId xmlns:a16="http://schemas.microsoft.com/office/drawing/2014/main" id="{DD9F6C0F-E67D-EC29-DA4F-855367C8EFE3}"/>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8">
                <a:extLst>
                  <a:ext uri="{FF2B5EF4-FFF2-40B4-BE49-F238E27FC236}">
                    <a16:creationId xmlns:a16="http://schemas.microsoft.com/office/drawing/2014/main" id="{B95F353F-F320-CD79-80EF-0B8E93313193}"/>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8">
                <a:extLst>
                  <a:ext uri="{FF2B5EF4-FFF2-40B4-BE49-F238E27FC236}">
                    <a16:creationId xmlns:a16="http://schemas.microsoft.com/office/drawing/2014/main" id="{9217DFA9-A981-A310-848B-CD783E8813E0}"/>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8">
                <a:extLst>
                  <a:ext uri="{FF2B5EF4-FFF2-40B4-BE49-F238E27FC236}">
                    <a16:creationId xmlns:a16="http://schemas.microsoft.com/office/drawing/2014/main" id="{6CC6B400-AFB8-3922-00BD-24E1BA7EA1D9}"/>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8">
                <a:extLst>
                  <a:ext uri="{FF2B5EF4-FFF2-40B4-BE49-F238E27FC236}">
                    <a16:creationId xmlns:a16="http://schemas.microsoft.com/office/drawing/2014/main" id="{9136F40A-3389-6F96-D38F-DAA0DA5DC598}"/>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8">
                <a:extLst>
                  <a:ext uri="{FF2B5EF4-FFF2-40B4-BE49-F238E27FC236}">
                    <a16:creationId xmlns:a16="http://schemas.microsoft.com/office/drawing/2014/main" id="{61CD56FA-A507-ACE6-E657-B35BEA8D3B2C}"/>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8">
                <a:extLst>
                  <a:ext uri="{FF2B5EF4-FFF2-40B4-BE49-F238E27FC236}">
                    <a16:creationId xmlns:a16="http://schemas.microsoft.com/office/drawing/2014/main" id="{465B605B-9A3E-DBE7-F1A4-EE0952C648BC}"/>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8">
                <a:extLst>
                  <a:ext uri="{FF2B5EF4-FFF2-40B4-BE49-F238E27FC236}">
                    <a16:creationId xmlns:a16="http://schemas.microsoft.com/office/drawing/2014/main" id="{F1277A41-7F66-D2EC-D234-BC9A50C94889}"/>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8">
                <a:extLst>
                  <a:ext uri="{FF2B5EF4-FFF2-40B4-BE49-F238E27FC236}">
                    <a16:creationId xmlns:a16="http://schemas.microsoft.com/office/drawing/2014/main" id="{438AD613-61A7-01AD-83BC-645CC8B9D2CF}"/>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8">
                <a:extLst>
                  <a:ext uri="{FF2B5EF4-FFF2-40B4-BE49-F238E27FC236}">
                    <a16:creationId xmlns:a16="http://schemas.microsoft.com/office/drawing/2014/main" id="{0D50086F-9DF8-0C92-AE2F-B4FDCC0A6B46}"/>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8">
                <a:extLst>
                  <a:ext uri="{FF2B5EF4-FFF2-40B4-BE49-F238E27FC236}">
                    <a16:creationId xmlns:a16="http://schemas.microsoft.com/office/drawing/2014/main" id="{477BCC0A-5C15-D529-8F01-CF6B19FD5B3F}"/>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8">
                <a:extLst>
                  <a:ext uri="{FF2B5EF4-FFF2-40B4-BE49-F238E27FC236}">
                    <a16:creationId xmlns:a16="http://schemas.microsoft.com/office/drawing/2014/main" id="{67F34BF2-B6A3-6881-A171-EED44516011F}"/>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8">
                <a:extLst>
                  <a:ext uri="{FF2B5EF4-FFF2-40B4-BE49-F238E27FC236}">
                    <a16:creationId xmlns:a16="http://schemas.microsoft.com/office/drawing/2014/main" id="{A3AC5DC2-EA69-8EEB-2587-30F8B4936255}"/>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8">
                <a:extLst>
                  <a:ext uri="{FF2B5EF4-FFF2-40B4-BE49-F238E27FC236}">
                    <a16:creationId xmlns:a16="http://schemas.microsoft.com/office/drawing/2014/main" id="{C5537D52-BB1E-885C-144F-8B7AC4CB74C5}"/>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8">
                <a:extLst>
                  <a:ext uri="{FF2B5EF4-FFF2-40B4-BE49-F238E27FC236}">
                    <a16:creationId xmlns:a16="http://schemas.microsoft.com/office/drawing/2014/main" id="{204B30D5-A197-AC72-251D-8E5CCE5CE8C8}"/>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8">
                <a:extLst>
                  <a:ext uri="{FF2B5EF4-FFF2-40B4-BE49-F238E27FC236}">
                    <a16:creationId xmlns:a16="http://schemas.microsoft.com/office/drawing/2014/main" id="{8084142C-FCBE-4145-EB15-B80BC3403C72}"/>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8">
                <a:extLst>
                  <a:ext uri="{FF2B5EF4-FFF2-40B4-BE49-F238E27FC236}">
                    <a16:creationId xmlns:a16="http://schemas.microsoft.com/office/drawing/2014/main" id="{70D6F405-5A8B-EB63-DE53-4138F1F2D835}"/>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8">
                <a:extLst>
                  <a:ext uri="{FF2B5EF4-FFF2-40B4-BE49-F238E27FC236}">
                    <a16:creationId xmlns:a16="http://schemas.microsoft.com/office/drawing/2014/main" id="{0F258DCD-A760-8ADB-FDA9-F7620E711E11}"/>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8">
                <a:extLst>
                  <a:ext uri="{FF2B5EF4-FFF2-40B4-BE49-F238E27FC236}">
                    <a16:creationId xmlns:a16="http://schemas.microsoft.com/office/drawing/2014/main" id="{7F4F3DDB-A43C-DF92-CA79-FD53AFF2B3B6}"/>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3" name="Google Shape;6603;p88">
              <a:extLst>
                <a:ext uri="{FF2B5EF4-FFF2-40B4-BE49-F238E27FC236}">
                  <a16:creationId xmlns:a16="http://schemas.microsoft.com/office/drawing/2014/main" id="{05AD4F3B-9864-FEB7-186D-B38E82294935}"/>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8">
              <a:extLst>
                <a:ext uri="{FF2B5EF4-FFF2-40B4-BE49-F238E27FC236}">
                  <a16:creationId xmlns:a16="http://schemas.microsoft.com/office/drawing/2014/main" id="{55902251-1130-96AB-5AAA-19FBBFF79AB2}"/>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8">
              <a:extLst>
                <a:ext uri="{FF2B5EF4-FFF2-40B4-BE49-F238E27FC236}">
                  <a16:creationId xmlns:a16="http://schemas.microsoft.com/office/drawing/2014/main" id="{16B72400-9FFE-93C6-5BB3-407D436128B9}"/>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8">
              <a:extLst>
                <a:ext uri="{FF2B5EF4-FFF2-40B4-BE49-F238E27FC236}">
                  <a16:creationId xmlns:a16="http://schemas.microsoft.com/office/drawing/2014/main" id="{FDF406B0-1D67-2E06-EF75-56548795F23A}"/>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8">
              <a:extLst>
                <a:ext uri="{FF2B5EF4-FFF2-40B4-BE49-F238E27FC236}">
                  <a16:creationId xmlns:a16="http://schemas.microsoft.com/office/drawing/2014/main" id="{20BC42F6-7C5D-47AE-2B85-17B417889861}"/>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8">
              <a:extLst>
                <a:ext uri="{FF2B5EF4-FFF2-40B4-BE49-F238E27FC236}">
                  <a16:creationId xmlns:a16="http://schemas.microsoft.com/office/drawing/2014/main" id="{97DE66BD-4B18-4AA1-9D1C-22166FF41DA8}"/>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8">
              <a:extLst>
                <a:ext uri="{FF2B5EF4-FFF2-40B4-BE49-F238E27FC236}">
                  <a16:creationId xmlns:a16="http://schemas.microsoft.com/office/drawing/2014/main" id="{A2D1DAD8-63BF-693A-4F53-C597D6B0EE16}"/>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8">
              <a:extLst>
                <a:ext uri="{FF2B5EF4-FFF2-40B4-BE49-F238E27FC236}">
                  <a16:creationId xmlns:a16="http://schemas.microsoft.com/office/drawing/2014/main" id="{65F6D980-FC1F-2654-B561-EAD119DBFA29}"/>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8">
              <a:extLst>
                <a:ext uri="{FF2B5EF4-FFF2-40B4-BE49-F238E27FC236}">
                  <a16:creationId xmlns:a16="http://schemas.microsoft.com/office/drawing/2014/main" id="{81208E98-4D3F-549F-635E-DD7191F2A64B}"/>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8">
              <a:extLst>
                <a:ext uri="{FF2B5EF4-FFF2-40B4-BE49-F238E27FC236}">
                  <a16:creationId xmlns:a16="http://schemas.microsoft.com/office/drawing/2014/main" id="{DB73B7FD-167C-48D6-4149-768B019866DE}"/>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25110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45"/>
        <p:cNvGrpSpPr/>
        <p:nvPr/>
      </p:nvGrpSpPr>
      <p:grpSpPr>
        <a:xfrm>
          <a:off x="0" y="0"/>
          <a:ext cx="0" cy="0"/>
          <a:chOff x="0" y="0"/>
          <a:chExt cx="0" cy="0"/>
        </a:xfrm>
      </p:grpSpPr>
      <p:grpSp>
        <p:nvGrpSpPr>
          <p:cNvPr id="10755" name="Google Shape;10755;p123"/>
          <p:cNvGrpSpPr/>
          <p:nvPr/>
        </p:nvGrpSpPr>
        <p:grpSpPr>
          <a:xfrm>
            <a:off x="5771708" y="4344116"/>
            <a:ext cx="1324726" cy="466705"/>
            <a:chOff x="-3355392" y="7048099"/>
            <a:chExt cx="1324726" cy="466705"/>
          </a:xfrm>
        </p:grpSpPr>
        <p:sp>
          <p:nvSpPr>
            <p:cNvPr id="10756" name="Google Shape;10756;p123"/>
            <p:cNvSpPr/>
            <p:nvPr/>
          </p:nvSpPr>
          <p:spPr>
            <a:xfrm>
              <a:off x="-2286078" y="7117953"/>
              <a:ext cx="235017" cy="361613"/>
            </a:xfrm>
            <a:custGeom>
              <a:avLst/>
              <a:gdLst/>
              <a:ahLst/>
              <a:cxnLst/>
              <a:rect l="l" t="t" r="r" b="b"/>
              <a:pathLst>
                <a:path w="3388" h="5213" extrusionOk="0">
                  <a:moveTo>
                    <a:pt x="1" y="0"/>
                  </a:moveTo>
                  <a:lnTo>
                    <a:pt x="1" y="5212"/>
                  </a:lnTo>
                  <a:lnTo>
                    <a:pt x="3388" y="5212"/>
                  </a:lnTo>
                  <a:lnTo>
                    <a:pt x="2004" y="0"/>
                  </a:lnTo>
                  <a:close/>
                </a:path>
              </a:pathLst>
            </a:custGeom>
            <a:solidFill>
              <a:srgbClr val="483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123"/>
            <p:cNvSpPr/>
            <p:nvPr/>
          </p:nvSpPr>
          <p:spPr>
            <a:xfrm>
              <a:off x="-2338451" y="7128150"/>
              <a:ext cx="235780" cy="363000"/>
            </a:xfrm>
            <a:custGeom>
              <a:avLst/>
              <a:gdLst/>
              <a:ahLst/>
              <a:cxnLst/>
              <a:rect l="l" t="t" r="r" b="b"/>
              <a:pathLst>
                <a:path w="3399" h="5233" extrusionOk="0">
                  <a:moveTo>
                    <a:pt x="1" y="0"/>
                  </a:moveTo>
                  <a:lnTo>
                    <a:pt x="1" y="5233"/>
                  </a:lnTo>
                  <a:lnTo>
                    <a:pt x="3398" y="5233"/>
                  </a:lnTo>
                  <a:lnTo>
                    <a:pt x="2360" y="0"/>
                  </a:lnTo>
                  <a:close/>
                </a:path>
              </a:pathLst>
            </a:custGeom>
            <a:solidFill>
              <a:srgbClr val="D3B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123"/>
            <p:cNvSpPr/>
            <p:nvPr/>
          </p:nvSpPr>
          <p:spPr>
            <a:xfrm>
              <a:off x="-2385691" y="7151389"/>
              <a:ext cx="235017" cy="363069"/>
            </a:xfrm>
            <a:custGeom>
              <a:avLst/>
              <a:gdLst/>
              <a:ahLst/>
              <a:cxnLst/>
              <a:rect l="l" t="t" r="r" b="b"/>
              <a:pathLst>
                <a:path w="3388" h="5234" extrusionOk="0">
                  <a:moveTo>
                    <a:pt x="0" y="1"/>
                  </a:moveTo>
                  <a:lnTo>
                    <a:pt x="0" y="5233"/>
                  </a:lnTo>
                  <a:lnTo>
                    <a:pt x="3387" y="5233"/>
                  </a:lnTo>
                  <a:lnTo>
                    <a:pt x="2014" y="1"/>
                  </a:lnTo>
                  <a:close/>
                </a:path>
              </a:pathLst>
            </a:custGeom>
            <a:solidFill>
              <a:srgbClr val="483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123"/>
            <p:cNvSpPr/>
            <p:nvPr/>
          </p:nvSpPr>
          <p:spPr>
            <a:xfrm>
              <a:off x="-2267140" y="7118370"/>
              <a:ext cx="235780" cy="396435"/>
            </a:xfrm>
            <a:custGeom>
              <a:avLst/>
              <a:gdLst/>
              <a:ahLst/>
              <a:cxnLst/>
              <a:rect l="l" t="t" r="r" b="b"/>
              <a:pathLst>
                <a:path w="3399" h="5715" extrusionOk="0">
                  <a:moveTo>
                    <a:pt x="1689" y="0"/>
                  </a:moveTo>
                  <a:cubicBezTo>
                    <a:pt x="1675" y="0"/>
                    <a:pt x="1661" y="2"/>
                    <a:pt x="1647" y="5"/>
                  </a:cubicBezTo>
                  <a:lnTo>
                    <a:pt x="137" y="477"/>
                  </a:lnTo>
                  <a:cubicBezTo>
                    <a:pt x="53" y="498"/>
                    <a:pt x="1" y="592"/>
                    <a:pt x="32" y="686"/>
                  </a:cubicBezTo>
                  <a:lnTo>
                    <a:pt x="1542" y="5594"/>
                  </a:lnTo>
                  <a:cubicBezTo>
                    <a:pt x="1568" y="5673"/>
                    <a:pt x="1638" y="5715"/>
                    <a:pt x="1709" y="5715"/>
                  </a:cubicBezTo>
                  <a:cubicBezTo>
                    <a:pt x="1723" y="5715"/>
                    <a:pt x="1738" y="5713"/>
                    <a:pt x="1752" y="5709"/>
                  </a:cubicBezTo>
                  <a:lnTo>
                    <a:pt x="3262" y="5238"/>
                  </a:lnTo>
                  <a:cubicBezTo>
                    <a:pt x="3356" y="5217"/>
                    <a:pt x="3398" y="5122"/>
                    <a:pt x="3377" y="5028"/>
                  </a:cubicBezTo>
                  <a:lnTo>
                    <a:pt x="1857" y="120"/>
                  </a:lnTo>
                  <a:cubicBezTo>
                    <a:pt x="1839" y="49"/>
                    <a:pt x="1768" y="0"/>
                    <a:pt x="1689" y="0"/>
                  </a:cubicBezTo>
                  <a:close/>
                </a:path>
              </a:pathLst>
            </a:custGeom>
            <a:solidFill>
              <a:srgbClr val="5E4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123"/>
            <p:cNvSpPr/>
            <p:nvPr/>
          </p:nvSpPr>
          <p:spPr>
            <a:xfrm>
              <a:off x="-2237312" y="7118647"/>
              <a:ext cx="206646" cy="388527"/>
            </a:xfrm>
            <a:custGeom>
              <a:avLst/>
              <a:gdLst/>
              <a:ahLst/>
              <a:cxnLst/>
              <a:rect l="l" t="t" r="r" b="b"/>
              <a:pathLst>
                <a:path w="2979" h="5601" extrusionOk="0">
                  <a:moveTo>
                    <a:pt x="1332" y="1"/>
                  </a:moveTo>
                  <a:lnTo>
                    <a:pt x="137" y="378"/>
                  </a:lnTo>
                  <a:cubicBezTo>
                    <a:pt x="42" y="399"/>
                    <a:pt x="0" y="494"/>
                    <a:pt x="21" y="588"/>
                  </a:cubicBezTo>
                  <a:lnTo>
                    <a:pt x="1542" y="5496"/>
                  </a:lnTo>
                  <a:cubicBezTo>
                    <a:pt x="1563" y="5548"/>
                    <a:pt x="1594" y="5590"/>
                    <a:pt x="1647" y="5601"/>
                  </a:cubicBezTo>
                  <a:lnTo>
                    <a:pt x="2842" y="5234"/>
                  </a:lnTo>
                  <a:cubicBezTo>
                    <a:pt x="2937" y="5202"/>
                    <a:pt x="2979" y="5108"/>
                    <a:pt x="2958" y="5024"/>
                  </a:cubicBezTo>
                  <a:lnTo>
                    <a:pt x="1437" y="116"/>
                  </a:lnTo>
                  <a:cubicBezTo>
                    <a:pt x="1427" y="64"/>
                    <a:pt x="1385" y="22"/>
                    <a:pt x="1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123"/>
            <p:cNvSpPr/>
            <p:nvPr/>
          </p:nvSpPr>
          <p:spPr>
            <a:xfrm>
              <a:off x="-2249660" y="7136475"/>
              <a:ext cx="117855" cy="66454"/>
            </a:xfrm>
            <a:custGeom>
              <a:avLst/>
              <a:gdLst/>
              <a:ahLst/>
              <a:cxnLst/>
              <a:rect l="l" t="t" r="r" b="b"/>
              <a:pathLst>
                <a:path w="1699" h="958" extrusionOk="0">
                  <a:moveTo>
                    <a:pt x="1448" y="1"/>
                  </a:moveTo>
                  <a:cubicBezTo>
                    <a:pt x="1434" y="1"/>
                    <a:pt x="1420" y="2"/>
                    <a:pt x="1405" y="6"/>
                  </a:cubicBezTo>
                  <a:lnTo>
                    <a:pt x="116" y="404"/>
                  </a:lnTo>
                  <a:cubicBezTo>
                    <a:pt x="42" y="425"/>
                    <a:pt x="0" y="499"/>
                    <a:pt x="21" y="583"/>
                  </a:cubicBezTo>
                  <a:lnTo>
                    <a:pt x="137" y="950"/>
                  </a:lnTo>
                  <a:cubicBezTo>
                    <a:pt x="152" y="955"/>
                    <a:pt x="168" y="958"/>
                    <a:pt x="184" y="958"/>
                  </a:cubicBezTo>
                  <a:cubicBezTo>
                    <a:pt x="199" y="958"/>
                    <a:pt x="215" y="955"/>
                    <a:pt x="231" y="950"/>
                  </a:cubicBezTo>
                  <a:lnTo>
                    <a:pt x="1605" y="530"/>
                  </a:lnTo>
                  <a:cubicBezTo>
                    <a:pt x="1647" y="520"/>
                    <a:pt x="1678" y="488"/>
                    <a:pt x="1699" y="446"/>
                  </a:cubicBezTo>
                  <a:lnTo>
                    <a:pt x="1594" y="100"/>
                  </a:lnTo>
                  <a:cubicBezTo>
                    <a:pt x="1568" y="40"/>
                    <a:pt x="1514" y="1"/>
                    <a:pt x="1448"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123"/>
            <p:cNvSpPr/>
            <p:nvPr/>
          </p:nvSpPr>
          <p:spPr>
            <a:xfrm>
              <a:off x="-2209703" y="7190235"/>
              <a:ext cx="77206" cy="43979"/>
            </a:xfrm>
            <a:custGeom>
              <a:avLst/>
              <a:gdLst/>
              <a:ahLst/>
              <a:cxnLst/>
              <a:rect l="l" t="t" r="r" b="b"/>
              <a:pathLst>
                <a:path w="1113" h="634" extrusionOk="0">
                  <a:moveTo>
                    <a:pt x="952" y="0"/>
                  </a:moveTo>
                  <a:cubicBezTo>
                    <a:pt x="942" y="0"/>
                    <a:pt x="933" y="3"/>
                    <a:pt x="924" y="7"/>
                  </a:cubicBezTo>
                  <a:lnTo>
                    <a:pt x="85" y="269"/>
                  </a:lnTo>
                  <a:cubicBezTo>
                    <a:pt x="32" y="280"/>
                    <a:pt x="1" y="332"/>
                    <a:pt x="22" y="385"/>
                  </a:cubicBezTo>
                  <a:lnTo>
                    <a:pt x="95" y="626"/>
                  </a:lnTo>
                  <a:cubicBezTo>
                    <a:pt x="106" y="631"/>
                    <a:pt x="116" y="634"/>
                    <a:pt x="127" y="634"/>
                  </a:cubicBezTo>
                  <a:cubicBezTo>
                    <a:pt x="137" y="634"/>
                    <a:pt x="148" y="631"/>
                    <a:pt x="158" y="626"/>
                  </a:cubicBezTo>
                  <a:lnTo>
                    <a:pt x="1050" y="353"/>
                  </a:lnTo>
                  <a:cubicBezTo>
                    <a:pt x="1081" y="343"/>
                    <a:pt x="1102" y="322"/>
                    <a:pt x="1112" y="301"/>
                  </a:cubicBezTo>
                  <a:lnTo>
                    <a:pt x="1039" y="70"/>
                  </a:lnTo>
                  <a:cubicBezTo>
                    <a:pt x="1023" y="29"/>
                    <a:pt x="987" y="0"/>
                    <a:pt x="952"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123"/>
            <p:cNvSpPr/>
            <p:nvPr/>
          </p:nvSpPr>
          <p:spPr>
            <a:xfrm>
              <a:off x="-3166224" y="7116497"/>
              <a:ext cx="312847" cy="153510"/>
            </a:xfrm>
            <a:custGeom>
              <a:avLst/>
              <a:gdLst/>
              <a:ahLst/>
              <a:cxnLst/>
              <a:rect l="l" t="t" r="r" b="b"/>
              <a:pathLst>
                <a:path w="4510" h="2213" extrusionOk="0">
                  <a:moveTo>
                    <a:pt x="0" y="0"/>
                  </a:moveTo>
                  <a:cubicBezTo>
                    <a:pt x="483" y="588"/>
                    <a:pt x="462" y="1657"/>
                    <a:pt x="0" y="2213"/>
                  </a:cubicBezTo>
                  <a:lnTo>
                    <a:pt x="4237" y="2213"/>
                  </a:lnTo>
                  <a:cubicBezTo>
                    <a:pt x="4510" y="2213"/>
                    <a:pt x="4510" y="0"/>
                    <a:pt x="4237" y="0"/>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123"/>
            <p:cNvSpPr/>
            <p:nvPr/>
          </p:nvSpPr>
          <p:spPr>
            <a:xfrm>
              <a:off x="-2921076" y="7106299"/>
              <a:ext cx="360850" cy="173211"/>
            </a:xfrm>
            <a:custGeom>
              <a:avLst/>
              <a:gdLst/>
              <a:ahLst/>
              <a:cxnLst/>
              <a:rect l="l" t="t" r="r" b="b"/>
              <a:pathLst>
                <a:path w="5202" h="2497" extrusionOk="0">
                  <a:moveTo>
                    <a:pt x="126" y="1"/>
                  </a:moveTo>
                  <a:cubicBezTo>
                    <a:pt x="53" y="1"/>
                    <a:pt x="0" y="74"/>
                    <a:pt x="11" y="147"/>
                  </a:cubicBezTo>
                  <a:cubicBezTo>
                    <a:pt x="0" y="221"/>
                    <a:pt x="53" y="284"/>
                    <a:pt x="126" y="294"/>
                  </a:cubicBezTo>
                  <a:lnTo>
                    <a:pt x="262" y="294"/>
                  </a:lnTo>
                  <a:cubicBezTo>
                    <a:pt x="619" y="294"/>
                    <a:pt x="619" y="2192"/>
                    <a:pt x="262" y="2192"/>
                  </a:cubicBezTo>
                  <a:lnTo>
                    <a:pt x="126" y="2192"/>
                  </a:lnTo>
                  <a:cubicBezTo>
                    <a:pt x="53" y="2203"/>
                    <a:pt x="0" y="2266"/>
                    <a:pt x="11" y="2339"/>
                  </a:cubicBezTo>
                  <a:cubicBezTo>
                    <a:pt x="0" y="2412"/>
                    <a:pt x="53" y="2486"/>
                    <a:pt x="126" y="2496"/>
                  </a:cubicBezTo>
                  <a:lnTo>
                    <a:pt x="4258" y="2496"/>
                  </a:lnTo>
                  <a:cubicBezTo>
                    <a:pt x="5202" y="2496"/>
                    <a:pt x="5202"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123"/>
            <p:cNvSpPr/>
            <p:nvPr/>
          </p:nvSpPr>
          <p:spPr>
            <a:xfrm>
              <a:off x="-3183705" y="7106299"/>
              <a:ext cx="301263" cy="20463"/>
            </a:xfrm>
            <a:custGeom>
              <a:avLst/>
              <a:gdLst/>
              <a:ahLst/>
              <a:cxnLst/>
              <a:rect l="l" t="t" r="r" b="b"/>
              <a:pathLst>
                <a:path w="4343" h="295" extrusionOk="0">
                  <a:moveTo>
                    <a:pt x="85" y="1"/>
                  </a:moveTo>
                  <a:cubicBezTo>
                    <a:pt x="43" y="1"/>
                    <a:pt x="1" y="63"/>
                    <a:pt x="1" y="147"/>
                  </a:cubicBezTo>
                  <a:cubicBezTo>
                    <a:pt x="1" y="231"/>
                    <a:pt x="43" y="294"/>
                    <a:pt x="85" y="294"/>
                  </a:cubicBezTo>
                  <a:lnTo>
                    <a:pt x="4342" y="294"/>
                  </a:lnTo>
                  <a:lnTo>
                    <a:pt x="4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123"/>
            <p:cNvSpPr/>
            <p:nvPr/>
          </p:nvSpPr>
          <p:spPr>
            <a:xfrm>
              <a:off x="-3183705" y="7258355"/>
              <a:ext cx="301263" cy="21157"/>
            </a:xfrm>
            <a:custGeom>
              <a:avLst/>
              <a:gdLst/>
              <a:ahLst/>
              <a:cxnLst/>
              <a:rect l="l" t="t" r="r" b="b"/>
              <a:pathLst>
                <a:path w="4343" h="305" extrusionOk="0">
                  <a:moveTo>
                    <a:pt x="85" y="0"/>
                  </a:moveTo>
                  <a:cubicBezTo>
                    <a:pt x="43" y="0"/>
                    <a:pt x="1" y="63"/>
                    <a:pt x="1" y="147"/>
                  </a:cubicBezTo>
                  <a:cubicBezTo>
                    <a:pt x="1" y="231"/>
                    <a:pt x="43" y="304"/>
                    <a:pt x="85" y="304"/>
                  </a:cubicBezTo>
                  <a:lnTo>
                    <a:pt x="4342" y="304"/>
                  </a:lnTo>
                  <a:lnTo>
                    <a:pt x="4342" y="0"/>
                  </a:lnTo>
                  <a:close/>
                </a:path>
              </a:pathLst>
            </a:custGeom>
            <a:solidFill>
              <a:srgbClr val="578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123"/>
            <p:cNvSpPr/>
            <p:nvPr/>
          </p:nvSpPr>
          <p:spPr>
            <a:xfrm>
              <a:off x="-3182942" y="7106299"/>
              <a:ext cx="622712" cy="173211"/>
            </a:xfrm>
            <a:custGeom>
              <a:avLst/>
              <a:gdLst/>
              <a:ahLst/>
              <a:cxnLst/>
              <a:rect l="l" t="t" r="r" b="b"/>
              <a:pathLst>
                <a:path w="8977" h="2497" extrusionOk="0">
                  <a:moveTo>
                    <a:pt x="6355" y="1"/>
                  </a:moveTo>
                  <a:cubicBezTo>
                    <a:pt x="5988" y="546"/>
                    <a:pt x="5254" y="1070"/>
                    <a:pt x="4300" y="1416"/>
                  </a:cubicBezTo>
                  <a:cubicBezTo>
                    <a:pt x="4279" y="1825"/>
                    <a:pt x="4195" y="2192"/>
                    <a:pt x="4037" y="2192"/>
                  </a:cubicBezTo>
                  <a:lnTo>
                    <a:pt x="84" y="2192"/>
                  </a:lnTo>
                  <a:cubicBezTo>
                    <a:pt x="32" y="2192"/>
                    <a:pt x="0" y="2255"/>
                    <a:pt x="0" y="2339"/>
                  </a:cubicBezTo>
                  <a:cubicBezTo>
                    <a:pt x="0" y="2423"/>
                    <a:pt x="32" y="2496"/>
                    <a:pt x="84" y="2496"/>
                  </a:cubicBezTo>
                  <a:lnTo>
                    <a:pt x="8033" y="2496"/>
                  </a:lnTo>
                  <a:cubicBezTo>
                    <a:pt x="8977" y="2496"/>
                    <a:pt x="8977" y="1"/>
                    <a:pt x="8022" y="1"/>
                  </a:cubicBezTo>
                  <a:close/>
                </a:path>
              </a:pathLst>
            </a:custGeom>
            <a:solidFill>
              <a:srgbClr val="3D7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123"/>
            <p:cNvSpPr/>
            <p:nvPr/>
          </p:nvSpPr>
          <p:spPr>
            <a:xfrm>
              <a:off x="-3152420" y="7170326"/>
              <a:ext cx="211016" cy="79773"/>
            </a:xfrm>
            <a:custGeom>
              <a:avLst/>
              <a:gdLst/>
              <a:ahLst/>
              <a:cxnLst/>
              <a:rect l="l" t="t" r="r" b="b"/>
              <a:pathLst>
                <a:path w="3042" h="1150" extrusionOk="0">
                  <a:moveTo>
                    <a:pt x="127" y="0"/>
                  </a:moveTo>
                  <a:cubicBezTo>
                    <a:pt x="189" y="367"/>
                    <a:pt x="147" y="745"/>
                    <a:pt x="1" y="1091"/>
                  </a:cubicBezTo>
                  <a:lnTo>
                    <a:pt x="231" y="1112"/>
                  </a:lnTo>
                  <a:cubicBezTo>
                    <a:pt x="570" y="1138"/>
                    <a:pt x="896" y="1150"/>
                    <a:pt x="1197" y="1150"/>
                  </a:cubicBezTo>
                  <a:cubicBezTo>
                    <a:pt x="2247" y="1150"/>
                    <a:pt x="3004" y="1002"/>
                    <a:pt x="3021" y="766"/>
                  </a:cubicBezTo>
                  <a:cubicBezTo>
                    <a:pt x="3042" y="462"/>
                    <a:pt x="1836" y="126"/>
                    <a:pt x="315" y="11"/>
                  </a:cubicBezTo>
                  <a:lnTo>
                    <a:pt x="127" y="0"/>
                  </a:ln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123"/>
            <p:cNvSpPr/>
            <p:nvPr/>
          </p:nvSpPr>
          <p:spPr>
            <a:xfrm>
              <a:off x="-3072369" y="7145562"/>
              <a:ext cx="157187" cy="6659"/>
            </a:xfrm>
            <a:custGeom>
              <a:avLst/>
              <a:gdLst/>
              <a:ahLst/>
              <a:cxnLst/>
              <a:rect l="l" t="t" r="r" b="b"/>
              <a:pathLst>
                <a:path w="2266" h="96" extrusionOk="0">
                  <a:moveTo>
                    <a:pt x="1133" y="1"/>
                  </a:moveTo>
                  <a:cubicBezTo>
                    <a:pt x="504" y="1"/>
                    <a:pt x="0" y="22"/>
                    <a:pt x="0" y="53"/>
                  </a:cubicBezTo>
                  <a:cubicBezTo>
                    <a:pt x="0" y="74"/>
                    <a:pt x="504" y="95"/>
                    <a:pt x="1133" y="95"/>
                  </a:cubicBezTo>
                  <a:cubicBezTo>
                    <a:pt x="1751" y="95"/>
                    <a:pt x="2265" y="74"/>
                    <a:pt x="2265" y="53"/>
                  </a:cubicBezTo>
                  <a:cubicBezTo>
                    <a:pt x="2265" y="22"/>
                    <a:pt x="1751" y="1"/>
                    <a:pt x="1133" y="1"/>
                  </a:cubicBezTo>
                  <a:close/>
                </a:path>
              </a:pathLst>
            </a:custGeom>
            <a:solidFill>
              <a:srgbClr val="CE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123"/>
            <p:cNvSpPr/>
            <p:nvPr/>
          </p:nvSpPr>
          <p:spPr>
            <a:xfrm>
              <a:off x="-3108024" y="7204525"/>
              <a:ext cx="203039" cy="4440"/>
            </a:xfrm>
            <a:custGeom>
              <a:avLst/>
              <a:gdLst/>
              <a:ahLst/>
              <a:cxnLst/>
              <a:rect l="l" t="t" r="r" b="b"/>
              <a:pathLst>
                <a:path w="2927" h="64" extrusionOk="0">
                  <a:moveTo>
                    <a:pt x="1458" y="0"/>
                  </a:moveTo>
                  <a:cubicBezTo>
                    <a:pt x="650" y="0"/>
                    <a:pt x="0" y="11"/>
                    <a:pt x="0" y="32"/>
                  </a:cubicBezTo>
                  <a:cubicBezTo>
                    <a:pt x="0" y="42"/>
                    <a:pt x="650" y="63"/>
                    <a:pt x="1458" y="63"/>
                  </a:cubicBezTo>
                  <a:cubicBezTo>
                    <a:pt x="2265" y="63"/>
                    <a:pt x="2926" y="42"/>
                    <a:pt x="2926" y="32"/>
                  </a:cubicBezTo>
                  <a:cubicBezTo>
                    <a:pt x="2926" y="11"/>
                    <a:pt x="2265" y="0"/>
                    <a:pt x="1458" y="0"/>
                  </a:cubicBezTo>
                  <a:close/>
                </a:path>
              </a:pathLst>
            </a:custGeom>
            <a:solidFill>
              <a:srgbClr val="CE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123"/>
            <p:cNvSpPr/>
            <p:nvPr/>
          </p:nvSpPr>
          <p:spPr>
            <a:xfrm>
              <a:off x="-3329864" y="7295467"/>
              <a:ext cx="283019" cy="200819"/>
            </a:xfrm>
            <a:custGeom>
              <a:avLst/>
              <a:gdLst/>
              <a:ahLst/>
              <a:cxnLst/>
              <a:rect l="l" t="t" r="r" b="b"/>
              <a:pathLst>
                <a:path w="4080" h="2895" extrusionOk="0">
                  <a:moveTo>
                    <a:pt x="0" y="0"/>
                  </a:moveTo>
                  <a:cubicBezTo>
                    <a:pt x="325" y="923"/>
                    <a:pt x="262" y="1898"/>
                    <a:pt x="0" y="2894"/>
                  </a:cubicBezTo>
                  <a:lnTo>
                    <a:pt x="3775" y="2894"/>
                  </a:lnTo>
                  <a:cubicBezTo>
                    <a:pt x="3776" y="2894"/>
                    <a:pt x="3776" y="2894"/>
                    <a:pt x="3777" y="2894"/>
                  </a:cubicBezTo>
                  <a:cubicBezTo>
                    <a:pt x="4079" y="2894"/>
                    <a:pt x="4079" y="0"/>
                    <a:pt x="3775"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123"/>
            <p:cNvSpPr/>
            <p:nvPr/>
          </p:nvSpPr>
          <p:spPr>
            <a:xfrm>
              <a:off x="-3334998" y="7286727"/>
              <a:ext cx="283019" cy="213166"/>
            </a:xfrm>
            <a:custGeom>
              <a:avLst/>
              <a:gdLst/>
              <a:ahLst/>
              <a:cxnLst/>
              <a:rect l="l" t="t" r="r" b="b"/>
              <a:pathLst>
                <a:path w="4080" h="3073" extrusionOk="0">
                  <a:moveTo>
                    <a:pt x="1" y="0"/>
                  </a:moveTo>
                  <a:cubicBezTo>
                    <a:pt x="126" y="294"/>
                    <a:pt x="221" y="598"/>
                    <a:pt x="263" y="913"/>
                  </a:cubicBezTo>
                  <a:cubicBezTo>
                    <a:pt x="1825" y="1122"/>
                    <a:pt x="3000" y="1668"/>
                    <a:pt x="2947" y="2181"/>
                  </a:cubicBezTo>
                  <a:cubicBezTo>
                    <a:pt x="2901" y="2642"/>
                    <a:pt x="1925" y="2932"/>
                    <a:pt x="622" y="2932"/>
                  </a:cubicBezTo>
                  <a:cubicBezTo>
                    <a:pt x="442" y="2932"/>
                    <a:pt x="255" y="2927"/>
                    <a:pt x="64" y="2915"/>
                  </a:cubicBezTo>
                  <a:cubicBezTo>
                    <a:pt x="53" y="2968"/>
                    <a:pt x="32" y="3020"/>
                    <a:pt x="11" y="3073"/>
                  </a:cubicBezTo>
                  <a:lnTo>
                    <a:pt x="3786" y="3073"/>
                  </a:lnTo>
                  <a:cubicBezTo>
                    <a:pt x="4080" y="3073"/>
                    <a:pt x="4080" y="0"/>
                    <a:pt x="3776" y="0"/>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123"/>
            <p:cNvSpPr/>
            <p:nvPr/>
          </p:nvSpPr>
          <p:spPr>
            <a:xfrm>
              <a:off x="-3126962" y="7277986"/>
              <a:ext cx="472185" cy="229953"/>
            </a:xfrm>
            <a:custGeom>
              <a:avLst/>
              <a:gdLst/>
              <a:ahLst/>
              <a:cxnLst/>
              <a:rect l="l" t="t" r="r" b="b"/>
              <a:pathLst>
                <a:path w="6807" h="3315" extrusionOk="0">
                  <a:moveTo>
                    <a:pt x="137" y="0"/>
                  </a:moveTo>
                  <a:cubicBezTo>
                    <a:pt x="64" y="0"/>
                    <a:pt x="1" y="53"/>
                    <a:pt x="1" y="126"/>
                  </a:cubicBezTo>
                  <a:cubicBezTo>
                    <a:pt x="1" y="200"/>
                    <a:pt x="64" y="252"/>
                    <a:pt x="137" y="252"/>
                  </a:cubicBezTo>
                  <a:lnTo>
                    <a:pt x="284" y="252"/>
                  </a:lnTo>
                  <a:cubicBezTo>
                    <a:pt x="693" y="252"/>
                    <a:pt x="693" y="3062"/>
                    <a:pt x="284" y="3062"/>
                  </a:cubicBezTo>
                  <a:lnTo>
                    <a:pt x="137" y="3062"/>
                  </a:lnTo>
                  <a:cubicBezTo>
                    <a:pt x="64" y="3062"/>
                    <a:pt x="1" y="3115"/>
                    <a:pt x="1" y="3188"/>
                  </a:cubicBezTo>
                  <a:cubicBezTo>
                    <a:pt x="1" y="3262"/>
                    <a:pt x="64" y="3314"/>
                    <a:pt x="137" y="3314"/>
                  </a:cubicBezTo>
                  <a:lnTo>
                    <a:pt x="5737" y="3314"/>
                  </a:lnTo>
                  <a:cubicBezTo>
                    <a:pt x="6806" y="3304"/>
                    <a:pt x="6806" y="0"/>
                    <a:pt x="5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123"/>
            <p:cNvSpPr/>
            <p:nvPr/>
          </p:nvSpPr>
          <p:spPr>
            <a:xfrm>
              <a:off x="-3355392" y="7277986"/>
              <a:ext cx="271435" cy="17550"/>
            </a:xfrm>
            <a:custGeom>
              <a:avLst/>
              <a:gdLst/>
              <a:ahLst/>
              <a:cxnLst/>
              <a:rect l="l" t="t" r="r" b="b"/>
              <a:pathLst>
                <a:path w="3913" h="253" extrusionOk="0">
                  <a:moveTo>
                    <a:pt x="116" y="0"/>
                  </a:moveTo>
                  <a:cubicBezTo>
                    <a:pt x="1" y="42"/>
                    <a:pt x="1" y="210"/>
                    <a:pt x="116" y="252"/>
                  </a:cubicBezTo>
                  <a:lnTo>
                    <a:pt x="3912" y="252"/>
                  </a:lnTo>
                  <a:lnTo>
                    <a:pt x="3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123"/>
            <p:cNvSpPr/>
            <p:nvPr/>
          </p:nvSpPr>
          <p:spPr>
            <a:xfrm>
              <a:off x="-3354629" y="7490392"/>
              <a:ext cx="270672" cy="17550"/>
            </a:xfrm>
            <a:custGeom>
              <a:avLst/>
              <a:gdLst/>
              <a:ahLst/>
              <a:cxnLst/>
              <a:rect l="l" t="t" r="r" b="b"/>
              <a:pathLst>
                <a:path w="3902" h="253" extrusionOk="0">
                  <a:moveTo>
                    <a:pt x="105" y="0"/>
                  </a:moveTo>
                  <a:cubicBezTo>
                    <a:pt x="42" y="0"/>
                    <a:pt x="0" y="63"/>
                    <a:pt x="11" y="126"/>
                  </a:cubicBezTo>
                  <a:cubicBezTo>
                    <a:pt x="0" y="189"/>
                    <a:pt x="42" y="242"/>
                    <a:pt x="105" y="252"/>
                  </a:cubicBezTo>
                  <a:lnTo>
                    <a:pt x="3901" y="252"/>
                  </a:lnTo>
                  <a:lnTo>
                    <a:pt x="39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123"/>
            <p:cNvSpPr/>
            <p:nvPr/>
          </p:nvSpPr>
          <p:spPr>
            <a:xfrm>
              <a:off x="-3355392" y="7277986"/>
              <a:ext cx="483838" cy="149903"/>
            </a:xfrm>
            <a:custGeom>
              <a:avLst/>
              <a:gdLst/>
              <a:ahLst/>
              <a:cxnLst/>
              <a:rect l="l" t="t" r="r" b="b"/>
              <a:pathLst>
                <a:path w="6975" h="2161" extrusionOk="0">
                  <a:moveTo>
                    <a:pt x="116" y="0"/>
                  </a:moveTo>
                  <a:cubicBezTo>
                    <a:pt x="1" y="42"/>
                    <a:pt x="1" y="210"/>
                    <a:pt x="116" y="252"/>
                  </a:cubicBezTo>
                  <a:lnTo>
                    <a:pt x="3577" y="252"/>
                  </a:lnTo>
                  <a:cubicBezTo>
                    <a:pt x="3828" y="252"/>
                    <a:pt x="3933" y="1343"/>
                    <a:pt x="3870" y="2161"/>
                  </a:cubicBezTo>
                  <a:cubicBezTo>
                    <a:pt x="5045" y="1888"/>
                    <a:pt x="6094" y="1206"/>
                    <a:pt x="6807" y="231"/>
                  </a:cubicBezTo>
                  <a:cubicBezTo>
                    <a:pt x="6870" y="158"/>
                    <a:pt x="6922" y="74"/>
                    <a:pt x="6974" y="0"/>
                  </a:cubicBezTo>
                  <a:close/>
                </a:path>
              </a:pathLst>
            </a:custGeom>
            <a:solidFill>
              <a:srgbClr val="E2A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123"/>
            <p:cNvSpPr/>
            <p:nvPr/>
          </p:nvSpPr>
          <p:spPr>
            <a:xfrm>
              <a:off x="-3043997" y="7331816"/>
              <a:ext cx="48072" cy="122295"/>
            </a:xfrm>
            <a:custGeom>
              <a:avLst/>
              <a:gdLst/>
              <a:ahLst/>
              <a:cxnLst/>
              <a:rect l="l" t="t" r="r" b="b"/>
              <a:pathLst>
                <a:path w="693" h="1763" extrusionOk="0">
                  <a:moveTo>
                    <a:pt x="0" y="0"/>
                  </a:moveTo>
                  <a:cubicBezTo>
                    <a:pt x="84" y="0"/>
                    <a:pt x="84" y="1762"/>
                    <a:pt x="0" y="1762"/>
                  </a:cubicBezTo>
                  <a:lnTo>
                    <a:pt x="598" y="1762"/>
                  </a:lnTo>
                  <a:cubicBezTo>
                    <a:pt x="692" y="1762"/>
                    <a:pt x="692" y="0"/>
                    <a:pt x="598"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123"/>
            <p:cNvSpPr/>
            <p:nvPr/>
          </p:nvSpPr>
          <p:spPr>
            <a:xfrm>
              <a:off x="-2977820" y="7352904"/>
              <a:ext cx="31354" cy="80050"/>
            </a:xfrm>
            <a:custGeom>
              <a:avLst/>
              <a:gdLst/>
              <a:ahLst/>
              <a:cxnLst/>
              <a:rect l="l" t="t" r="r" b="b"/>
              <a:pathLst>
                <a:path w="452" h="1154" extrusionOk="0">
                  <a:moveTo>
                    <a:pt x="0" y="0"/>
                  </a:moveTo>
                  <a:cubicBezTo>
                    <a:pt x="53" y="0"/>
                    <a:pt x="53" y="1154"/>
                    <a:pt x="0" y="1154"/>
                  </a:cubicBezTo>
                  <a:lnTo>
                    <a:pt x="388" y="1154"/>
                  </a:lnTo>
                  <a:cubicBezTo>
                    <a:pt x="451" y="1154"/>
                    <a:pt x="451" y="0"/>
                    <a:pt x="388"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123"/>
            <p:cNvSpPr/>
            <p:nvPr/>
          </p:nvSpPr>
          <p:spPr>
            <a:xfrm>
              <a:off x="-2427867" y="7055383"/>
              <a:ext cx="136793" cy="132492"/>
            </a:xfrm>
            <a:custGeom>
              <a:avLst/>
              <a:gdLst/>
              <a:ahLst/>
              <a:cxnLst/>
              <a:rect l="l" t="t" r="r" b="b"/>
              <a:pathLst>
                <a:path w="1972" h="1910" extrusionOk="0">
                  <a:moveTo>
                    <a:pt x="147" y="1"/>
                  </a:moveTo>
                  <a:cubicBezTo>
                    <a:pt x="0" y="1"/>
                    <a:pt x="0" y="1909"/>
                    <a:pt x="147" y="1909"/>
                  </a:cubicBezTo>
                  <a:lnTo>
                    <a:pt x="1971" y="1909"/>
                  </a:lnTo>
                  <a:cubicBezTo>
                    <a:pt x="1741" y="1573"/>
                    <a:pt x="1688" y="661"/>
                    <a:pt x="1971" y="1"/>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123"/>
            <p:cNvSpPr/>
            <p:nvPr/>
          </p:nvSpPr>
          <p:spPr>
            <a:xfrm>
              <a:off x="-2395264" y="7095339"/>
              <a:ext cx="93993" cy="65622"/>
            </a:xfrm>
            <a:custGeom>
              <a:avLst/>
              <a:gdLst/>
              <a:ahLst/>
              <a:cxnLst/>
              <a:rect l="l" t="t" r="r" b="b"/>
              <a:pathLst>
                <a:path w="1355" h="946" extrusionOk="0">
                  <a:moveTo>
                    <a:pt x="645" y="1"/>
                  </a:moveTo>
                  <a:cubicBezTo>
                    <a:pt x="179" y="1"/>
                    <a:pt x="0" y="416"/>
                    <a:pt x="23" y="672"/>
                  </a:cubicBezTo>
                  <a:cubicBezTo>
                    <a:pt x="44" y="861"/>
                    <a:pt x="694" y="945"/>
                    <a:pt x="1355" y="945"/>
                  </a:cubicBezTo>
                  <a:cubicBezTo>
                    <a:pt x="1313" y="704"/>
                    <a:pt x="1302" y="463"/>
                    <a:pt x="1323" y="221"/>
                  </a:cubicBezTo>
                  <a:cubicBezTo>
                    <a:pt x="1051" y="63"/>
                    <a:pt x="826" y="1"/>
                    <a:pt x="645"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123"/>
            <p:cNvSpPr/>
            <p:nvPr/>
          </p:nvSpPr>
          <p:spPr>
            <a:xfrm>
              <a:off x="-2411912" y="7048099"/>
              <a:ext cx="151360" cy="22614"/>
            </a:xfrm>
            <a:custGeom>
              <a:avLst/>
              <a:gdLst/>
              <a:ahLst/>
              <a:cxnLst/>
              <a:rect l="l" t="t" r="r" b="b"/>
              <a:pathLst>
                <a:path w="2182" h="326" extrusionOk="0">
                  <a:moveTo>
                    <a:pt x="1" y="1"/>
                  </a:moveTo>
                  <a:lnTo>
                    <a:pt x="1" y="326"/>
                  </a:lnTo>
                  <a:lnTo>
                    <a:pt x="2014" y="326"/>
                  </a:lnTo>
                  <a:cubicBezTo>
                    <a:pt x="2182" y="326"/>
                    <a:pt x="2182" y="1"/>
                    <a:pt x="2014" y="1"/>
                  </a:cubicBezTo>
                  <a:close/>
                </a:path>
              </a:pathLst>
            </a:custGeom>
            <a:solidFill>
              <a:srgbClr val="E2A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123"/>
            <p:cNvSpPr/>
            <p:nvPr/>
          </p:nvSpPr>
          <p:spPr>
            <a:xfrm>
              <a:off x="-2411912" y="7171020"/>
              <a:ext cx="149209" cy="23377"/>
            </a:xfrm>
            <a:custGeom>
              <a:avLst/>
              <a:gdLst/>
              <a:ahLst/>
              <a:cxnLst/>
              <a:rect l="l" t="t" r="r" b="b"/>
              <a:pathLst>
                <a:path w="2151" h="337" extrusionOk="0">
                  <a:moveTo>
                    <a:pt x="1" y="1"/>
                  </a:moveTo>
                  <a:lnTo>
                    <a:pt x="1" y="336"/>
                  </a:lnTo>
                  <a:lnTo>
                    <a:pt x="2014" y="336"/>
                  </a:lnTo>
                  <a:cubicBezTo>
                    <a:pt x="2150" y="336"/>
                    <a:pt x="2150" y="1"/>
                    <a:pt x="2014" y="1"/>
                  </a:cubicBezTo>
                  <a:close/>
                </a:path>
              </a:pathLst>
            </a:custGeom>
            <a:solidFill>
              <a:srgbClr val="E2A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123"/>
            <p:cNvSpPr/>
            <p:nvPr/>
          </p:nvSpPr>
          <p:spPr>
            <a:xfrm>
              <a:off x="-2718868" y="7048099"/>
              <a:ext cx="328108" cy="146296"/>
            </a:xfrm>
            <a:custGeom>
              <a:avLst/>
              <a:gdLst/>
              <a:ahLst/>
              <a:cxnLst/>
              <a:rect l="l" t="t" r="r" b="b"/>
              <a:pathLst>
                <a:path w="4730" h="2109" extrusionOk="0">
                  <a:moveTo>
                    <a:pt x="997" y="1"/>
                  </a:moveTo>
                  <a:cubicBezTo>
                    <a:pt x="1" y="1"/>
                    <a:pt x="1" y="2108"/>
                    <a:pt x="997" y="2108"/>
                  </a:cubicBezTo>
                  <a:lnTo>
                    <a:pt x="4667" y="2108"/>
                  </a:lnTo>
                  <a:cubicBezTo>
                    <a:pt x="4709" y="2108"/>
                    <a:pt x="4730" y="2056"/>
                    <a:pt x="4730" y="2004"/>
                  </a:cubicBezTo>
                  <a:cubicBezTo>
                    <a:pt x="4730" y="1941"/>
                    <a:pt x="4709" y="1773"/>
                    <a:pt x="4667" y="1773"/>
                  </a:cubicBezTo>
                  <a:lnTo>
                    <a:pt x="4594" y="1773"/>
                  </a:lnTo>
                  <a:cubicBezTo>
                    <a:pt x="4394" y="1773"/>
                    <a:pt x="4394" y="326"/>
                    <a:pt x="4594" y="326"/>
                  </a:cubicBezTo>
                  <a:lnTo>
                    <a:pt x="4667" y="326"/>
                  </a:lnTo>
                  <a:cubicBezTo>
                    <a:pt x="4709" y="326"/>
                    <a:pt x="4730" y="158"/>
                    <a:pt x="4730" y="106"/>
                  </a:cubicBezTo>
                  <a:cubicBezTo>
                    <a:pt x="4730" y="43"/>
                    <a:pt x="4709" y="1"/>
                    <a:pt x="4667" y="1"/>
                  </a:cubicBezTo>
                  <a:close/>
                </a:path>
              </a:pathLst>
            </a:custGeom>
            <a:solidFill>
              <a:srgbClr val="C15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123"/>
            <p:cNvSpPr/>
            <p:nvPr/>
          </p:nvSpPr>
          <p:spPr>
            <a:xfrm>
              <a:off x="-2699236" y="7048099"/>
              <a:ext cx="308477" cy="84490"/>
            </a:xfrm>
            <a:custGeom>
              <a:avLst/>
              <a:gdLst/>
              <a:ahLst/>
              <a:cxnLst/>
              <a:rect l="l" t="t" r="r" b="b"/>
              <a:pathLst>
                <a:path w="4447" h="1218" extrusionOk="0">
                  <a:moveTo>
                    <a:pt x="714" y="1"/>
                  </a:moveTo>
                  <a:cubicBezTo>
                    <a:pt x="315" y="1"/>
                    <a:pt x="85" y="326"/>
                    <a:pt x="1" y="724"/>
                  </a:cubicBezTo>
                  <a:cubicBezTo>
                    <a:pt x="504" y="1028"/>
                    <a:pt x="1385" y="1217"/>
                    <a:pt x="2381" y="1217"/>
                  </a:cubicBezTo>
                  <a:cubicBezTo>
                    <a:pt x="2414" y="1218"/>
                    <a:pt x="2448" y="1218"/>
                    <a:pt x="2481" y="1218"/>
                  </a:cubicBezTo>
                  <a:cubicBezTo>
                    <a:pt x="3046" y="1218"/>
                    <a:pt x="3609" y="1135"/>
                    <a:pt x="4153" y="986"/>
                  </a:cubicBezTo>
                  <a:cubicBezTo>
                    <a:pt x="4164" y="651"/>
                    <a:pt x="4206" y="326"/>
                    <a:pt x="4300" y="326"/>
                  </a:cubicBezTo>
                  <a:lnTo>
                    <a:pt x="4384" y="326"/>
                  </a:lnTo>
                  <a:cubicBezTo>
                    <a:pt x="4415" y="326"/>
                    <a:pt x="4447" y="158"/>
                    <a:pt x="4447" y="95"/>
                  </a:cubicBezTo>
                  <a:cubicBezTo>
                    <a:pt x="4447" y="43"/>
                    <a:pt x="4415" y="1"/>
                    <a:pt x="4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123"/>
            <p:cNvSpPr/>
            <p:nvPr/>
          </p:nvSpPr>
          <p:spPr>
            <a:xfrm>
              <a:off x="-2449718" y="7048099"/>
              <a:ext cx="58962" cy="146296"/>
            </a:xfrm>
            <a:custGeom>
              <a:avLst/>
              <a:gdLst/>
              <a:ahLst/>
              <a:cxnLst/>
              <a:rect l="l" t="t" r="r" b="b"/>
              <a:pathLst>
                <a:path w="850" h="2109" extrusionOk="0">
                  <a:moveTo>
                    <a:pt x="493" y="1"/>
                  </a:moveTo>
                  <a:cubicBezTo>
                    <a:pt x="0" y="221"/>
                    <a:pt x="0" y="1899"/>
                    <a:pt x="493" y="2108"/>
                  </a:cubicBezTo>
                  <a:lnTo>
                    <a:pt x="787" y="2108"/>
                  </a:lnTo>
                  <a:cubicBezTo>
                    <a:pt x="818" y="2108"/>
                    <a:pt x="850" y="2066"/>
                    <a:pt x="850" y="2004"/>
                  </a:cubicBezTo>
                  <a:cubicBezTo>
                    <a:pt x="850" y="1951"/>
                    <a:pt x="818" y="1773"/>
                    <a:pt x="787" y="1773"/>
                  </a:cubicBezTo>
                  <a:lnTo>
                    <a:pt x="714" y="1773"/>
                  </a:lnTo>
                  <a:cubicBezTo>
                    <a:pt x="514" y="1773"/>
                    <a:pt x="514" y="336"/>
                    <a:pt x="714" y="336"/>
                  </a:cubicBezTo>
                  <a:lnTo>
                    <a:pt x="787" y="336"/>
                  </a:lnTo>
                  <a:cubicBezTo>
                    <a:pt x="818" y="336"/>
                    <a:pt x="850" y="158"/>
                    <a:pt x="850" y="106"/>
                  </a:cubicBezTo>
                  <a:cubicBezTo>
                    <a:pt x="850" y="43"/>
                    <a:pt x="818" y="1"/>
                    <a:pt x="787" y="1"/>
                  </a:cubicBezTo>
                  <a:close/>
                </a:path>
              </a:pathLst>
            </a:custGeom>
            <a:solidFill>
              <a:srgbClr val="E2A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123"/>
            <p:cNvSpPr/>
            <p:nvPr/>
          </p:nvSpPr>
          <p:spPr>
            <a:xfrm>
              <a:off x="-2675235" y="7075777"/>
              <a:ext cx="53899" cy="90941"/>
            </a:xfrm>
            <a:custGeom>
              <a:avLst/>
              <a:gdLst/>
              <a:ahLst/>
              <a:cxnLst/>
              <a:rect l="l" t="t" r="r" b="b"/>
              <a:pathLst>
                <a:path w="777" h="1311" extrusionOk="0">
                  <a:moveTo>
                    <a:pt x="347" y="0"/>
                  </a:moveTo>
                  <a:cubicBezTo>
                    <a:pt x="1" y="0"/>
                    <a:pt x="1" y="1311"/>
                    <a:pt x="347" y="1311"/>
                  </a:cubicBezTo>
                  <a:lnTo>
                    <a:pt x="777" y="1311"/>
                  </a:lnTo>
                  <a:cubicBezTo>
                    <a:pt x="504" y="1164"/>
                    <a:pt x="504" y="147"/>
                    <a:pt x="777"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123"/>
            <p:cNvSpPr/>
            <p:nvPr/>
          </p:nvSpPr>
          <p:spPr>
            <a:xfrm>
              <a:off x="-2512288" y="7075777"/>
              <a:ext cx="53899" cy="90941"/>
            </a:xfrm>
            <a:custGeom>
              <a:avLst/>
              <a:gdLst/>
              <a:ahLst/>
              <a:cxnLst/>
              <a:rect l="l" t="t" r="r" b="b"/>
              <a:pathLst>
                <a:path w="777" h="1311" extrusionOk="0">
                  <a:moveTo>
                    <a:pt x="357" y="0"/>
                  </a:moveTo>
                  <a:cubicBezTo>
                    <a:pt x="1" y="0"/>
                    <a:pt x="1" y="1311"/>
                    <a:pt x="357" y="1311"/>
                  </a:cubicBezTo>
                  <a:lnTo>
                    <a:pt x="777" y="1311"/>
                  </a:lnTo>
                  <a:cubicBezTo>
                    <a:pt x="514" y="1164"/>
                    <a:pt x="514" y="147"/>
                    <a:pt x="777"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123"/>
            <p:cNvSpPr/>
            <p:nvPr/>
          </p:nvSpPr>
          <p:spPr>
            <a:xfrm>
              <a:off x="-2398802" y="7199392"/>
              <a:ext cx="175361" cy="163777"/>
            </a:xfrm>
            <a:custGeom>
              <a:avLst/>
              <a:gdLst/>
              <a:ahLst/>
              <a:cxnLst/>
              <a:rect l="l" t="t" r="r" b="b"/>
              <a:pathLst>
                <a:path w="2528" h="2361" extrusionOk="0">
                  <a:moveTo>
                    <a:pt x="231" y="1"/>
                  </a:moveTo>
                  <a:cubicBezTo>
                    <a:pt x="0" y="1"/>
                    <a:pt x="0" y="2360"/>
                    <a:pt x="231" y="2360"/>
                  </a:cubicBezTo>
                  <a:lnTo>
                    <a:pt x="2528" y="2360"/>
                  </a:lnTo>
                  <a:cubicBezTo>
                    <a:pt x="2370" y="1773"/>
                    <a:pt x="2349" y="630"/>
                    <a:pt x="2528" y="1"/>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123"/>
            <p:cNvSpPr/>
            <p:nvPr/>
          </p:nvSpPr>
          <p:spPr>
            <a:xfrm>
              <a:off x="-2345665" y="7244481"/>
              <a:ext cx="117855" cy="99750"/>
            </a:xfrm>
            <a:custGeom>
              <a:avLst/>
              <a:gdLst/>
              <a:ahLst/>
              <a:cxnLst/>
              <a:rect l="l" t="t" r="r" b="b"/>
              <a:pathLst>
                <a:path w="1699" h="1438" extrusionOk="0">
                  <a:moveTo>
                    <a:pt x="1657" y="1"/>
                  </a:moveTo>
                  <a:cubicBezTo>
                    <a:pt x="734" y="1"/>
                    <a:pt x="0" y="326"/>
                    <a:pt x="0" y="714"/>
                  </a:cubicBezTo>
                  <a:cubicBezTo>
                    <a:pt x="0" y="1113"/>
                    <a:pt x="745" y="1438"/>
                    <a:pt x="1657" y="1438"/>
                  </a:cubicBezTo>
                  <a:lnTo>
                    <a:pt x="1699" y="1438"/>
                  </a:lnTo>
                  <a:cubicBezTo>
                    <a:pt x="1636" y="955"/>
                    <a:pt x="1615" y="483"/>
                    <a:pt x="1657"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123"/>
            <p:cNvSpPr/>
            <p:nvPr/>
          </p:nvSpPr>
          <p:spPr>
            <a:xfrm>
              <a:off x="-2769090" y="7188501"/>
              <a:ext cx="427789" cy="184864"/>
            </a:xfrm>
            <a:custGeom>
              <a:avLst/>
              <a:gdLst/>
              <a:ahLst/>
              <a:cxnLst/>
              <a:rect l="l" t="t" r="r" b="b"/>
              <a:pathLst>
                <a:path w="6167" h="2665" extrusionOk="0">
                  <a:moveTo>
                    <a:pt x="819" y="1"/>
                  </a:moveTo>
                  <a:cubicBezTo>
                    <a:pt x="1" y="1"/>
                    <a:pt x="1" y="2664"/>
                    <a:pt x="819" y="2664"/>
                  </a:cubicBezTo>
                  <a:lnTo>
                    <a:pt x="6062" y="2664"/>
                  </a:lnTo>
                  <a:cubicBezTo>
                    <a:pt x="6114" y="2664"/>
                    <a:pt x="6167" y="2591"/>
                    <a:pt x="6167" y="2507"/>
                  </a:cubicBezTo>
                  <a:cubicBezTo>
                    <a:pt x="6167" y="2412"/>
                    <a:pt x="6114" y="2339"/>
                    <a:pt x="6062" y="2339"/>
                  </a:cubicBezTo>
                  <a:lnTo>
                    <a:pt x="5947" y="2339"/>
                  </a:lnTo>
                  <a:cubicBezTo>
                    <a:pt x="5632" y="2339"/>
                    <a:pt x="5632" y="315"/>
                    <a:pt x="5947" y="315"/>
                  </a:cubicBezTo>
                  <a:lnTo>
                    <a:pt x="6062" y="315"/>
                  </a:lnTo>
                  <a:cubicBezTo>
                    <a:pt x="6114" y="315"/>
                    <a:pt x="6167" y="252"/>
                    <a:pt x="6167" y="158"/>
                  </a:cubicBezTo>
                  <a:cubicBezTo>
                    <a:pt x="6167" y="74"/>
                    <a:pt x="6114" y="1"/>
                    <a:pt x="6062" y="1"/>
                  </a:cubicBezTo>
                  <a:close/>
                </a:path>
              </a:pathLst>
            </a:custGeom>
            <a:solidFill>
              <a:srgbClr val="7E6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123"/>
            <p:cNvSpPr/>
            <p:nvPr/>
          </p:nvSpPr>
          <p:spPr>
            <a:xfrm>
              <a:off x="-2374037" y="7188501"/>
              <a:ext cx="165164" cy="21920"/>
            </a:xfrm>
            <a:custGeom>
              <a:avLst/>
              <a:gdLst/>
              <a:ahLst/>
              <a:cxnLst/>
              <a:rect l="l" t="t" r="r" b="b"/>
              <a:pathLst>
                <a:path w="2381" h="316" extrusionOk="0">
                  <a:moveTo>
                    <a:pt x="0" y="1"/>
                  </a:moveTo>
                  <a:lnTo>
                    <a:pt x="0" y="315"/>
                  </a:lnTo>
                  <a:lnTo>
                    <a:pt x="2307" y="315"/>
                  </a:lnTo>
                  <a:cubicBezTo>
                    <a:pt x="2349" y="315"/>
                    <a:pt x="2380" y="242"/>
                    <a:pt x="2380" y="158"/>
                  </a:cubicBezTo>
                  <a:cubicBezTo>
                    <a:pt x="2380" y="74"/>
                    <a:pt x="2349" y="1"/>
                    <a:pt x="2307" y="1"/>
                  </a:cubicBezTo>
                  <a:close/>
                </a:path>
              </a:pathLst>
            </a:custGeom>
            <a:solidFill>
              <a:srgbClr val="7E6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123"/>
            <p:cNvSpPr/>
            <p:nvPr/>
          </p:nvSpPr>
          <p:spPr>
            <a:xfrm>
              <a:off x="-2374037" y="7350754"/>
              <a:ext cx="165164" cy="22614"/>
            </a:xfrm>
            <a:custGeom>
              <a:avLst/>
              <a:gdLst/>
              <a:ahLst/>
              <a:cxnLst/>
              <a:rect l="l" t="t" r="r" b="b"/>
              <a:pathLst>
                <a:path w="2381" h="326" extrusionOk="0">
                  <a:moveTo>
                    <a:pt x="0" y="0"/>
                  </a:moveTo>
                  <a:lnTo>
                    <a:pt x="0" y="325"/>
                  </a:lnTo>
                  <a:lnTo>
                    <a:pt x="2307" y="325"/>
                  </a:lnTo>
                  <a:cubicBezTo>
                    <a:pt x="2349" y="325"/>
                    <a:pt x="2380" y="252"/>
                    <a:pt x="2380" y="168"/>
                  </a:cubicBezTo>
                  <a:cubicBezTo>
                    <a:pt x="2380" y="73"/>
                    <a:pt x="2349" y="0"/>
                    <a:pt x="2307" y="0"/>
                  </a:cubicBezTo>
                  <a:close/>
                </a:path>
              </a:pathLst>
            </a:custGeom>
            <a:solidFill>
              <a:srgbClr val="7E6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123"/>
            <p:cNvSpPr/>
            <p:nvPr/>
          </p:nvSpPr>
          <p:spPr>
            <a:xfrm>
              <a:off x="-2769090" y="7188501"/>
              <a:ext cx="397961" cy="184864"/>
            </a:xfrm>
            <a:custGeom>
              <a:avLst/>
              <a:gdLst/>
              <a:ahLst/>
              <a:cxnLst/>
              <a:rect l="l" t="t" r="r" b="b"/>
              <a:pathLst>
                <a:path w="5737" h="2665" extrusionOk="0">
                  <a:moveTo>
                    <a:pt x="819" y="1"/>
                  </a:moveTo>
                  <a:cubicBezTo>
                    <a:pt x="1" y="1"/>
                    <a:pt x="1" y="2664"/>
                    <a:pt x="819" y="2664"/>
                  </a:cubicBezTo>
                  <a:lnTo>
                    <a:pt x="5737" y="2664"/>
                  </a:lnTo>
                  <a:cubicBezTo>
                    <a:pt x="4919" y="2664"/>
                    <a:pt x="4919" y="1"/>
                    <a:pt x="5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123"/>
            <p:cNvSpPr/>
            <p:nvPr/>
          </p:nvSpPr>
          <p:spPr>
            <a:xfrm>
              <a:off x="-2766870" y="7209589"/>
              <a:ext cx="395742" cy="163777"/>
            </a:xfrm>
            <a:custGeom>
              <a:avLst/>
              <a:gdLst/>
              <a:ahLst/>
              <a:cxnLst/>
              <a:rect l="l" t="t" r="r" b="b"/>
              <a:pathLst>
                <a:path w="5705" h="2361" extrusionOk="0">
                  <a:moveTo>
                    <a:pt x="378" y="1"/>
                  </a:moveTo>
                  <a:lnTo>
                    <a:pt x="378" y="1"/>
                  </a:lnTo>
                  <a:cubicBezTo>
                    <a:pt x="0" y="703"/>
                    <a:pt x="137" y="2360"/>
                    <a:pt x="787" y="2360"/>
                  </a:cubicBezTo>
                  <a:lnTo>
                    <a:pt x="5705" y="2360"/>
                  </a:lnTo>
                  <a:cubicBezTo>
                    <a:pt x="5453" y="2360"/>
                    <a:pt x="5275" y="2108"/>
                    <a:pt x="5181" y="1752"/>
                  </a:cubicBezTo>
                  <a:cubicBezTo>
                    <a:pt x="4887" y="1720"/>
                    <a:pt x="4583" y="1678"/>
                    <a:pt x="4279" y="1626"/>
                  </a:cubicBezTo>
                  <a:cubicBezTo>
                    <a:pt x="2286" y="1280"/>
                    <a:pt x="693" y="598"/>
                    <a:pt x="378" y="1"/>
                  </a:cubicBezTo>
                  <a:close/>
                </a:path>
              </a:pathLst>
            </a:custGeom>
            <a:solidFill>
              <a:srgbClr val="483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123"/>
            <p:cNvSpPr/>
            <p:nvPr/>
          </p:nvSpPr>
          <p:spPr>
            <a:xfrm>
              <a:off x="-2741412" y="7214722"/>
              <a:ext cx="60419" cy="131729"/>
            </a:xfrm>
            <a:custGeom>
              <a:avLst/>
              <a:gdLst/>
              <a:ahLst/>
              <a:cxnLst/>
              <a:rect l="l" t="t" r="r" b="b"/>
              <a:pathLst>
                <a:path w="871" h="1899" extrusionOk="0">
                  <a:moveTo>
                    <a:pt x="451" y="0"/>
                  </a:moveTo>
                  <a:cubicBezTo>
                    <a:pt x="0" y="0"/>
                    <a:pt x="0" y="1898"/>
                    <a:pt x="451" y="1898"/>
                  </a:cubicBezTo>
                  <a:lnTo>
                    <a:pt x="871" y="1898"/>
                  </a:lnTo>
                  <a:cubicBezTo>
                    <a:pt x="598" y="1625"/>
                    <a:pt x="598" y="273"/>
                    <a:pt x="871"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123"/>
            <p:cNvSpPr/>
            <p:nvPr/>
          </p:nvSpPr>
          <p:spPr>
            <a:xfrm>
              <a:off x="-2665731" y="7260505"/>
              <a:ext cx="216080" cy="40788"/>
            </a:xfrm>
            <a:custGeom>
              <a:avLst/>
              <a:gdLst/>
              <a:ahLst/>
              <a:cxnLst/>
              <a:rect l="l" t="t" r="r" b="b"/>
              <a:pathLst>
                <a:path w="3115" h="588" extrusionOk="0">
                  <a:moveTo>
                    <a:pt x="94" y="1"/>
                  </a:moveTo>
                  <a:cubicBezTo>
                    <a:pt x="0" y="1"/>
                    <a:pt x="0" y="588"/>
                    <a:pt x="94" y="588"/>
                  </a:cubicBezTo>
                  <a:lnTo>
                    <a:pt x="3114" y="588"/>
                  </a:lnTo>
                  <a:cubicBezTo>
                    <a:pt x="3052" y="588"/>
                    <a:pt x="3052" y="1"/>
                    <a:pt x="3114"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123"/>
            <p:cNvSpPr/>
            <p:nvPr/>
          </p:nvSpPr>
          <p:spPr>
            <a:xfrm>
              <a:off x="-2405322" y="7377669"/>
              <a:ext cx="181882" cy="125139"/>
            </a:xfrm>
            <a:custGeom>
              <a:avLst/>
              <a:gdLst/>
              <a:ahLst/>
              <a:cxnLst/>
              <a:rect l="l" t="t" r="r" b="b"/>
              <a:pathLst>
                <a:path w="2622" h="1804" extrusionOk="0">
                  <a:moveTo>
                    <a:pt x="283" y="0"/>
                  </a:moveTo>
                  <a:cubicBezTo>
                    <a:pt x="0" y="0"/>
                    <a:pt x="0" y="1804"/>
                    <a:pt x="283" y="1804"/>
                  </a:cubicBezTo>
                  <a:lnTo>
                    <a:pt x="2622" y="1804"/>
                  </a:lnTo>
                  <a:cubicBezTo>
                    <a:pt x="2129" y="1300"/>
                    <a:pt x="2129" y="503"/>
                    <a:pt x="2622" y="0"/>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123"/>
            <p:cNvSpPr/>
            <p:nvPr/>
          </p:nvSpPr>
          <p:spPr>
            <a:xfrm>
              <a:off x="-2358082" y="7409647"/>
              <a:ext cx="134642" cy="93161"/>
            </a:xfrm>
            <a:custGeom>
              <a:avLst/>
              <a:gdLst/>
              <a:ahLst/>
              <a:cxnLst/>
              <a:rect l="l" t="t" r="r" b="b"/>
              <a:pathLst>
                <a:path w="1941" h="1343" extrusionOk="0">
                  <a:moveTo>
                    <a:pt x="1647" y="0"/>
                  </a:moveTo>
                  <a:cubicBezTo>
                    <a:pt x="735" y="32"/>
                    <a:pt x="1" y="367"/>
                    <a:pt x="1" y="776"/>
                  </a:cubicBezTo>
                  <a:cubicBezTo>
                    <a:pt x="1" y="997"/>
                    <a:pt x="210" y="1196"/>
                    <a:pt x="546" y="1343"/>
                  </a:cubicBezTo>
                  <a:lnTo>
                    <a:pt x="1941" y="1343"/>
                  </a:lnTo>
                  <a:cubicBezTo>
                    <a:pt x="1595" y="986"/>
                    <a:pt x="1479" y="462"/>
                    <a:pt x="1647"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123"/>
            <p:cNvSpPr/>
            <p:nvPr/>
          </p:nvSpPr>
          <p:spPr>
            <a:xfrm>
              <a:off x="-2854899" y="7368928"/>
              <a:ext cx="519424" cy="141163"/>
            </a:xfrm>
            <a:custGeom>
              <a:avLst/>
              <a:gdLst/>
              <a:ahLst/>
              <a:cxnLst/>
              <a:rect l="l" t="t" r="r" b="b"/>
              <a:pathLst>
                <a:path w="7488" h="2035" extrusionOk="0">
                  <a:moveTo>
                    <a:pt x="997" y="0"/>
                  </a:moveTo>
                  <a:cubicBezTo>
                    <a:pt x="1" y="0"/>
                    <a:pt x="1" y="2035"/>
                    <a:pt x="997" y="2035"/>
                  </a:cubicBezTo>
                  <a:lnTo>
                    <a:pt x="7362" y="2035"/>
                  </a:lnTo>
                  <a:cubicBezTo>
                    <a:pt x="7435" y="2035"/>
                    <a:pt x="7488" y="1982"/>
                    <a:pt x="7488" y="1919"/>
                  </a:cubicBezTo>
                  <a:cubicBezTo>
                    <a:pt x="7488" y="1846"/>
                    <a:pt x="7435" y="1793"/>
                    <a:pt x="7362" y="1793"/>
                  </a:cubicBezTo>
                  <a:lnTo>
                    <a:pt x="7226" y="1793"/>
                  </a:lnTo>
                  <a:cubicBezTo>
                    <a:pt x="6848" y="1793"/>
                    <a:pt x="6848" y="241"/>
                    <a:pt x="7226" y="241"/>
                  </a:cubicBezTo>
                  <a:lnTo>
                    <a:pt x="7362" y="241"/>
                  </a:lnTo>
                  <a:cubicBezTo>
                    <a:pt x="7435" y="241"/>
                    <a:pt x="7488" y="189"/>
                    <a:pt x="7488" y="126"/>
                  </a:cubicBezTo>
                  <a:cubicBezTo>
                    <a:pt x="7488" y="53"/>
                    <a:pt x="7435" y="0"/>
                    <a:pt x="7362" y="0"/>
                  </a:cubicBezTo>
                  <a:close/>
                </a:path>
              </a:pathLst>
            </a:custGeom>
            <a:solidFill>
              <a:srgbClr val="E04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123"/>
            <p:cNvSpPr/>
            <p:nvPr/>
          </p:nvSpPr>
          <p:spPr>
            <a:xfrm>
              <a:off x="-2374800" y="7368928"/>
              <a:ext cx="169534" cy="16787"/>
            </a:xfrm>
            <a:custGeom>
              <a:avLst/>
              <a:gdLst/>
              <a:ahLst/>
              <a:cxnLst/>
              <a:rect l="l" t="t" r="r" b="b"/>
              <a:pathLst>
                <a:path w="2444" h="242" extrusionOk="0">
                  <a:moveTo>
                    <a:pt x="1" y="0"/>
                  </a:moveTo>
                  <a:lnTo>
                    <a:pt x="1" y="241"/>
                  </a:lnTo>
                  <a:lnTo>
                    <a:pt x="2360" y="241"/>
                  </a:lnTo>
                  <a:cubicBezTo>
                    <a:pt x="2402" y="241"/>
                    <a:pt x="2444" y="189"/>
                    <a:pt x="2444" y="126"/>
                  </a:cubicBezTo>
                  <a:cubicBezTo>
                    <a:pt x="2444" y="53"/>
                    <a:pt x="2402"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123"/>
            <p:cNvSpPr/>
            <p:nvPr/>
          </p:nvSpPr>
          <p:spPr>
            <a:xfrm>
              <a:off x="-2374800" y="7493306"/>
              <a:ext cx="169534" cy="16787"/>
            </a:xfrm>
            <a:custGeom>
              <a:avLst/>
              <a:gdLst/>
              <a:ahLst/>
              <a:cxnLst/>
              <a:rect l="l" t="t" r="r" b="b"/>
              <a:pathLst>
                <a:path w="2444" h="242" extrusionOk="0">
                  <a:moveTo>
                    <a:pt x="1" y="0"/>
                  </a:moveTo>
                  <a:lnTo>
                    <a:pt x="1" y="242"/>
                  </a:lnTo>
                  <a:lnTo>
                    <a:pt x="2360" y="242"/>
                  </a:lnTo>
                  <a:cubicBezTo>
                    <a:pt x="2402" y="242"/>
                    <a:pt x="2444" y="189"/>
                    <a:pt x="2444" y="126"/>
                  </a:cubicBezTo>
                  <a:cubicBezTo>
                    <a:pt x="2444" y="53"/>
                    <a:pt x="2402"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123"/>
            <p:cNvSpPr/>
            <p:nvPr/>
          </p:nvSpPr>
          <p:spPr>
            <a:xfrm>
              <a:off x="-2854899" y="7368928"/>
              <a:ext cx="497642" cy="141163"/>
            </a:xfrm>
            <a:custGeom>
              <a:avLst/>
              <a:gdLst/>
              <a:ahLst/>
              <a:cxnLst/>
              <a:rect l="l" t="t" r="r" b="b"/>
              <a:pathLst>
                <a:path w="7174" h="2035" extrusionOk="0">
                  <a:moveTo>
                    <a:pt x="997" y="0"/>
                  </a:moveTo>
                  <a:cubicBezTo>
                    <a:pt x="1" y="0"/>
                    <a:pt x="1" y="2035"/>
                    <a:pt x="997" y="2035"/>
                  </a:cubicBezTo>
                  <a:lnTo>
                    <a:pt x="7173" y="2035"/>
                  </a:lnTo>
                  <a:cubicBezTo>
                    <a:pt x="6481" y="2035"/>
                    <a:pt x="6481" y="0"/>
                    <a:pt x="7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123"/>
            <p:cNvSpPr/>
            <p:nvPr/>
          </p:nvSpPr>
          <p:spPr>
            <a:xfrm>
              <a:off x="-2854899" y="7369622"/>
              <a:ext cx="497642" cy="141163"/>
            </a:xfrm>
            <a:custGeom>
              <a:avLst/>
              <a:gdLst/>
              <a:ahLst/>
              <a:cxnLst/>
              <a:rect l="l" t="t" r="r" b="b"/>
              <a:pathLst>
                <a:path w="7174" h="2035" extrusionOk="0">
                  <a:moveTo>
                    <a:pt x="997" y="1"/>
                  </a:moveTo>
                  <a:cubicBezTo>
                    <a:pt x="1" y="1"/>
                    <a:pt x="1" y="2035"/>
                    <a:pt x="997" y="2035"/>
                  </a:cubicBezTo>
                  <a:lnTo>
                    <a:pt x="7173" y="2035"/>
                  </a:lnTo>
                  <a:cubicBezTo>
                    <a:pt x="6859" y="2025"/>
                    <a:pt x="6691" y="1616"/>
                    <a:pt x="6659" y="1165"/>
                  </a:cubicBezTo>
                  <a:cubicBezTo>
                    <a:pt x="6324" y="1165"/>
                    <a:pt x="5978" y="1154"/>
                    <a:pt x="5621" y="1133"/>
                  </a:cubicBezTo>
                  <a:cubicBezTo>
                    <a:pt x="3608" y="997"/>
                    <a:pt x="1993" y="546"/>
                    <a:pt x="2024" y="126"/>
                  </a:cubicBezTo>
                  <a:cubicBezTo>
                    <a:pt x="2024" y="74"/>
                    <a:pt x="2056" y="32"/>
                    <a:pt x="2098" y="1"/>
                  </a:cubicBezTo>
                  <a:close/>
                </a:path>
              </a:pathLst>
            </a:custGeom>
            <a:solidFill>
              <a:srgbClr val="A31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4" name="Google Shape;10804;p123"/>
          <p:cNvSpPr txBox="1">
            <a:spLocks noGrp="1"/>
          </p:cNvSpPr>
          <p:nvPr>
            <p:ph type="subTitle" idx="1"/>
          </p:nvPr>
        </p:nvSpPr>
        <p:spPr>
          <a:xfrm>
            <a:off x="713249" y="1095700"/>
            <a:ext cx="5042657" cy="35130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sz="2000" dirty="0">
              <a:latin typeface="Abril Fatface"/>
              <a:ea typeface="Abril Fatface"/>
              <a:cs typeface="Abril Fatface"/>
              <a:sym typeface="Abril Fatface"/>
            </a:endParaRPr>
          </a:p>
          <a:p>
            <a:pPr indent="-304800">
              <a:buSzPts val="1200"/>
            </a:pPr>
            <a:r>
              <a:rPr lang="en-US" sz="1800" dirty="0">
                <a:uFill>
                  <a:noFill/>
                </a:uFill>
                <a:hlinkClick r:id="rId3"/>
              </a:rPr>
              <a:t>Visit the Library — and Your Librarian</a:t>
            </a:r>
          </a:p>
          <a:p>
            <a:pPr indent="-304800">
              <a:buSzPts val="1200"/>
            </a:pPr>
            <a:r>
              <a:rPr lang="en-US" sz="1800" dirty="0">
                <a:uFill>
                  <a:noFill/>
                </a:uFill>
                <a:hlinkClick r:id="rId3"/>
              </a:rPr>
              <a:t>Reference Building Challenge</a:t>
            </a:r>
          </a:p>
          <a:p>
            <a:pPr indent="-304800">
              <a:buSzPts val="1200"/>
            </a:pPr>
            <a:r>
              <a:rPr lang="en-US" sz="1800" dirty="0">
                <a:uFill>
                  <a:noFill/>
                </a:uFill>
                <a:hlinkClick r:id="rId3"/>
              </a:rPr>
              <a:t>Reference Scavenger Hunt</a:t>
            </a:r>
          </a:p>
          <a:p>
            <a:pPr indent="-304800">
              <a:buSzPts val="1200"/>
            </a:pPr>
            <a:r>
              <a:rPr lang="en-US" sz="1800" dirty="0">
                <a:uFill>
                  <a:noFill/>
                </a:uFill>
                <a:hlinkClick r:id="rId3"/>
              </a:rPr>
              <a:t>Source Evaluation Workshop</a:t>
            </a:r>
            <a:endParaRPr lang="en" sz="1800" dirty="0">
              <a:uFill>
                <a:noFill/>
              </a:uFill>
              <a:hlinkClick r:id="rId3"/>
            </a:endParaRPr>
          </a:p>
          <a:p>
            <a:pPr marL="457200" lvl="0" indent="-304800" algn="l" rtl="0">
              <a:spcBef>
                <a:spcPts val="0"/>
              </a:spcBef>
              <a:spcAft>
                <a:spcPts val="0"/>
              </a:spcAft>
              <a:buSzPts val="1200"/>
              <a:buChar char="●"/>
            </a:pPr>
            <a:r>
              <a:rPr lang="en" sz="1800" dirty="0">
                <a:uFill>
                  <a:noFill/>
                </a:uFill>
                <a:hlinkClick r:id="rId4"/>
              </a:rPr>
              <a:t>Advanced Search Simulation</a:t>
            </a:r>
            <a:endParaRPr sz="1800" dirty="0"/>
          </a:p>
          <a:p>
            <a:pPr marL="457200" lvl="0" indent="-304800" algn="l" rtl="0">
              <a:spcBef>
                <a:spcPts val="0"/>
              </a:spcBef>
              <a:spcAft>
                <a:spcPts val="0"/>
              </a:spcAft>
              <a:buSzPts val="1200"/>
              <a:buChar char="●"/>
            </a:pPr>
            <a:r>
              <a:rPr lang="en-US" sz="1800" dirty="0">
                <a:uFill>
                  <a:noFill/>
                </a:uFill>
                <a:hlinkClick r:id="rId5"/>
              </a:rPr>
              <a:t>P</a:t>
            </a:r>
            <a:r>
              <a:rPr lang="en" sz="1800" dirty="0">
                <a:uFill>
                  <a:noFill/>
                </a:uFill>
                <a:hlinkClick r:id="rId5"/>
              </a:rPr>
              <a:t>araphrasing &amp; In-text Citations</a:t>
            </a:r>
            <a:endParaRPr sz="1800" dirty="0"/>
          </a:p>
          <a:p>
            <a:pPr marL="457200" lvl="0" indent="-304800" algn="l" rtl="0">
              <a:spcBef>
                <a:spcPts val="0"/>
              </a:spcBef>
              <a:spcAft>
                <a:spcPts val="0"/>
              </a:spcAft>
              <a:buSzPts val="1200"/>
              <a:buChar char="●"/>
            </a:pPr>
            <a:r>
              <a:rPr lang="en" sz="1800" dirty="0">
                <a:uFill>
                  <a:noFill/>
                </a:uFill>
                <a:hlinkClick r:id="rId6"/>
              </a:rPr>
              <a:t>Live Citation Lab</a:t>
            </a:r>
            <a:endParaRPr lang="en" sz="1800" dirty="0">
              <a:uFill>
                <a:noFill/>
              </a:uFill>
            </a:endParaRPr>
          </a:p>
          <a:p>
            <a:pPr indent="-304800">
              <a:buSzPts val="1200"/>
            </a:pPr>
            <a:r>
              <a:rPr lang="en-US" sz="1800" dirty="0">
                <a:uFill>
                  <a:noFill/>
                </a:uFill>
                <a:hlinkClick r:id="rId6"/>
              </a:rPr>
              <a:t>O</a:t>
            </a:r>
            <a:r>
              <a:rPr lang="en" sz="1800" dirty="0">
                <a:uFill>
                  <a:noFill/>
                </a:uFill>
                <a:hlinkClick r:id="rId6"/>
              </a:rPr>
              <a:t>ther ideas?</a:t>
            </a:r>
            <a:endParaRPr lang="en" sz="1800" dirty="0">
              <a:uFill>
                <a:noFill/>
              </a:uFill>
            </a:endParaRPr>
          </a:p>
        </p:txBody>
      </p:sp>
      <p:sp>
        <p:nvSpPr>
          <p:cNvPr id="10805" name="Google Shape;10805;p123"/>
          <p:cNvSpPr txBox="1">
            <a:spLocks noGrp="1"/>
          </p:cNvSpPr>
          <p:nvPr>
            <p:ph type="title"/>
          </p:nvPr>
        </p:nvSpPr>
        <p:spPr>
          <a:xfrm>
            <a:off x="726751" y="547595"/>
            <a:ext cx="77040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t>What activities might you choose?</a:t>
            </a:r>
            <a:endParaRPr sz="2200" dirty="0"/>
          </a:p>
        </p:txBody>
      </p:sp>
      <p:grpSp>
        <p:nvGrpSpPr>
          <p:cNvPr id="10938" name="Google Shape;10938;p123"/>
          <p:cNvGrpSpPr/>
          <p:nvPr/>
        </p:nvGrpSpPr>
        <p:grpSpPr>
          <a:xfrm flipH="1">
            <a:off x="6464994" y="1699924"/>
            <a:ext cx="2481420" cy="3110890"/>
            <a:chOff x="-5413750" y="-2075332"/>
            <a:chExt cx="2485148" cy="3115563"/>
          </a:xfrm>
        </p:grpSpPr>
        <p:sp>
          <p:nvSpPr>
            <p:cNvPr id="10939" name="Google Shape;10939;p123"/>
            <p:cNvSpPr/>
            <p:nvPr/>
          </p:nvSpPr>
          <p:spPr>
            <a:xfrm>
              <a:off x="-5230000" y="-1914324"/>
              <a:ext cx="2004431" cy="2918032"/>
            </a:xfrm>
            <a:custGeom>
              <a:avLst/>
              <a:gdLst/>
              <a:ahLst/>
              <a:cxnLst/>
              <a:rect l="l" t="t" r="r" b="b"/>
              <a:pathLst>
                <a:path w="27675" h="40289" extrusionOk="0">
                  <a:moveTo>
                    <a:pt x="1" y="0"/>
                  </a:moveTo>
                  <a:lnTo>
                    <a:pt x="1" y="40289"/>
                  </a:lnTo>
                  <a:lnTo>
                    <a:pt x="27674" y="40289"/>
                  </a:lnTo>
                  <a:lnTo>
                    <a:pt x="276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123"/>
            <p:cNvSpPr/>
            <p:nvPr/>
          </p:nvSpPr>
          <p:spPr>
            <a:xfrm>
              <a:off x="-5220874" y="-1887019"/>
              <a:ext cx="1986179" cy="99588"/>
            </a:xfrm>
            <a:custGeom>
              <a:avLst/>
              <a:gdLst/>
              <a:ahLst/>
              <a:cxnLst/>
              <a:rect l="l" t="t" r="r" b="b"/>
              <a:pathLst>
                <a:path w="27423" h="1375" extrusionOk="0">
                  <a:moveTo>
                    <a:pt x="1" y="1"/>
                  </a:moveTo>
                  <a:lnTo>
                    <a:pt x="1" y="1374"/>
                  </a:lnTo>
                  <a:lnTo>
                    <a:pt x="27422" y="1374"/>
                  </a:lnTo>
                  <a:lnTo>
                    <a:pt x="274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123"/>
            <p:cNvSpPr/>
            <p:nvPr/>
          </p:nvSpPr>
          <p:spPr>
            <a:xfrm>
              <a:off x="-3742111" y="211510"/>
              <a:ext cx="78294" cy="200624"/>
            </a:xfrm>
            <a:custGeom>
              <a:avLst/>
              <a:gdLst/>
              <a:ahLst/>
              <a:cxnLst/>
              <a:rect l="l" t="t" r="r" b="b"/>
              <a:pathLst>
                <a:path w="1081" h="2770" extrusionOk="0">
                  <a:moveTo>
                    <a:pt x="504" y="1"/>
                  </a:moveTo>
                  <a:lnTo>
                    <a:pt x="0" y="95"/>
                  </a:lnTo>
                  <a:lnTo>
                    <a:pt x="546" y="2769"/>
                  </a:lnTo>
                  <a:lnTo>
                    <a:pt x="1080" y="2633"/>
                  </a:lnTo>
                  <a:lnTo>
                    <a:pt x="504"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123"/>
            <p:cNvSpPr/>
            <p:nvPr/>
          </p:nvSpPr>
          <p:spPr>
            <a:xfrm>
              <a:off x="-3742908" y="211510"/>
              <a:ext cx="63881" cy="122330"/>
            </a:xfrm>
            <a:custGeom>
              <a:avLst/>
              <a:gdLst/>
              <a:ahLst/>
              <a:cxnLst/>
              <a:rect l="l" t="t" r="r" b="b"/>
              <a:pathLst>
                <a:path w="882" h="1689" extrusionOk="0">
                  <a:moveTo>
                    <a:pt x="515" y="1"/>
                  </a:moveTo>
                  <a:lnTo>
                    <a:pt x="1" y="95"/>
                  </a:lnTo>
                  <a:lnTo>
                    <a:pt x="305" y="1563"/>
                  </a:lnTo>
                  <a:cubicBezTo>
                    <a:pt x="494" y="1616"/>
                    <a:pt x="683" y="1668"/>
                    <a:pt x="882" y="1689"/>
                  </a:cubicBezTo>
                  <a:lnTo>
                    <a:pt x="515"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123"/>
            <p:cNvSpPr/>
            <p:nvPr/>
          </p:nvSpPr>
          <p:spPr>
            <a:xfrm>
              <a:off x="-3730740" y="225924"/>
              <a:ext cx="25929" cy="26653"/>
            </a:xfrm>
            <a:custGeom>
              <a:avLst/>
              <a:gdLst/>
              <a:ahLst/>
              <a:cxnLst/>
              <a:rect l="l" t="t" r="r" b="b"/>
              <a:pathLst>
                <a:path w="358" h="368" extrusionOk="0">
                  <a:moveTo>
                    <a:pt x="1" y="1"/>
                  </a:moveTo>
                  <a:lnTo>
                    <a:pt x="74" y="368"/>
                  </a:lnTo>
                  <a:lnTo>
                    <a:pt x="357" y="357"/>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123"/>
            <p:cNvSpPr/>
            <p:nvPr/>
          </p:nvSpPr>
          <p:spPr>
            <a:xfrm>
              <a:off x="-3698075" y="377081"/>
              <a:ext cx="24408" cy="26653"/>
            </a:xfrm>
            <a:custGeom>
              <a:avLst/>
              <a:gdLst/>
              <a:ahLst/>
              <a:cxnLst/>
              <a:rect l="l" t="t" r="r" b="b"/>
              <a:pathLst>
                <a:path w="337" h="368" extrusionOk="0">
                  <a:moveTo>
                    <a:pt x="273" y="1"/>
                  </a:moveTo>
                  <a:lnTo>
                    <a:pt x="1" y="85"/>
                  </a:lnTo>
                  <a:lnTo>
                    <a:pt x="64" y="368"/>
                  </a:lnTo>
                  <a:lnTo>
                    <a:pt x="336" y="284"/>
                  </a:lnTo>
                  <a:lnTo>
                    <a:pt x="2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123"/>
            <p:cNvSpPr/>
            <p:nvPr/>
          </p:nvSpPr>
          <p:spPr>
            <a:xfrm>
              <a:off x="-3714806" y="259385"/>
              <a:ext cx="6953" cy="19048"/>
            </a:xfrm>
            <a:custGeom>
              <a:avLst/>
              <a:gdLst/>
              <a:ahLst/>
              <a:cxnLst/>
              <a:rect l="l" t="t" r="r" b="b"/>
              <a:pathLst>
                <a:path w="96" h="263" extrusionOk="0">
                  <a:moveTo>
                    <a:pt x="1" y="0"/>
                  </a:moveTo>
                  <a:lnTo>
                    <a:pt x="53" y="262"/>
                  </a:lnTo>
                  <a:lnTo>
                    <a:pt x="95" y="262"/>
                  </a:lnTo>
                  <a:lnTo>
                    <a:pt x="4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123"/>
            <p:cNvSpPr/>
            <p:nvPr/>
          </p:nvSpPr>
          <p:spPr>
            <a:xfrm>
              <a:off x="-3796795" y="211510"/>
              <a:ext cx="78294" cy="200624"/>
            </a:xfrm>
            <a:custGeom>
              <a:avLst/>
              <a:gdLst/>
              <a:ahLst/>
              <a:cxnLst/>
              <a:rect l="l" t="t" r="r" b="b"/>
              <a:pathLst>
                <a:path w="1081" h="2770" extrusionOk="0">
                  <a:moveTo>
                    <a:pt x="514" y="1"/>
                  </a:moveTo>
                  <a:lnTo>
                    <a:pt x="0" y="95"/>
                  </a:lnTo>
                  <a:lnTo>
                    <a:pt x="546" y="2769"/>
                  </a:lnTo>
                  <a:lnTo>
                    <a:pt x="1080" y="2633"/>
                  </a:lnTo>
                  <a:lnTo>
                    <a:pt x="514"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123"/>
            <p:cNvSpPr/>
            <p:nvPr/>
          </p:nvSpPr>
          <p:spPr>
            <a:xfrm>
              <a:off x="-3796795" y="211510"/>
              <a:ext cx="63881" cy="122330"/>
            </a:xfrm>
            <a:custGeom>
              <a:avLst/>
              <a:gdLst/>
              <a:ahLst/>
              <a:cxnLst/>
              <a:rect l="l" t="t" r="r" b="b"/>
              <a:pathLst>
                <a:path w="882" h="1689" extrusionOk="0">
                  <a:moveTo>
                    <a:pt x="514" y="1"/>
                  </a:moveTo>
                  <a:lnTo>
                    <a:pt x="0" y="95"/>
                  </a:lnTo>
                  <a:lnTo>
                    <a:pt x="304" y="1563"/>
                  </a:lnTo>
                  <a:cubicBezTo>
                    <a:pt x="493" y="1616"/>
                    <a:pt x="682" y="1668"/>
                    <a:pt x="881" y="1689"/>
                  </a:cubicBezTo>
                  <a:lnTo>
                    <a:pt x="514"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123"/>
            <p:cNvSpPr/>
            <p:nvPr/>
          </p:nvSpPr>
          <p:spPr>
            <a:xfrm>
              <a:off x="-3785423" y="225924"/>
              <a:ext cx="25929" cy="26653"/>
            </a:xfrm>
            <a:custGeom>
              <a:avLst/>
              <a:gdLst/>
              <a:ahLst/>
              <a:cxnLst/>
              <a:rect l="l" t="t" r="r" b="b"/>
              <a:pathLst>
                <a:path w="358" h="368" extrusionOk="0">
                  <a:moveTo>
                    <a:pt x="1" y="1"/>
                  </a:moveTo>
                  <a:lnTo>
                    <a:pt x="85" y="368"/>
                  </a:lnTo>
                  <a:lnTo>
                    <a:pt x="357" y="357"/>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123"/>
            <p:cNvSpPr/>
            <p:nvPr/>
          </p:nvSpPr>
          <p:spPr>
            <a:xfrm>
              <a:off x="-3752758" y="377081"/>
              <a:ext cx="24408" cy="26653"/>
            </a:xfrm>
            <a:custGeom>
              <a:avLst/>
              <a:gdLst/>
              <a:ahLst/>
              <a:cxnLst/>
              <a:rect l="l" t="t" r="r" b="b"/>
              <a:pathLst>
                <a:path w="337" h="368" extrusionOk="0">
                  <a:moveTo>
                    <a:pt x="284" y="1"/>
                  </a:moveTo>
                  <a:lnTo>
                    <a:pt x="1" y="85"/>
                  </a:lnTo>
                  <a:lnTo>
                    <a:pt x="64" y="368"/>
                  </a:lnTo>
                  <a:lnTo>
                    <a:pt x="336" y="284"/>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123"/>
            <p:cNvSpPr/>
            <p:nvPr/>
          </p:nvSpPr>
          <p:spPr>
            <a:xfrm>
              <a:off x="-3769489" y="259385"/>
              <a:ext cx="6953" cy="19048"/>
            </a:xfrm>
            <a:custGeom>
              <a:avLst/>
              <a:gdLst/>
              <a:ahLst/>
              <a:cxnLst/>
              <a:rect l="l" t="t" r="r" b="b"/>
              <a:pathLst>
                <a:path w="96" h="263" extrusionOk="0">
                  <a:moveTo>
                    <a:pt x="1" y="0"/>
                  </a:moveTo>
                  <a:lnTo>
                    <a:pt x="53" y="262"/>
                  </a:lnTo>
                  <a:lnTo>
                    <a:pt x="95" y="262"/>
                  </a:lnTo>
                  <a:lnTo>
                    <a:pt x="4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123"/>
            <p:cNvSpPr/>
            <p:nvPr/>
          </p:nvSpPr>
          <p:spPr>
            <a:xfrm>
              <a:off x="-3884939" y="205426"/>
              <a:ext cx="81336" cy="205187"/>
            </a:xfrm>
            <a:custGeom>
              <a:avLst/>
              <a:gdLst/>
              <a:ahLst/>
              <a:cxnLst/>
              <a:rect l="l" t="t" r="r" b="b"/>
              <a:pathLst>
                <a:path w="1123" h="2833" extrusionOk="0">
                  <a:moveTo>
                    <a:pt x="232" y="1"/>
                  </a:moveTo>
                  <a:lnTo>
                    <a:pt x="1" y="2832"/>
                  </a:lnTo>
                  <a:lnTo>
                    <a:pt x="1081" y="2832"/>
                  </a:lnTo>
                  <a:lnTo>
                    <a:pt x="1123"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123"/>
            <p:cNvSpPr/>
            <p:nvPr/>
          </p:nvSpPr>
          <p:spPr>
            <a:xfrm>
              <a:off x="-4222889" y="205426"/>
              <a:ext cx="38024" cy="205187"/>
            </a:xfrm>
            <a:custGeom>
              <a:avLst/>
              <a:gdLst/>
              <a:ahLst/>
              <a:cxnLst/>
              <a:rect l="l" t="t" r="r" b="b"/>
              <a:pathLst>
                <a:path w="525" h="2833" extrusionOk="0">
                  <a:moveTo>
                    <a:pt x="1" y="1"/>
                  </a:moveTo>
                  <a:lnTo>
                    <a:pt x="22" y="2832"/>
                  </a:lnTo>
                  <a:lnTo>
                    <a:pt x="525" y="2832"/>
                  </a:lnTo>
                  <a:lnTo>
                    <a:pt x="4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123"/>
            <p:cNvSpPr/>
            <p:nvPr/>
          </p:nvSpPr>
          <p:spPr>
            <a:xfrm>
              <a:off x="-3963886" y="205426"/>
              <a:ext cx="70689" cy="205187"/>
            </a:xfrm>
            <a:custGeom>
              <a:avLst/>
              <a:gdLst/>
              <a:ahLst/>
              <a:cxnLst/>
              <a:rect l="l" t="t" r="r" b="b"/>
              <a:pathLst>
                <a:path w="976" h="2833" extrusionOk="0">
                  <a:moveTo>
                    <a:pt x="0" y="1"/>
                  </a:moveTo>
                  <a:lnTo>
                    <a:pt x="84" y="2832"/>
                  </a:lnTo>
                  <a:lnTo>
                    <a:pt x="976" y="2832"/>
                  </a:lnTo>
                  <a:lnTo>
                    <a:pt x="944"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123"/>
            <p:cNvSpPr/>
            <p:nvPr/>
          </p:nvSpPr>
          <p:spPr>
            <a:xfrm>
              <a:off x="-4137061" y="262427"/>
              <a:ext cx="51713" cy="148187"/>
            </a:xfrm>
            <a:custGeom>
              <a:avLst/>
              <a:gdLst/>
              <a:ahLst/>
              <a:cxnLst/>
              <a:rect l="l" t="t" r="r" b="b"/>
              <a:pathLst>
                <a:path w="714" h="2046" extrusionOk="0">
                  <a:moveTo>
                    <a:pt x="42" y="0"/>
                  </a:moveTo>
                  <a:lnTo>
                    <a:pt x="1" y="2045"/>
                  </a:lnTo>
                  <a:lnTo>
                    <a:pt x="714" y="2045"/>
                  </a:lnTo>
                  <a:lnTo>
                    <a:pt x="672"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123"/>
            <p:cNvSpPr/>
            <p:nvPr/>
          </p:nvSpPr>
          <p:spPr>
            <a:xfrm>
              <a:off x="-4077815" y="205426"/>
              <a:ext cx="41863" cy="205187"/>
            </a:xfrm>
            <a:custGeom>
              <a:avLst/>
              <a:gdLst/>
              <a:ahLst/>
              <a:cxnLst/>
              <a:rect l="l" t="t" r="r" b="b"/>
              <a:pathLst>
                <a:path w="578" h="2833" extrusionOk="0">
                  <a:moveTo>
                    <a:pt x="21" y="1"/>
                  </a:moveTo>
                  <a:lnTo>
                    <a:pt x="0" y="2832"/>
                  </a:lnTo>
                  <a:lnTo>
                    <a:pt x="514" y="2832"/>
                  </a:lnTo>
                  <a:lnTo>
                    <a:pt x="577"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123"/>
            <p:cNvSpPr/>
            <p:nvPr/>
          </p:nvSpPr>
          <p:spPr>
            <a:xfrm>
              <a:off x="-4032982" y="225199"/>
              <a:ext cx="68372" cy="185414"/>
            </a:xfrm>
            <a:custGeom>
              <a:avLst/>
              <a:gdLst/>
              <a:ahLst/>
              <a:cxnLst/>
              <a:rect l="l" t="t" r="r" b="b"/>
              <a:pathLst>
                <a:path w="944" h="2560" extrusionOk="0">
                  <a:moveTo>
                    <a:pt x="871" y="0"/>
                  </a:moveTo>
                  <a:lnTo>
                    <a:pt x="84" y="84"/>
                  </a:lnTo>
                  <a:lnTo>
                    <a:pt x="0" y="2559"/>
                  </a:lnTo>
                  <a:lnTo>
                    <a:pt x="944" y="2559"/>
                  </a:lnTo>
                  <a:lnTo>
                    <a:pt x="87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123"/>
            <p:cNvSpPr/>
            <p:nvPr/>
          </p:nvSpPr>
          <p:spPr>
            <a:xfrm>
              <a:off x="-3884939" y="296613"/>
              <a:ext cx="79888" cy="114001"/>
            </a:xfrm>
            <a:custGeom>
              <a:avLst/>
              <a:gdLst/>
              <a:ahLst/>
              <a:cxnLst/>
              <a:rect l="l" t="t" r="r" b="b"/>
              <a:pathLst>
                <a:path w="1103" h="1574" extrusionOk="0">
                  <a:moveTo>
                    <a:pt x="127" y="0"/>
                  </a:moveTo>
                  <a:lnTo>
                    <a:pt x="1" y="1573"/>
                  </a:lnTo>
                  <a:lnTo>
                    <a:pt x="1" y="1573"/>
                  </a:lnTo>
                  <a:lnTo>
                    <a:pt x="1081" y="1563"/>
                  </a:lnTo>
                  <a:lnTo>
                    <a:pt x="1102" y="273"/>
                  </a:lnTo>
                  <a:cubicBezTo>
                    <a:pt x="787" y="157"/>
                    <a:pt x="462" y="63"/>
                    <a:pt x="127" y="0"/>
                  </a:cubicBez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123"/>
            <p:cNvSpPr/>
            <p:nvPr/>
          </p:nvSpPr>
          <p:spPr>
            <a:xfrm>
              <a:off x="-4222092" y="336087"/>
              <a:ext cx="37228" cy="74528"/>
            </a:xfrm>
            <a:custGeom>
              <a:avLst/>
              <a:gdLst/>
              <a:ahLst/>
              <a:cxnLst/>
              <a:rect l="l" t="t" r="r" b="b"/>
              <a:pathLst>
                <a:path w="514" h="1029" extrusionOk="0">
                  <a:moveTo>
                    <a:pt x="0" y="0"/>
                  </a:moveTo>
                  <a:lnTo>
                    <a:pt x="0" y="1028"/>
                  </a:lnTo>
                  <a:lnTo>
                    <a:pt x="514" y="1028"/>
                  </a:lnTo>
                  <a:lnTo>
                    <a:pt x="482" y="378"/>
                  </a:lnTo>
                  <a:cubicBezTo>
                    <a:pt x="336" y="242"/>
                    <a:pt x="168" y="116"/>
                    <a:pt x="0" y="0"/>
                  </a:cubicBez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123"/>
            <p:cNvSpPr/>
            <p:nvPr/>
          </p:nvSpPr>
          <p:spPr>
            <a:xfrm>
              <a:off x="-3961641" y="286691"/>
              <a:ext cx="68444" cy="123923"/>
            </a:xfrm>
            <a:custGeom>
              <a:avLst/>
              <a:gdLst/>
              <a:ahLst/>
              <a:cxnLst/>
              <a:rect l="l" t="t" r="r" b="b"/>
              <a:pathLst>
                <a:path w="945" h="1711" extrusionOk="0">
                  <a:moveTo>
                    <a:pt x="1" y="1"/>
                  </a:moveTo>
                  <a:lnTo>
                    <a:pt x="53" y="1710"/>
                  </a:lnTo>
                  <a:lnTo>
                    <a:pt x="945" y="1710"/>
                  </a:lnTo>
                  <a:lnTo>
                    <a:pt x="924" y="85"/>
                  </a:lnTo>
                  <a:cubicBezTo>
                    <a:pt x="620" y="43"/>
                    <a:pt x="315" y="11"/>
                    <a:pt x="1" y="1"/>
                  </a:cubicBez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123"/>
            <p:cNvSpPr/>
            <p:nvPr/>
          </p:nvSpPr>
          <p:spPr>
            <a:xfrm>
              <a:off x="-4137061" y="295092"/>
              <a:ext cx="51713" cy="115522"/>
            </a:xfrm>
            <a:custGeom>
              <a:avLst/>
              <a:gdLst/>
              <a:ahLst/>
              <a:cxnLst/>
              <a:rect l="l" t="t" r="r" b="b"/>
              <a:pathLst>
                <a:path w="714" h="1595" extrusionOk="0">
                  <a:moveTo>
                    <a:pt x="682" y="0"/>
                  </a:moveTo>
                  <a:cubicBezTo>
                    <a:pt x="462" y="42"/>
                    <a:pt x="242" y="94"/>
                    <a:pt x="32" y="147"/>
                  </a:cubicBezTo>
                  <a:lnTo>
                    <a:pt x="1" y="1594"/>
                  </a:lnTo>
                  <a:lnTo>
                    <a:pt x="714" y="1584"/>
                  </a:lnTo>
                  <a:lnTo>
                    <a:pt x="682"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123"/>
            <p:cNvSpPr/>
            <p:nvPr/>
          </p:nvSpPr>
          <p:spPr>
            <a:xfrm>
              <a:off x="-4077815" y="289008"/>
              <a:ext cx="39545" cy="121606"/>
            </a:xfrm>
            <a:custGeom>
              <a:avLst/>
              <a:gdLst/>
              <a:ahLst/>
              <a:cxnLst/>
              <a:rect l="l" t="t" r="r" b="b"/>
              <a:pathLst>
                <a:path w="546" h="1679" extrusionOk="0">
                  <a:moveTo>
                    <a:pt x="546" y="0"/>
                  </a:moveTo>
                  <a:cubicBezTo>
                    <a:pt x="367" y="11"/>
                    <a:pt x="189" y="42"/>
                    <a:pt x="11" y="63"/>
                  </a:cubicBezTo>
                  <a:lnTo>
                    <a:pt x="0" y="1678"/>
                  </a:lnTo>
                  <a:lnTo>
                    <a:pt x="514" y="1678"/>
                  </a:lnTo>
                  <a:lnTo>
                    <a:pt x="546"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123"/>
            <p:cNvSpPr/>
            <p:nvPr/>
          </p:nvSpPr>
          <p:spPr>
            <a:xfrm>
              <a:off x="-4032982" y="285966"/>
              <a:ext cx="68372" cy="124648"/>
            </a:xfrm>
            <a:custGeom>
              <a:avLst/>
              <a:gdLst/>
              <a:ahLst/>
              <a:cxnLst/>
              <a:rect l="l" t="t" r="r" b="b"/>
              <a:pathLst>
                <a:path w="944" h="1721" extrusionOk="0">
                  <a:moveTo>
                    <a:pt x="891" y="0"/>
                  </a:moveTo>
                  <a:cubicBezTo>
                    <a:pt x="619" y="0"/>
                    <a:pt x="336" y="11"/>
                    <a:pt x="53" y="32"/>
                  </a:cubicBezTo>
                  <a:lnTo>
                    <a:pt x="0" y="1720"/>
                  </a:lnTo>
                  <a:lnTo>
                    <a:pt x="944" y="1720"/>
                  </a:lnTo>
                  <a:lnTo>
                    <a:pt x="891"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123"/>
            <p:cNvSpPr/>
            <p:nvPr/>
          </p:nvSpPr>
          <p:spPr>
            <a:xfrm>
              <a:off x="-3944910" y="387728"/>
              <a:ext cx="42587" cy="13761"/>
            </a:xfrm>
            <a:custGeom>
              <a:avLst/>
              <a:gdLst/>
              <a:ahLst/>
              <a:cxnLst/>
              <a:rect l="l" t="t" r="r" b="b"/>
              <a:pathLst>
                <a:path w="588" h="190" extrusionOk="0">
                  <a:moveTo>
                    <a:pt x="1" y="0"/>
                  </a:moveTo>
                  <a:lnTo>
                    <a:pt x="1" y="189"/>
                  </a:lnTo>
                  <a:lnTo>
                    <a:pt x="588" y="189"/>
                  </a:lnTo>
                  <a:lnTo>
                    <a:pt x="57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123"/>
            <p:cNvSpPr/>
            <p:nvPr/>
          </p:nvSpPr>
          <p:spPr>
            <a:xfrm>
              <a:off x="-3945634" y="364913"/>
              <a:ext cx="42587" cy="13761"/>
            </a:xfrm>
            <a:custGeom>
              <a:avLst/>
              <a:gdLst/>
              <a:ahLst/>
              <a:cxnLst/>
              <a:rect l="l" t="t" r="r" b="b"/>
              <a:pathLst>
                <a:path w="588" h="190" extrusionOk="0">
                  <a:moveTo>
                    <a:pt x="0" y="1"/>
                  </a:moveTo>
                  <a:lnTo>
                    <a:pt x="0" y="190"/>
                  </a:lnTo>
                  <a:lnTo>
                    <a:pt x="587" y="190"/>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123"/>
            <p:cNvSpPr/>
            <p:nvPr/>
          </p:nvSpPr>
          <p:spPr>
            <a:xfrm>
              <a:off x="-4018569" y="382440"/>
              <a:ext cx="41066" cy="17527"/>
            </a:xfrm>
            <a:custGeom>
              <a:avLst/>
              <a:gdLst/>
              <a:ahLst/>
              <a:cxnLst/>
              <a:rect l="l" t="t" r="r" b="b"/>
              <a:pathLst>
                <a:path w="567" h="242" extrusionOk="0">
                  <a:moveTo>
                    <a:pt x="0" y="0"/>
                  </a:moveTo>
                  <a:lnTo>
                    <a:pt x="0" y="241"/>
                  </a:lnTo>
                  <a:lnTo>
                    <a:pt x="567" y="241"/>
                  </a:lnTo>
                  <a:lnTo>
                    <a:pt x="55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123"/>
            <p:cNvSpPr/>
            <p:nvPr/>
          </p:nvSpPr>
          <p:spPr>
            <a:xfrm>
              <a:off x="-3946431" y="214552"/>
              <a:ext cx="47150" cy="12240"/>
            </a:xfrm>
            <a:custGeom>
              <a:avLst/>
              <a:gdLst/>
              <a:ahLst/>
              <a:cxnLst/>
              <a:rect l="l" t="t" r="r" b="b"/>
              <a:pathLst>
                <a:path w="651" h="169" extrusionOk="0">
                  <a:moveTo>
                    <a:pt x="1" y="1"/>
                  </a:moveTo>
                  <a:lnTo>
                    <a:pt x="1" y="168"/>
                  </a:lnTo>
                  <a:lnTo>
                    <a:pt x="651" y="168"/>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123"/>
            <p:cNvSpPr/>
            <p:nvPr/>
          </p:nvSpPr>
          <p:spPr>
            <a:xfrm>
              <a:off x="-4063402" y="218319"/>
              <a:ext cx="9343" cy="6518"/>
            </a:xfrm>
            <a:custGeom>
              <a:avLst/>
              <a:gdLst/>
              <a:ahLst/>
              <a:cxnLst/>
              <a:rect l="l" t="t" r="r" b="b"/>
              <a:pathLst>
                <a:path w="129" h="90" extrusionOk="0">
                  <a:moveTo>
                    <a:pt x="64" y="1"/>
                  </a:moveTo>
                  <a:cubicBezTo>
                    <a:pt x="32" y="1"/>
                    <a:pt x="1" y="32"/>
                    <a:pt x="11" y="64"/>
                  </a:cubicBezTo>
                  <a:cubicBezTo>
                    <a:pt x="14" y="83"/>
                    <a:pt x="22" y="90"/>
                    <a:pt x="32" y="90"/>
                  </a:cubicBezTo>
                  <a:cubicBezTo>
                    <a:pt x="67" y="90"/>
                    <a:pt x="129"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123"/>
            <p:cNvSpPr/>
            <p:nvPr/>
          </p:nvSpPr>
          <p:spPr>
            <a:xfrm>
              <a:off x="-4004880" y="360350"/>
              <a:ext cx="7605" cy="9995"/>
            </a:xfrm>
            <a:custGeom>
              <a:avLst/>
              <a:gdLst/>
              <a:ahLst/>
              <a:cxnLst/>
              <a:rect l="l" t="t" r="r" b="b"/>
              <a:pathLst>
                <a:path w="105" h="138" extrusionOk="0">
                  <a:moveTo>
                    <a:pt x="53" y="1"/>
                  </a:moveTo>
                  <a:cubicBezTo>
                    <a:pt x="32" y="1"/>
                    <a:pt x="0" y="32"/>
                    <a:pt x="0" y="64"/>
                  </a:cubicBezTo>
                  <a:cubicBezTo>
                    <a:pt x="0" y="106"/>
                    <a:pt x="32" y="137"/>
                    <a:pt x="53" y="137"/>
                  </a:cubicBezTo>
                  <a:cubicBezTo>
                    <a:pt x="84" y="137"/>
                    <a:pt x="105" y="106"/>
                    <a:pt x="105" y="64"/>
                  </a:cubicBezTo>
                  <a:cubicBezTo>
                    <a:pt x="105" y="32"/>
                    <a:pt x="8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123"/>
            <p:cNvSpPr/>
            <p:nvPr/>
          </p:nvSpPr>
          <p:spPr>
            <a:xfrm>
              <a:off x="-4126414" y="389973"/>
              <a:ext cx="31216" cy="10719"/>
            </a:xfrm>
            <a:custGeom>
              <a:avLst/>
              <a:gdLst/>
              <a:ahLst/>
              <a:cxnLst/>
              <a:rect l="l" t="t" r="r" b="b"/>
              <a:pathLst>
                <a:path w="431" h="148" extrusionOk="0">
                  <a:moveTo>
                    <a:pt x="0" y="1"/>
                  </a:moveTo>
                  <a:lnTo>
                    <a:pt x="0" y="148"/>
                  </a:lnTo>
                  <a:lnTo>
                    <a:pt x="430" y="148"/>
                  </a:lnTo>
                  <a:lnTo>
                    <a:pt x="4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123"/>
            <p:cNvSpPr/>
            <p:nvPr/>
          </p:nvSpPr>
          <p:spPr>
            <a:xfrm>
              <a:off x="-4073252" y="377878"/>
              <a:ext cx="25857" cy="25857"/>
            </a:xfrm>
            <a:custGeom>
              <a:avLst/>
              <a:gdLst/>
              <a:ahLst/>
              <a:cxnLst/>
              <a:rect l="l" t="t" r="r" b="b"/>
              <a:pathLst>
                <a:path w="357" h="357" extrusionOk="0">
                  <a:moveTo>
                    <a:pt x="0" y="0"/>
                  </a:moveTo>
                  <a:lnTo>
                    <a:pt x="11" y="346"/>
                  </a:lnTo>
                  <a:lnTo>
                    <a:pt x="357" y="357"/>
                  </a:lnTo>
                  <a:lnTo>
                    <a:pt x="346" y="21"/>
                  </a:lnTo>
                  <a:lnTo>
                    <a:pt x="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123"/>
            <p:cNvSpPr/>
            <p:nvPr/>
          </p:nvSpPr>
          <p:spPr>
            <a:xfrm>
              <a:off x="-4219847" y="216798"/>
              <a:ext cx="20569" cy="22163"/>
            </a:xfrm>
            <a:custGeom>
              <a:avLst/>
              <a:gdLst/>
              <a:ahLst/>
              <a:cxnLst/>
              <a:rect l="l" t="t" r="r" b="b"/>
              <a:pathLst>
                <a:path w="284" h="306" extrusionOk="0">
                  <a:moveTo>
                    <a:pt x="1" y="1"/>
                  </a:moveTo>
                  <a:lnTo>
                    <a:pt x="1" y="284"/>
                  </a:lnTo>
                  <a:lnTo>
                    <a:pt x="284" y="305"/>
                  </a:lnTo>
                  <a:lnTo>
                    <a:pt x="284" y="11"/>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123"/>
            <p:cNvSpPr/>
            <p:nvPr/>
          </p:nvSpPr>
          <p:spPr>
            <a:xfrm>
              <a:off x="-3856837" y="376357"/>
              <a:ext cx="36576" cy="22815"/>
            </a:xfrm>
            <a:custGeom>
              <a:avLst/>
              <a:gdLst/>
              <a:ahLst/>
              <a:cxnLst/>
              <a:rect l="l" t="t" r="r" b="b"/>
              <a:pathLst>
                <a:path w="505" h="315" extrusionOk="0">
                  <a:moveTo>
                    <a:pt x="1" y="0"/>
                  </a:moveTo>
                  <a:lnTo>
                    <a:pt x="11" y="294"/>
                  </a:lnTo>
                  <a:lnTo>
                    <a:pt x="504" y="315"/>
                  </a:lnTo>
                  <a:lnTo>
                    <a:pt x="504"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123"/>
            <p:cNvSpPr/>
            <p:nvPr/>
          </p:nvSpPr>
          <p:spPr>
            <a:xfrm>
              <a:off x="-3856837" y="217594"/>
              <a:ext cx="47223" cy="22090"/>
            </a:xfrm>
            <a:custGeom>
              <a:avLst/>
              <a:gdLst/>
              <a:ahLst/>
              <a:cxnLst/>
              <a:rect l="l" t="t" r="r" b="b"/>
              <a:pathLst>
                <a:path w="652" h="305" extrusionOk="0">
                  <a:moveTo>
                    <a:pt x="1" y="0"/>
                  </a:moveTo>
                  <a:lnTo>
                    <a:pt x="1" y="284"/>
                  </a:lnTo>
                  <a:lnTo>
                    <a:pt x="651" y="305"/>
                  </a:lnTo>
                  <a:lnTo>
                    <a:pt x="641" y="1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123"/>
            <p:cNvSpPr/>
            <p:nvPr/>
          </p:nvSpPr>
          <p:spPr>
            <a:xfrm>
              <a:off x="-4218326" y="362668"/>
              <a:ext cx="25857" cy="42587"/>
            </a:xfrm>
            <a:custGeom>
              <a:avLst/>
              <a:gdLst/>
              <a:ahLst/>
              <a:cxnLst/>
              <a:rect l="l" t="t" r="r" b="b"/>
              <a:pathLst>
                <a:path w="357" h="588" extrusionOk="0">
                  <a:moveTo>
                    <a:pt x="0" y="0"/>
                  </a:moveTo>
                  <a:lnTo>
                    <a:pt x="11" y="588"/>
                  </a:lnTo>
                  <a:lnTo>
                    <a:pt x="357" y="588"/>
                  </a:lnTo>
                  <a:lnTo>
                    <a:pt x="3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123"/>
            <p:cNvSpPr/>
            <p:nvPr/>
          </p:nvSpPr>
          <p:spPr>
            <a:xfrm>
              <a:off x="-4062605" y="352817"/>
              <a:ext cx="4635" cy="19048"/>
            </a:xfrm>
            <a:custGeom>
              <a:avLst/>
              <a:gdLst/>
              <a:ahLst/>
              <a:cxnLst/>
              <a:rect l="l" t="t" r="r" b="b"/>
              <a:pathLst>
                <a:path w="64" h="263" extrusionOk="0">
                  <a:moveTo>
                    <a:pt x="0" y="0"/>
                  </a:moveTo>
                  <a:lnTo>
                    <a:pt x="0" y="262"/>
                  </a:lnTo>
                  <a:lnTo>
                    <a:pt x="63" y="262"/>
                  </a:lnTo>
                  <a:lnTo>
                    <a:pt x="6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123"/>
            <p:cNvSpPr/>
            <p:nvPr/>
          </p:nvSpPr>
          <p:spPr>
            <a:xfrm>
              <a:off x="-4115768" y="274450"/>
              <a:ext cx="11226" cy="7750"/>
            </a:xfrm>
            <a:custGeom>
              <a:avLst/>
              <a:gdLst/>
              <a:ahLst/>
              <a:cxnLst/>
              <a:rect l="l" t="t" r="r" b="b"/>
              <a:pathLst>
                <a:path w="155" h="107" extrusionOk="0">
                  <a:moveTo>
                    <a:pt x="22" y="0"/>
                  </a:moveTo>
                  <a:cubicBezTo>
                    <a:pt x="9" y="0"/>
                    <a:pt x="0" y="10"/>
                    <a:pt x="0" y="33"/>
                  </a:cubicBezTo>
                  <a:cubicBezTo>
                    <a:pt x="0" y="75"/>
                    <a:pt x="32" y="107"/>
                    <a:pt x="74" y="107"/>
                  </a:cubicBezTo>
                  <a:cubicBezTo>
                    <a:pt x="155" y="107"/>
                    <a:pt x="67" y="0"/>
                    <a:pt x="2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123"/>
            <p:cNvSpPr/>
            <p:nvPr/>
          </p:nvSpPr>
          <p:spPr>
            <a:xfrm>
              <a:off x="-4317842" y="186450"/>
              <a:ext cx="35055" cy="224163"/>
            </a:xfrm>
            <a:custGeom>
              <a:avLst/>
              <a:gdLst/>
              <a:ahLst/>
              <a:cxnLst/>
              <a:rect l="l" t="t" r="r" b="b"/>
              <a:pathLst>
                <a:path w="484" h="3095" extrusionOk="0">
                  <a:moveTo>
                    <a:pt x="106" y="1"/>
                  </a:moveTo>
                  <a:lnTo>
                    <a:pt x="1" y="3094"/>
                  </a:lnTo>
                  <a:lnTo>
                    <a:pt x="462" y="3094"/>
                  </a:lnTo>
                  <a:lnTo>
                    <a:pt x="483"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123"/>
            <p:cNvSpPr/>
            <p:nvPr/>
          </p:nvSpPr>
          <p:spPr>
            <a:xfrm>
              <a:off x="-4760594" y="223678"/>
              <a:ext cx="52438" cy="186935"/>
            </a:xfrm>
            <a:custGeom>
              <a:avLst/>
              <a:gdLst/>
              <a:ahLst/>
              <a:cxnLst/>
              <a:rect l="l" t="t" r="r" b="b"/>
              <a:pathLst>
                <a:path w="724" h="2581" extrusionOk="0">
                  <a:moveTo>
                    <a:pt x="147" y="0"/>
                  </a:moveTo>
                  <a:lnTo>
                    <a:pt x="0" y="2580"/>
                  </a:lnTo>
                  <a:lnTo>
                    <a:pt x="703" y="2580"/>
                  </a:lnTo>
                  <a:lnTo>
                    <a:pt x="724"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123"/>
            <p:cNvSpPr/>
            <p:nvPr/>
          </p:nvSpPr>
          <p:spPr>
            <a:xfrm>
              <a:off x="-4809193" y="223678"/>
              <a:ext cx="45629" cy="186935"/>
            </a:xfrm>
            <a:custGeom>
              <a:avLst/>
              <a:gdLst/>
              <a:ahLst/>
              <a:cxnLst/>
              <a:rect l="l" t="t" r="r" b="b"/>
              <a:pathLst>
                <a:path w="630" h="2581" extrusionOk="0">
                  <a:moveTo>
                    <a:pt x="0" y="0"/>
                  </a:moveTo>
                  <a:lnTo>
                    <a:pt x="53" y="2580"/>
                  </a:lnTo>
                  <a:lnTo>
                    <a:pt x="629" y="2580"/>
                  </a:lnTo>
                  <a:lnTo>
                    <a:pt x="608"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123"/>
            <p:cNvSpPr/>
            <p:nvPr/>
          </p:nvSpPr>
          <p:spPr>
            <a:xfrm>
              <a:off x="-4757552" y="223678"/>
              <a:ext cx="49396" cy="132253"/>
            </a:xfrm>
            <a:custGeom>
              <a:avLst/>
              <a:gdLst/>
              <a:ahLst/>
              <a:cxnLst/>
              <a:rect l="l" t="t" r="r" b="b"/>
              <a:pathLst>
                <a:path w="682" h="1826" extrusionOk="0">
                  <a:moveTo>
                    <a:pt x="105" y="0"/>
                  </a:moveTo>
                  <a:lnTo>
                    <a:pt x="0" y="1794"/>
                  </a:lnTo>
                  <a:cubicBezTo>
                    <a:pt x="199" y="1815"/>
                    <a:pt x="409" y="1825"/>
                    <a:pt x="619" y="1825"/>
                  </a:cubicBezTo>
                  <a:lnTo>
                    <a:pt x="661" y="1825"/>
                  </a:lnTo>
                  <a:lnTo>
                    <a:pt x="682"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123"/>
            <p:cNvSpPr/>
            <p:nvPr/>
          </p:nvSpPr>
          <p:spPr>
            <a:xfrm>
              <a:off x="-4809193" y="223678"/>
              <a:ext cx="45629" cy="129211"/>
            </a:xfrm>
            <a:custGeom>
              <a:avLst/>
              <a:gdLst/>
              <a:ahLst/>
              <a:cxnLst/>
              <a:rect l="l" t="t" r="r" b="b"/>
              <a:pathLst>
                <a:path w="630" h="1784" extrusionOk="0">
                  <a:moveTo>
                    <a:pt x="608" y="0"/>
                  </a:moveTo>
                  <a:lnTo>
                    <a:pt x="0" y="11"/>
                  </a:lnTo>
                  <a:lnTo>
                    <a:pt x="42" y="1689"/>
                  </a:lnTo>
                  <a:cubicBezTo>
                    <a:pt x="231" y="1731"/>
                    <a:pt x="430" y="1762"/>
                    <a:pt x="629" y="1783"/>
                  </a:cubicBezTo>
                  <a:lnTo>
                    <a:pt x="608"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123"/>
            <p:cNvSpPr/>
            <p:nvPr/>
          </p:nvSpPr>
          <p:spPr>
            <a:xfrm>
              <a:off x="-4743139" y="232008"/>
              <a:ext cx="30420" cy="14486"/>
            </a:xfrm>
            <a:custGeom>
              <a:avLst/>
              <a:gdLst/>
              <a:ahLst/>
              <a:cxnLst/>
              <a:rect l="l" t="t" r="r" b="b"/>
              <a:pathLst>
                <a:path w="420" h="200" extrusionOk="0">
                  <a:moveTo>
                    <a:pt x="0" y="1"/>
                  </a:moveTo>
                  <a:lnTo>
                    <a:pt x="0" y="200"/>
                  </a:lnTo>
                  <a:lnTo>
                    <a:pt x="420" y="200"/>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123"/>
            <p:cNvSpPr/>
            <p:nvPr/>
          </p:nvSpPr>
          <p:spPr>
            <a:xfrm>
              <a:off x="-4797822" y="379399"/>
              <a:ext cx="27378" cy="21294"/>
            </a:xfrm>
            <a:custGeom>
              <a:avLst/>
              <a:gdLst/>
              <a:ahLst/>
              <a:cxnLst/>
              <a:rect l="l" t="t" r="r" b="b"/>
              <a:pathLst>
                <a:path w="378" h="294" extrusionOk="0">
                  <a:moveTo>
                    <a:pt x="0" y="0"/>
                  </a:moveTo>
                  <a:lnTo>
                    <a:pt x="0" y="294"/>
                  </a:lnTo>
                  <a:lnTo>
                    <a:pt x="367" y="294"/>
                  </a:lnTo>
                  <a:lnTo>
                    <a:pt x="3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123"/>
            <p:cNvSpPr/>
            <p:nvPr/>
          </p:nvSpPr>
          <p:spPr>
            <a:xfrm>
              <a:off x="-4806151" y="232804"/>
              <a:ext cx="32665" cy="12965"/>
            </a:xfrm>
            <a:custGeom>
              <a:avLst/>
              <a:gdLst/>
              <a:ahLst/>
              <a:cxnLst/>
              <a:rect l="l" t="t" r="r" b="b"/>
              <a:pathLst>
                <a:path w="451" h="179" extrusionOk="0">
                  <a:moveTo>
                    <a:pt x="11" y="0"/>
                  </a:moveTo>
                  <a:lnTo>
                    <a:pt x="0" y="178"/>
                  </a:lnTo>
                  <a:lnTo>
                    <a:pt x="451" y="178"/>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123"/>
            <p:cNvSpPr/>
            <p:nvPr/>
          </p:nvSpPr>
          <p:spPr>
            <a:xfrm>
              <a:off x="-4737055" y="387728"/>
              <a:ext cx="5360" cy="7677"/>
            </a:xfrm>
            <a:custGeom>
              <a:avLst/>
              <a:gdLst/>
              <a:ahLst/>
              <a:cxnLst/>
              <a:rect l="l" t="t" r="r" b="b"/>
              <a:pathLst>
                <a:path w="74" h="106" extrusionOk="0">
                  <a:moveTo>
                    <a:pt x="32" y="0"/>
                  </a:moveTo>
                  <a:cubicBezTo>
                    <a:pt x="11" y="0"/>
                    <a:pt x="0" y="21"/>
                    <a:pt x="0" y="53"/>
                  </a:cubicBezTo>
                  <a:cubicBezTo>
                    <a:pt x="0" y="84"/>
                    <a:pt x="11" y="105"/>
                    <a:pt x="32" y="105"/>
                  </a:cubicBezTo>
                  <a:cubicBezTo>
                    <a:pt x="53" y="105"/>
                    <a:pt x="74" y="84"/>
                    <a:pt x="74" y="53"/>
                  </a:cubicBezTo>
                  <a:cubicBezTo>
                    <a:pt x="74" y="21"/>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123"/>
            <p:cNvSpPr/>
            <p:nvPr/>
          </p:nvSpPr>
          <p:spPr>
            <a:xfrm>
              <a:off x="-4732492" y="258589"/>
              <a:ext cx="5360" cy="8474"/>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123"/>
            <p:cNvSpPr/>
            <p:nvPr/>
          </p:nvSpPr>
          <p:spPr>
            <a:xfrm>
              <a:off x="-4787175" y="360350"/>
              <a:ext cx="6156" cy="9198"/>
            </a:xfrm>
            <a:custGeom>
              <a:avLst/>
              <a:gdLst/>
              <a:ahLst/>
              <a:cxnLst/>
              <a:rect l="l" t="t" r="r" b="b"/>
              <a:pathLst>
                <a:path w="85" h="127" extrusionOk="0">
                  <a:moveTo>
                    <a:pt x="42" y="1"/>
                  </a:moveTo>
                  <a:cubicBezTo>
                    <a:pt x="21" y="1"/>
                    <a:pt x="0" y="32"/>
                    <a:pt x="0" y="64"/>
                  </a:cubicBezTo>
                  <a:cubicBezTo>
                    <a:pt x="0" y="106"/>
                    <a:pt x="21" y="127"/>
                    <a:pt x="42" y="127"/>
                  </a:cubicBezTo>
                  <a:cubicBezTo>
                    <a:pt x="63" y="127"/>
                    <a:pt x="84" y="106"/>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123"/>
            <p:cNvSpPr/>
            <p:nvPr/>
          </p:nvSpPr>
          <p:spPr>
            <a:xfrm>
              <a:off x="-4870757" y="275319"/>
              <a:ext cx="53234" cy="135295"/>
            </a:xfrm>
            <a:custGeom>
              <a:avLst/>
              <a:gdLst/>
              <a:ahLst/>
              <a:cxnLst/>
              <a:rect l="l" t="t" r="r" b="b"/>
              <a:pathLst>
                <a:path w="735" h="1868" extrusionOk="0">
                  <a:moveTo>
                    <a:pt x="1" y="0"/>
                  </a:moveTo>
                  <a:lnTo>
                    <a:pt x="43" y="1867"/>
                  </a:lnTo>
                  <a:lnTo>
                    <a:pt x="724" y="1867"/>
                  </a:lnTo>
                  <a:lnTo>
                    <a:pt x="73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123"/>
            <p:cNvSpPr/>
            <p:nvPr/>
          </p:nvSpPr>
          <p:spPr>
            <a:xfrm>
              <a:off x="-4870757" y="275319"/>
              <a:ext cx="53234" cy="68444"/>
            </a:xfrm>
            <a:custGeom>
              <a:avLst/>
              <a:gdLst/>
              <a:ahLst/>
              <a:cxnLst/>
              <a:rect l="l" t="t" r="r" b="b"/>
              <a:pathLst>
                <a:path w="735" h="945" extrusionOk="0">
                  <a:moveTo>
                    <a:pt x="1" y="0"/>
                  </a:moveTo>
                  <a:lnTo>
                    <a:pt x="22" y="944"/>
                  </a:lnTo>
                  <a:cubicBezTo>
                    <a:pt x="273" y="902"/>
                    <a:pt x="515" y="850"/>
                    <a:pt x="735" y="797"/>
                  </a:cubicBezTo>
                  <a:lnTo>
                    <a:pt x="7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123"/>
            <p:cNvSpPr/>
            <p:nvPr/>
          </p:nvSpPr>
          <p:spPr>
            <a:xfrm>
              <a:off x="-4859314" y="282128"/>
              <a:ext cx="35707" cy="19048"/>
            </a:xfrm>
            <a:custGeom>
              <a:avLst/>
              <a:gdLst/>
              <a:ahLst/>
              <a:cxnLst/>
              <a:rect l="l" t="t" r="r" b="b"/>
              <a:pathLst>
                <a:path w="493" h="263" extrusionOk="0">
                  <a:moveTo>
                    <a:pt x="0" y="1"/>
                  </a:moveTo>
                  <a:lnTo>
                    <a:pt x="11" y="242"/>
                  </a:lnTo>
                  <a:lnTo>
                    <a:pt x="493" y="263"/>
                  </a:lnTo>
                  <a:lnTo>
                    <a:pt x="493"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123"/>
            <p:cNvSpPr/>
            <p:nvPr/>
          </p:nvSpPr>
          <p:spPr>
            <a:xfrm>
              <a:off x="-4857865" y="387728"/>
              <a:ext cx="33534" cy="19048"/>
            </a:xfrm>
            <a:custGeom>
              <a:avLst/>
              <a:gdLst/>
              <a:ahLst/>
              <a:cxnLst/>
              <a:rect l="l" t="t" r="r" b="b"/>
              <a:pathLst>
                <a:path w="463" h="263" extrusionOk="0">
                  <a:moveTo>
                    <a:pt x="1" y="0"/>
                  </a:moveTo>
                  <a:lnTo>
                    <a:pt x="11" y="242"/>
                  </a:lnTo>
                  <a:lnTo>
                    <a:pt x="462" y="263"/>
                  </a:lnTo>
                  <a:lnTo>
                    <a:pt x="462"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123"/>
            <p:cNvSpPr/>
            <p:nvPr/>
          </p:nvSpPr>
          <p:spPr>
            <a:xfrm>
              <a:off x="-4927686" y="186450"/>
              <a:ext cx="47875" cy="224163"/>
            </a:xfrm>
            <a:custGeom>
              <a:avLst/>
              <a:gdLst/>
              <a:ahLst/>
              <a:cxnLst/>
              <a:rect l="l" t="t" r="r" b="b"/>
              <a:pathLst>
                <a:path w="661" h="3095" extrusionOk="0">
                  <a:moveTo>
                    <a:pt x="137" y="1"/>
                  </a:moveTo>
                  <a:lnTo>
                    <a:pt x="0" y="3094"/>
                  </a:lnTo>
                  <a:lnTo>
                    <a:pt x="629" y="3094"/>
                  </a:lnTo>
                  <a:lnTo>
                    <a:pt x="661"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123"/>
            <p:cNvSpPr/>
            <p:nvPr/>
          </p:nvSpPr>
          <p:spPr>
            <a:xfrm>
              <a:off x="-4970998" y="186450"/>
              <a:ext cx="41863" cy="224163"/>
            </a:xfrm>
            <a:custGeom>
              <a:avLst/>
              <a:gdLst/>
              <a:ahLst/>
              <a:cxnLst/>
              <a:rect l="l" t="t" r="r" b="b"/>
              <a:pathLst>
                <a:path w="578" h="3095" extrusionOk="0">
                  <a:moveTo>
                    <a:pt x="1" y="1"/>
                  </a:moveTo>
                  <a:lnTo>
                    <a:pt x="53" y="3094"/>
                  </a:lnTo>
                  <a:lnTo>
                    <a:pt x="577" y="3094"/>
                  </a:lnTo>
                  <a:lnTo>
                    <a:pt x="556"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123"/>
            <p:cNvSpPr/>
            <p:nvPr/>
          </p:nvSpPr>
          <p:spPr>
            <a:xfrm>
              <a:off x="-4924644" y="186450"/>
              <a:ext cx="44833" cy="158037"/>
            </a:xfrm>
            <a:custGeom>
              <a:avLst/>
              <a:gdLst/>
              <a:ahLst/>
              <a:cxnLst/>
              <a:rect l="l" t="t" r="r" b="b"/>
              <a:pathLst>
                <a:path w="619" h="2182" extrusionOk="0">
                  <a:moveTo>
                    <a:pt x="95" y="1"/>
                  </a:moveTo>
                  <a:lnTo>
                    <a:pt x="0" y="2150"/>
                  </a:lnTo>
                  <a:cubicBezTo>
                    <a:pt x="189" y="2171"/>
                    <a:pt x="367" y="2182"/>
                    <a:pt x="556" y="2182"/>
                  </a:cubicBezTo>
                  <a:lnTo>
                    <a:pt x="598" y="2182"/>
                  </a:lnTo>
                  <a:lnTo>
                    <a:pt x="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123"/>
            <p:cNvSpPr/>
            <p:nvPr/>
          </p:nvSpPr>
          <p:spPr>
            <a:xfrm>
              <a:off x="-4970201" y="186450"/>
              <a:ext cx="40270" cy="154995"/>
            </a:xfrm>
            <a:custGeom>
              <a:avLst/>
              <a:gdLst/>
              <a:ahLst/>
              <a:cxnLst/>
              <a:rect l="l" t="t" r="r" b="b"/>
              <a:pathLst>
                <a:path w="556" h="2140" extrusionOk="0">
                  <a:moveTo>
                    <a:pt x="0" y="1"/>
                  </a:moveTo>
                  <a:lnTo>
                    <a:pt x="31" y="2014"/>
                  </a:lnTo>
                  <a:cubicBezTo>
                    <a:pt x="199" y="2066"/>
                    <a:pt x="378" y="2108"/>
                    <a:pt x="556" y="2140"/>
                  </a:cubicBezTo>
                  <a:lnTo>
                    <a:pt x="5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123"/>
            <p:cNvSpPr/>
            <p:nvPr/>
          </p:nvSpPr>
          <p:spPr>
            <a:xfrm>
              <a:off x="-4911751" y="197097"/>
              <a:ext cx="28174" cy="16803"/>
            </a:xfrm>
            <a:custGeom>
              <a:avLst/>
              <a:gdLst/>
              <a:ahLst/>
              <a:cxnLst/>
              <a:rect l="l" t="t" r="r" b="b"/>
              <a:pathLst>
                <a:path w="389" h="232" extrusionOk="0">
                  <a:moveTo>
                    <a:pt x="11" y="0"/>
                  </a:moveTo>
                  <a:lnTo>
                    <a:pt x="0" y="231"/>
                  </a:lnTo>
                  <a:lnTo>
                    <a:pt x="378" y="231"/>
                  </a:lnTo>
                  <a:lnTo>
                    <a:pt x="3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123"/>
            <p:cNvSpPr/>
            <p:nvPr/>
          </p:nvSpPr>
          <p:spPr>
            <a:xfrm>
              <a:off x="-4960351" y="373315"/>
              <a:ext cx="24336" cy="25132"/>
            </a:xfrm>
            <a:custGeom>
              <a:avLst/>
              <a:gdLst/>
              <a:ahLst/>
              <a:cxnLst/>
              <a:rect l="l" t="t" r="r" b="b"/>
              <a:pathLst>
                <a:path w="336" h="347" extrusionOk="0">
                  <a:moveTo>
                    <a:pt x="0" y="0"/>
                  </a:moveTo>
                  <a:lnTo>
                    <a:pt x="0" y="346"/>
                  </a:lnTo>
                  <a:lnTo>
                    <a:pt x="325" y="346"/>
                  </a:lnTo>
                  <a:lnTo>
                    <a:pt x="33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123"/>
            <p:cNvSpPr/>
            <p:nvPr/>
          </p:nvSpPr>
          <p:spPr>
            <a:xfrm>
              <a:off x="-4967956" y="197097"/>
              <a:ext cx="29695" cy="16006"/>
            </a:xfrm>
            <a:custGeom>
              <a:avLst/>
              <a:gdLst/>
              <a:ahLst/>
              <a:cxnLst/>
              <a:rect l="l" t="t" r="r" b="b"/>
              <a:pathLst>
                <a:path w="410" h="221" extrusionOk="0">
                  <a:moveTo>
                    <a:pt x="11" y="0"/>
                  </a:moveTo>
                  <a:lnTo>
                    <a:pt x="0" y="221"/>
                  </a:lnTo>
                  <a:lnTo>
                    <a:pt x="409" y="221"/>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123"/>
            <p:cNvSpPr/>
            <p:nvPr/>
          </p:nvSpPr>
          <p:spPr>
            <a:xfrm>
              <a:off x="-4906464" y="383165"/>
              <a:ext cx="5432" cy="9198"/>
            </a:xfrm>
            <a:custGeom>
              <a:avLst/>
              <a:gdLst/>
              <a:ahLst/>
              <a:cxnLst/>
              <a:rect l="l" t="t" r="r" b="b"/>
              <a:pathLst>
                <a:path w="75" h="127" extrusionOk="0">
                  <a:moveTo>
                    <a:pt x="43" y="1"/>
                  </a:moveTo>
                  <a:cubicBezTo>
                    <a:pt x="22" y="1"/>
                    <a:pt x="1" y="32"/>
                    <a:pt x="1" y="63"/>
                  </a:cubicBezTo>
                  <a:cubicBezTo>
                    <a:pt x="1" y="105"/>
                    <a:pt x="22" y="126"/>
                    <a:pt x="43" y="126"/>
                  </a:cubicBezTo>
                  <a:cubicBezTo>
                    <a:pt x="53" y="126"/>
                    <a:pt x="74" y="95"/>
                    <a:pt x="74" y="63"/>
                  </a:cubicBezTo>
                  <a:cubicBezTo>
                    <a:pt x="74" y="32"/>
                    <a:pt x="53"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123"/>
            <p:cNvSpPr/>
            <p:nvPr/>
          </p:nvSpPr>
          <p:spPr>
            <a:xfrm>
              <a:off x="-4901901" y="228241"/>
              <a:ext cx="4635" cy="9923"/>
            </a:xfrm>
            <a:custGeom>
              <a:avLst/>
              <a:gdLst/>
              <a:ahLst/>
              <a:cxnLst/>
              <a:rect l="l" t="t" r="r" b="b"/>
              <a:pathLst>
                <a:path w="64" h="137" extrusionOk="0">
                  <a:moveTo>
                    <a:pt x="32" y="0"/>
                  </a:moveTo>
                  <a:cubicBezTo>
                    <a:pt x="22" y="0"/>
                    <a:pt x="1" y="32"/>
                    <a:pt x="1" y="74"/>
                  </a:cubicBezTo>
                  <a:cubicBezTo>
                    <a:pt x="1" y="105"/>
                    <a:pt x="22" y="137"/>
                    <a:pt x="32" y="137"/>
                  </a:cubicBezTo>
                  <a:cubicBezTo>
                    <a:pt x="53" y="137"/>
                    <a:pt x="64" y="105"/>
                    <a:pt x="64" y="74"/>
                  </a:cubicBezTo>
                  <a:cubicBezTo>
                    <a:pt x="64"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123"/>
            <p:cNvSpPr/>
            <p:nvPr/>
          </p:nvSpPr>
          <p:spPr>
            <a:xfrm>
              <a:off x="-4950500" y="350500"/>
              <a:ext cx="5432" cy="11444"/>
            </a:xfrm>
            <a:custGeom>
              <a:avLst/>
              <a:gdLst/>
              <a:ahLst/>
              <a:cxnLst/>
              <a:rect l="l" t="t" r="r" b="b"/>
              <a:pathLst>
                <a:path w="75" h="158" extrusionOk="0">
                  <a:moveTo>
                    <a:pt x="32" y="1"/>
                  </a:moveTo>
                  <a:cubicBezTo>
                    <a:pt x="11" y="1"/>
                    <a:pt x="1" y="32"/>
                    <a:pt x="1" y="74"/>
                  </a:cubicBezTo>
                  <a:cubicBezTo>
                    <a:pt x="1" y="126"/>
                    <a:pt x="11" y="158"/>
                    <a:pt x="32" y="158"/>
                  </a:cubicBezTo>
                  <a:cubicBezTo>
                    <a:pt x="53" y="158"/>
                    <a:pt x="74" y="116"/>
                    <a:pt x="74" y="74"/>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123"/>
            <p:cNvSpPr/>
            <p:nvPr/>
          </p:nvSpPr>
          <p:spPr>
            <a:xfrm>
              <a:off x="-5025681" y="248738"/>
              <a:ext cx="47150" cy="161875"/>
            </a:xfrm>
            <a:custGeom>
              <a:avLst/>
              <a:gdLst/>
              <a:ahLst/>
              <a:cxnLst/>
              <a:rect l="l" t="t" r="r" b="b"/>
              <a:pathLst>
                <a:path w="651" h="2235" extrusionOk="0">
                  <a:moveTo>
                    <a:pt x="1" y="0"/>
                  </a:moveTo>
                  <a:lnTo>
                    <a:pt x="32" y="2234"/>
                  </a:lnTo>
                  <a:lnTo>
                    <a:pt x="651" y="2234"/>
                  </a:lnTo>
                  <a:lnTo>
                    <a:pt x="651"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3" name="Google Shape;11003;p123"/>
            <p:cNvSpPr/>
            <p:nvPr/>
          </p:nvSpPr>
          <p:spPr>
            <a:xfrm>
              <a:off x="-5091011" y="204702"/>
              <a:ext cx="59318" cy="205911"/>
            </a:xfrm>
            <a:custGeom>
              <a:avLst/>
              <a:gdLst/>
              <a:ahLst/>
              <a:cxnLst/>
              <a:rect l="l" t="t" r="r" b="b"/>
              <a:pathLst>
                <a:path w="819" h="2843" extrusionOk="0">
                  <a:moveTo>
                    <a:pt x="756" y="0"/>
                  </a:moveTo>
                  <a:lnTo>
                    <a:pt x="1" y="42"/>
                  </a:lnTo>
                  <a:lnTo>
                    <a:pt x="1" y="2842"/>
                  </a:lnTo>
                  <a:lnTo>
                    <a:pt x="819" y="2842"/>
                  </a:lnTo>
                  <a:lnTo>
                    <a:pt x="756"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123"/>
            <p:cNvSpPr/>
            <p:nvPr/>
          </p:nvSpPr>
          <p:spPr>
            <a:xfrm>
              <a:off x="-5025681" y="248738"/>
              <a:ext cx="47150" cy="82060"/>
            </a:xfrm>
            <a:custGeom>
              <a:avLst/>
              <a:gdLst/>
              <a:ahLst/>
              <a:cxnLst/>
              <a:rect l="l" t="t" r="r" b="b"/>
              <a:pathLst>
                <a:path w="651" h="1133" extrusionOk="0">
                  <a:moveTo>
                    <a:pt x="1" y="0"/>
                  </a:moveTo>
                  <a:lnTo>
                    <a:pt x="21" y="1133"/>
                  </a:lnTo>
                  <a:cubicBezTo>
                    <a:pt x="231" y="1081"/>
                    <a:pt x="441" y="1018"/>
                    <a:pt x="651" y="944"/>
                  </a:cubicBezTo>
                  <a:lnTo>
                    <a:pt x="65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123"/>
            <p:cNvSpPr/>
            <p:nvPr/>
          </p:nvSpPr>
          <p:spPr>
            <a:xfrm>
              <a:off x="-5091011" y="204702"/>
              <a:ext cx="57797" cy="136743"/>
            </a:xfrm>
            <a:custGeom>
              <a:avLst/>
              <a:gdLst/>
              <a:ahLst/>
              <a:cxnLst/>
              <a:rect l="l" t="t" r="r" b="b"/>
              <a:pathLst>
                <a:path w="798" h="1888" extrusionOk="0">
                  <a:moveTo>
                    <a:pt x="756" y="0"/>
                  </a:moveTo>
                  <a:lnTo>
                    <a:pt x="1" y="42"/>
                  </a:lnTo>
                  <a:lnTo>
                    <a:pt x="1" y="1888"/>
                  </a:lnTo>
                  <a:cubicBezTo>
                    <a:pt x="263" y="1867"/>
                    <a:pt x="535" y="1825"/>
                    <a:pt x="798" y="1772"/>
                  </a:cubicBezTo>
                  <a:lnTo>
                    <a:pt x="756"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123"/>
            <p:cNvSpPr/>
            <p:nvPr/>
          </p:nvSpPr>
          <p:spPr>
            <a:xfrm>
              <a:off x="-5083406" y="216798"/>
              <a:ext cx="39545" cy="13037"/>
            </a:xfrm>
            <a:custGeom>
              <a:avLst/>
              <a:gdLst/>
              <a:ahLst/>
              <a:cxnLst/>
              <a:rect l="l" t="t" r="r" b="b"/>
              <a:pathLst>
                <a:path w="546" h="180" extrusionOk="0">
                  <a:moveTo>
                    <a:pt x="1" y="1"/>
                  </a:moveTo>
                  <a:lnTo>
                    <a:pt x="1" y="179"/>
                  </a:lnTo>
                  <a:lnTo>
                    <a:pt x="546" y="179"/>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123"/>
            <p:cNvSpPr/>
            <p:nvPr/>
          </p:nvSpPr>
          <p:spPr>
            <a:xfrm>
              <a:off x="-5083406" y="238888"/>
              <a:ext cx="39545" cy="13689"/>
            </a:xfrm>
            <a:custGeom>
              <a:avLst/>
              <a:gdLst/>
              <a:ahLst/>
              <a:cxnLst/>
              <a:rect l="l" t="t" r="r" b="b"/>
              <a:pathLst>
                <a:path w="546" h="189" extrusionOk="0">
                  <a:moveTo>
                    <a:pt x="1" y="0"/>
                  </a:moveTo>
                  <a:lnTo>
                    <a:pt x="1" y="189"/>
                  </a:lnTo>
                  <a:lnTo>
                    <a:pt x="546" y="189"/>
                  </a:lnTo>
                  <a:lnTo>
                    <a:pt x="5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123"/>
            <p:cNvSpPr/>
            <p:nvPr/>
          </p:nvSpPr>
          <p:spPr>
            <a:xfrm>
              <a:off x="-5081885" y="386207"/>
              <a:ext cx="44905" cy="12240"/>
            </a:xfrm>
            <a:custGeom>
              <a:avLst/>
              <a:gdLst/>
              <a:ahLst/>
              <a:cxnLst/>
              <a:rect l="l" t="t" r="r" b="b"/>
              <a:pathLst>
                <a:path w="620" h="169" extrusionOk="0">
                  <a:moveTo>
                    <a:pt x="1" y="0"/>
                  </a:moveTo>
                  <a:lnTo>
                    <a:pt x="1" y="168"/>
                  </a:lnTo>
                  <a:lnTo>
                    <a:pt x="619" y="16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123"/>
            <p:cNvSpPr/>
            <p:nvPr/>
          </p:nvSpPr>
          <p:spPr>
            <a:xfrm>
              <a:off x="-5015034" y="257068"/>
              <a:ext cx="31941" cy="22887"/>
            </a:xfrm>
            <a:custGeom>
              <a:avLst/>
              <a:gdLst/>
              <a:ahLst/>
              <a:cxnLst/>
              <a:rect l="l" t="t" r="r" b="b"/>
              <a:pathLst>
                <a:path w="441" h="316" extrusionOk="0">
                  <a:moveTo>
                    <a:pt x="0" y="1"/>
                  </a:moveTo>
                  <a:lnTo>
                    <a:pt x="0" y="284"/>
                  </a:lnTo>
                  <a:lnTo>
                    <a:pt x="441" y="315"/>
                  </a:lnTo>
                  <a:lnTo>
                    <a:pt x="430"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123"/>
            <p:cNvSpPr/>
            <p:nvPr/>
          </p:nvSpPr>
          <p:spPr>
            <a:xfrm>
              <a:off x="-5014310" y="383165"/>
              <a:ext cx="30492" cy="22887"/>
            </a:xfrm>
            <a:custGeom>
              <a:avLst/>
              <a:gdLst/>
              <a:ahLst/>
              <a:cxnLst/>
              <a:rect l="l" t="t" r="r" b="b"/>
              <a:pathLst>
                <a:path w="421" h="316" extrusionOk="0">
                  <a:moveTo>
                    <a:pt x="1" y="1"/>
                  </a:moveTo>
                  <a:lnTo>
                    <a:pt x="11" y="284"/>
                  </a:lnTo>
                  <a:lnTo>
                    <a:pt x="420" y="315"/>
                  </a:lnTo>
                  <a:lnTo>
                    <a:pt x="410" y="3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123"/>
            <p:cNvSpPr/>
            <p:nvPr/>
          </p:nvSpPr>
          <p:spPr>
            <a:xfrm>
              <a:off x="-4374046" y="186450"/>
              <a:ext cx="52510" cy="224163"/>
            </a:xfrm>
            <a:custGeom>
              <a:avLst/>
              <a:gdLst/>
              <a:ahLst/>
              <a:cxnLst/>
              <a:rect l="l" t="t" r="r" b="b"/>
              <a:pathLst>
                <a:path w="725" h="3095" extrusionOk="0">
                  <a:moveTo>
                    <a:pt x="148" y="1"/>
                  </a:moveTo>
                  <a:lnTo>
                    <a:pt x="1" y="3094"/>
                  </a:lnTo>
                  <a:lnTo>
                    <a:pt x="703" y="3094"/>
                  </a:lnTo>
                  <a:lnTo>
                    <a:pt x="72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123"/>
            <p:cNvSpPr/>
            <p:nvPr/>
          </p:nvSpPr>
          <p:spPr>
            <a:xfrm>
              <a:off x="-4422645" y="186450"/>
              <a:ext cx="46426" cy="224163"/>
            </a:xfrm>
            <a:custGeom>
              <a:avLst/>
              <a:gdLst/>
              <a:ahLst/>
              <a:cxnLst/>
              <a:rect l="l" t="t" r="r" b="b"/>
              <a:pathLst>
                <a:path w="641" h="3095" extrusionOk="0">
                  <a:moveTo>
                    <a:pt x="1" y="1"/>
                  </a:moveTo>
                  <a:lnTo>
                    <a:pt x="64" y="3094"/>
                  </a:lnTo>
                  <a:lnTo>
                    <a:pt x="640" y="3094"/>
                  </a:lnTo>
                  <a:lnTo>
                    <a:pt x="619"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123"/>
            <p:cNvSpPr/>
            <p:nvPr/>
          </p:nvSpPr>
          <p:spPr>
            <a:xfrm>
              <a:off x="-4279093" y="204702"/>
              <a:ext cx="45629" cy="205911"/>
            </a:xfrm>
            <a:custGeom>
              <a:avLst/>
              <a:gdLst/>
              <a:ahLst/>
              <a:cxnLst/>
              <a:rect l="l" t="t" r="r" b="b"/>
              <a:pathLst>
                <a:path w="630" h="2843" extrusionOk="0">
                  <a:moveTo>
                    <a:pt x="630" y="0"/>
                  </a:moveTo>
                  <a:lnTo>
                    <a:pt x="63" y="42"/>
                  </a:lnTo>
                  <a:lnTo>
                    <a:pt x="1" y="2842"/>
                  </a:lnTo>
                  <a:lnTo>
                    <a:pt x="609" y="2842"/>
                  </a:lnTo>
                  <a:lnTo>
                    <a:pt x="630"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4" name="Google Shape;11014;p123"/>
            <p:cNvSpPr/>
            <p:nvPr/>
          </p:nvSpPr>
          <p:spPr>
            <a:xfrm>
              <a:off x="-4315524" y="186450"/>
              <a:ext cx="32737" cy="158037"/>
            </a:xfrm>
            <a:custGeom>
              <a:avLst/>
              <a:gdLst/>
              <a:ahLst/>
              <a:cxnLst/>
              <a:rect l="l" t="t" r="r" b="b"/>
              <a:pathLst>
                <a:path w="452" h="2182" extrusionOk="0">
                  <a:moveTo>
                    <a:pt x="74" y="1"/>
                  </a:moveTo>
                  <a:lnTo>
                    <a:pt x="0" y="2182"/>
                  </a:lnTo>
                  <a:cubicBezTo>
                    <a:pt x="147" y="2182"/>
                    <a:pt x="294" y="2171"/>
                    <a:pt x="441" y="2150"/>
                  </a:cubicBezTo>
                  <a:lnTo>
                    <a:pt x="4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5" name="Google Shape;11015;p123"/>
            <p:cNvSpPr/>
            <p:nvPr/>
          </p:nvSpPr>
          <p:spPr>
            <a:xfrm>
              <a:off x="-4371004" y="186450"/>
              <a:ext cx="49468" cy="158037"/>
            </a:xfrm>
            <a:custGeom>
              <a:avLst/>
              <a:gdLst/>
              <a:ahLst/>
              <a:cxnLst/>
              <a:rect l="l" t="t" r="r" b="b"/>
              <a:pathLst>
                <a:path w="683" h="2182" extrusionOk="0">
                  <a:moveTo>
                    <a:pt x="106" y="1"/>
                  </a:moveTo>
                  <a:lnTo>
                    <a:pt x="1" y="2150"/>
                  </a:lnTo>
                  <a:cubicBezTo>
                    <a:pt x="210" y="2171"/>
                    <a:pt x="410" y="2182"/>
                    <a:pt x="619" y="2182"/>
                  </a:cubicBezTo>
                  <a:lnTo>
                    <a:pt x="661" y="2182"/>
                  </a:lnTo>
                  <a:lnTo>
                    <a:pt x="6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6" name="Google Shape;11016;p123"/>
            <p:cNvSpPr/>
            <p:nvPr/>
          </p:nvSpPr>
          <p:spPr>
            <a:xfrm>
              <a:off x="-4422645" y="186450"/>
              <a:ext cx="45629" cy="154995"/>
            </a:xfrm>
            <a:custGeom>
              <a:avLst/>
              <a:gdLst/>
              <a:ahLst/>
              <a:cxnLst/>
              <a:rect l="l" t="t" r="r" b="b"/>
              <a:pathLst>
                <a:path w="630" h="2140" extrusionOk="0">
                  <a:moveTo>
                    <a:pt x="1" y="1"/>
                  </a:moveTo>
                  <a:lnTo>
                    <a:pt x="43" y="2014"/>
                  </a:lnTo>
                  <a:cubicBezTo>
                    <a:pt x="231" y="2066"/>
                    <a:pt x="431" y="2108"/>
                    <a:pt x="630" y="2140"/>
                  </a:cubicBezTo>
                  <a:lnTo>
                    <a:pt x="6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123"/>
            <p:cNvSpPr/>
            <p:nvPr/>
          </p:nvSpPr>
          <p:spPr>
            <a:xfrm>
              <a:off x="-4277572" y="204702"/>
              <a:ext cx="44108" cy="136743"/>
            </a:xfrm>
            <a:custGeom>
              <a:avLst/>
              <a:gdLst/>
              <a:ahLst/>
              <a:cxnLst/>
              <a:rect l="l" t="t" r="r" b="b"/>
              <a:pathLst>
                <a:path w="609" h="1888" extrusionOk="0">
                  <a:moveTo>
                    <a:pt x="609" y="0"/>
                  </a:moveTo>
                  <a:lnTo>
                    <a:pt x="42" y="42"/>
                  </a:lnTo>
                  <a:lnTo>
                    <a:pt x="1" y="1888"/>
                  </a:lnTo>
                  <a:cubicBezTo>
                    <a:pt x="200" y="1867"/>
                    <a:pt x="399" y="1825"/>
                    <a:pt x="598" y="1772"/>
                  </a:cubicBezTo>
                  <a:lnTo>
                    <a:pt x="6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123"/>
            <p:cNvSpPr/>
            <p:nvPr/>
          </p:nvSpPr>
          <p:spPr>
            <a:xfrm>
              <a:off x="-4269243" y="216798"/>
              <a:ext cx="29695" cy="13037"/>
            </a:xfrm>
            <a:custGeom>
              <a:avLst/>
              <a:gdLst/>
              <a:ahLst/>
              <a:cxnLst/>
              <a:rect l="l" t="t" r="r" b="b"/>
              <a:pathLst>
                <a:path w="410" h="180" extrusionOk="0">
                  <a:moveTo>
                    <a:pt x="1" y="1"/>
                  </a:moveTo>
                  <a:lnTo>
                    <a:pt x="1" y="179"/>
                  </a:lnTo>
                  <a:lnTo>
                    <a:pt x="399" y="179"/>
                  </a:lnTo>
                  <a:lnTo>
                    <a:pt x="41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123"/>
            <p:cNvSpPr/>
            <p:nvPr/>
          </p:nvSpPr>
          <p:spPr>
            <a:xfrm>
              <a:off x="-4269967" y="238888"/>
              <a:ext cx="29695" cy="13689"/>
            </a:xfrm>
            <a:custGeom>
              <a:avLst/>
              <a:gdLst/>
              <a:ahLst/>
              <a:cxnLst/>
              <a:rect l="l" t="t" r="r" b="b"/>
              <a:pathLst>
                <a:path w="410" h="189" extrusionOk="0">
                  <a:moveTo>
                    <a:pt x="11" y="0"/>
                  </a:moveTo>
                  <a:lnTo>
                    <a:pt x="0" y="189"/>
                  </a:lnTo>
                  <a:lnTo>
                    <a:pt x="409" y="189"/>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0" name="Google Shape;11020;p123"/>
            <p:cNvSpPr/>
            <p:nvPr/>
          </p:nvSpPr>
          <p:spPr>
            <a:xfrm>
              <a:off x="-4304877" y="197821"/>
              <a:ext cx="17527" cy="10719"/>
            </a:xfrm>
            <a:custGeom>
              <a:avLst/>
              <a:gdLst/>
              <a:ahLst/>
              <a:cxnLst/>
              <a:rect l="l" t="t" r="r" b="b"/>
              <a:pathLst>
                <a:path w="242" h="148" extrusionOk="0">
                  <a:moveTo>
                    <a:pt x="0" y="1"/>
                  </a:moveTo>
                  <a:lnTo>
                    <a:pt x="0" y="148"/>
                  </a:lnTo>
                  <a:lnTo>
                    <a:pt x="241" y="148"/>
                  </a:lnTo>
                  <a:lnTo>
                    <a:pt x="2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1" name="Google Shape;11021;p123"/>
            <p:cNvSpPr/>
            <p:nvPr/>
          </p:nvSpPr>
          <p:spPr>
            <a:xfrm>
              <a:off x="-4272285" y="386207"/>
              <a:ext cx="33534" cy="12240"/>
            </a:xfrm>
            <a:custGeom>
              <a:avLst/>
              <a:gdLst/>
              <a:ahLst/>
              <a:cxnLst/>
              <a:rect l="l" t="t" r="r" b="b"/>
              <a:pathLst>
                <a:path w="463" h="169" extrusionOk="0">
                  <a:moveTo>
                    <a:pt x="1" y="0"/>
                  </a:moveTo>
                  <a:lnTo>
                    <a:pt x="1" y="168"/>
                  </a:lnTo>
                  <a:lnTo>
                    <a:pt x="462" y="168"/>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123"/>
            <p:cNvSpPr/>
            <p:nvPr/>
          </p:nvSpPr>
          <p:spPr>
            <a:xfrm>
              <a:off x="-4301908" y="384686"/>
              <a:ext cx="5432" cy="9923"/>
            </a:xfrm>
            <a:custGeom>
              <a:avLst/>
              <a:gdLst/>
              <a:ahLst/>
              <a:cxnLst/>
              <a:rect l="l" t="t" r="r" b="b"/>
              <a:pathLst>
                <a:path w="75" h="137" extrusionOk="0">
                  <a:moveTo>
                    <a:pt x="43" y="0"/>
                  </a:moveTo>
                  <a:cubicBezTo>
                    <a:pt x="22" y="0"/>
                    <a:pt x="1" y="32"/>
                    <a:pt x="1" y="74"/>
                  </a:cubicBezTo>
                  <a:cubicBezTo>
                    <a:pt x="1" y="105"/>
                    <a:pt x="22" y="137"/>
                    <a:pt x="43" y="137"/>
                  </a:cubicBezTo>
                  <a:cubicBezTo>
                    <a:pt x="53" y="137"/>
                    <a:pt x="74" y="105"/>
                    <a:pt x="74" y="74"/>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123"/>
            <p:cNvSpPr/>
            <p:nvPr/>
          </p:nvSpPr>
          <p:spPr>
            <a:xfrm>
              <a:off x="-4356591" y="197097"/>
              <a:ext cx="30492" cy="16803"/>
            </a:xfrm>
            <a:custGeom>
              <a:avLst/>
              <a:gdLst/>
              <a:ahLst/>
              <a:cxnLst/>
              <a:rect l="l" t="t" r="r" b="b"/>
              <a:pathLst>
                <a:path w="421" h="232" extrusionOk="0">
                  <a:moveTo>
                    <a:pt x="1" y="0"/>
                  </a:moveTo>
                  <a:lnTo>
                    <a:pt x="1" y="231"/>
                  </a:lnTo>
                  <a:lnTo>
                    <a:pt x="420" y="231"/>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123"/>
            <p:cNvSpPr/>
            <p:nvPr/>
          </p:nvSpPr>
          <p:spPr>
            <a:xfrm>
              <a:off x="-4411274" y="373315"/>
              <a:ext cx="27450" cy="25132"/>
            </a:xfrm>
            <a:custGeom>
              <a:avLst/>
              <a:gdLst/>
              <a:ahLst/>
              <a:cxnLst/>
              <a:rect l="l" t="t" r="r" b="b"/>
              <a:pathLst>
                <a:path w="379" h="347" extrusionOk="0">
                  <a:moveTo>
                    <a:pt x="1" y="0"/>
                  </a:moveTo>
                  <a:lnTo>
                    <a:pt x="1" y="346"/>
                  </a:lnTo>
                  <a:lnTo>
                    <a:pt x="368" y="346"/>
                  </a:lnTo>
                  <a:lnTo>
                    <a:pt x="3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5" name="Google Shape;11025;p123"/>
            <p:cNvSpPr/>
            <p:nvPr/>
          </p:nvSpPr>
          <p:spPr>
            <a:xfrm>
              <a:off x="-4418806" y="197097"/>
              <a:ext cx="32665" cy="16006"/>
            </a:xfrm>
            <a:custGeom>
              <a:avLst/>
              <a:gdLst/>
              <a:ahLst/>
              <a:cxnLst/>
              <a:rect l="l" t="t" r="r" b="b"/>
              <a:pathLst>
                <a:path w="451" h="221" extrusionOk="0">
                  <a:moveTo>
                    <a:pt x="0" y="0"/>
                  </a:moveTo>
                  <a:lnTo>
                    <a:pt x="0" y="221"/>
                  </a:lnTo>
                  <a:lnTo>
                    <a:pt x="441" y="221"/>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6" name="Google Shape;11026;p123"/>
            <p:cNvSpPr/>
            <p:nvPr/>
          </p:nvSpPr>
          <p:spPr>
            <a:xfrm>
              <a:off x="-4350507" y="383165"/>
              <a:ext cx="5432" cy="9198"/>
            </a:xfrm>
            <a:custGeom>
              <a:avLst/>
              <a:gdLst/>
              <a:ahLst/>
              <a:cxnLst/>
              <a:rect l="l" t="t" r="r" b="b"/>
              <a:pathLst>
                <a:path w="75" h="127" extrusionOk="0">
                  <a:moveTo>
                    <a:pt x="43" y="1"/>
                  </a:moveTo>
                  <a:cubicBezTo>
                    <a:pt x="22" y="1"/>
                    <a:pt x="1" y="32"/>
                    <a:pt x="1" y="63"/>
                  </a:cubicBezTo>
                  <a:cubicBezTo>
                    <a:pt x="1" y="105"/>
                    <a:pt x="22" y="126"/>
                    <a:pt x="43" y="126"/>
                  </a:cubicBezTo>
                  <a:cubicBezTo>
                    <a:pt x="64" y="126"/>
                    <a:pt x="74" y="95"/>
                    <a:pt x="74" y="63"/>
                  </a:cubicBezTo>
                  <a:cubicBezTo>
                    <a:pt x="74" y="32"/>
                    <a:pt x="6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123"/>
            <p:cNvSpPr/>
            <p:nvPr/>
          </p:nvSpPr>
          <p:spPr>
            <a:xfrm>
              <a:off x="-4345944" y="228241"/>
              <a:ext cx="5432" cy="9923"/>
            </a:xfrm>
            <a:custGeom>
              <a:avLst/>
              <a:gdLst/>
              <a:ahLst/>
              <a:cxnLst/>
              <a:rect l="l" t="t" r="r" b="b"/>
              <a:pathLst>
                <a:path w="75" h="137" extrusionOk="0">
                  <a:moveTo>
                    <a:pt x="43" y="0"/>
                  </a:moveTo>
                  <a:cubicBezTo>
                    <a:pt x="22" y="0"/>
                    <a:pt x="1" y="32"/>
                    <a:pt x="1" y="74"/>
                  </a:cubicBezTo>
                  <a:cubicBezTo>
                    <a:pt x="1" y="105"/>
                    <a:pt x="22" y="137"/>
                    <a:pt x="43" y="137"/>
                  </a:cubicBezTo>
                  <a:cubicBezTo>
                    <a:pt x="64" y="137"/>
                    <a:pt x="74" y="105"/>
                    <a:pt x="74" y="74"/>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123"/>
            <p:cNvSpPr/>
            <p:nvPr/>
          </p:nvSpPr>
          <p:spPr>
            <a:xfrm>
              <a:off x="-4400627" y="350500"/>
              <a:ext cx="6156" cy="11444"/>
            </a:xfrm>
            <a:custGeom>
              <a:avLst/>
              <a:gdLst/>
              <a:ahLst/>
              <a:cxnLst/>
              <a:rect l="l" t="t" r="r" b="b"/>
              <a:pathLst>
                <a:path w="85" h="158" extrusionOk="0">
                  <a:moveTo>
                    <a:pt x="43" y="1"/>
                  </a:moveTo>
                  <a:cubicBezTo>
                    <a:pt x="22" y="1"/>
                    <a:pt x="1" y="32"/>
                    <a:pt x="1" y="74"/>
                  </a:cubicBezTo>
                  <a:cubicBezTo>
                    <a:pt x="1" y="126"/>
                    <a:pt x="22" y="158"/>
                    <a:pt x="43" y="158"/>
                  </a:cubicBezTo>
                  <a:cubicBezTo>
                    <a:pt x="74" y="158"/>
                    <a:pt x="85" y="116"/>
                    <a:pt x="85" y="74"/>
                  </a:cubicBezTo>
                  <a:cubicBezTo>
                    <a:pt x="85" y="32"/>
                    <a:pt x="7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123"/>
            <p:cNvSpPr/>
            <p:nvPr/>
          </p:nvSpPr>
          <p:spPr>
            <a:xfrm>
              <a:off x="-4613276" y="186450"/>
              <a:ext cx="49468" cy="224163"/>
            </a:xfrm>
            <a:custGeom>
              <a:avLst/>
              <a:gdLst/>
              <a:ahLst/>
              <a:cxnLst/>
              <a:rect l="l" t="t" r="r" b="b"/>
              <a:pathLst>
                <a:path w="683" h="3095" extrusionOk="0">
                  <a:moveTo>
                    <a:pt x="43" y="1"/>
                  </a:moveTo>
                  <a:lnTo>
                    <a:pt x="1" y="3094"/>
                  </a:lnTo>
                  <a:lnTo>
                    <a:pt x="682" y="3094"/>
                  </a:lnTo>
                  <a:lnTo>
                    <a:pt x="598"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123"/>
            <p:cNvSpPr/>
            <p:nvPr/>
          </p:nvSpPr>
          <p:spPr>
            <a:xfrm>
              <a:off x="-4484136" y="248738"/>
              <a:ext cx="53234" cy="161875"/>
            </a:xfrm>
            <a:custGeom>
              <a:avLst/>
              <a:gdLst/>
              <a:ahLst/>
              <a:cxnLst/>
              <a:rect l="l" t="t" r="r" b="b"/>
              <a:pathLst>
                <a:path w="735" h="2235" extrusionOk="0">
                  <a:moveTo>
                    <a:pt x="0" y="0"/>
                  </a:moveTo>
                  <a:lnTo>
                    <a:pt x="42" y="2234"/>
                  </a:lnTo>
                  <a:lnTo>
                    <a:pt x="724" y="2234"/>
                  </a:lnTo>
                  <a:lnTo>
                    <a:pt x="73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123"/>
            <p:cNvSpPr/>
            <p:nvPr/>
          </p:nvSpPr>
          <p:spPr>
            <a:xfrm>
              <a:off x="-4697582" y="186450"/>
              <a:ext cx="75252" cy="224163"/>
            </a:xfrm>
            <a:custGeom>
              <a:avLst/>
              <a:gdLst/>
              <a:ahLst/>
              <a:cxnLst/>
              <a:rect l="l" t="t" r="r" b="b"/>
              <a:pathLst>
                <a:path w="1039" h="3095" extrusionOk="0">
                  <a:moveTo>
                    <a:pt x="116" y="1"/>
                  </a:moveTo>
                  <a:lnTo>
                    <a:pt x="1" y="3094"/>
                  </a:lnTo>
                  <a:lnTo>
                    <a:pt x="1039" y="3094"/>
                  </a:lnTo>
                  <a:lnTo>
                    <a:pt x="976"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123"/>
            <p:cNvSpPr/>
            <p:nvPr/>
          </p:nvSpPr>
          <p:spPr>
            <a:xfrm>
              <a:off x="-4557071" y="204702"/>
              <a:ext cx="66923" cy="205911"/>
            </a:xfrm>
            <a:custGeom>
              <a:avLst/>
              <a:gdLst/>
              <a:ahLst/>
              <a:cxnLst/>
              <a:rect l="l" t="t" r="r" b="b"/>
              <a:pathLst>
                <a:path w="924" h="2843" extrusionOk="0">
                  <a:moveTo>
                    <a:pt x="850" y="0"/>
                  </a:moveTo>
                  <a:lnTo>
                    <a:pt x="11" y="42"/>
                  </a:lnTo>
                  <a:lnTo>
                    <a:pt x="1" y="2842"/>
                  </a:lnTo>
                  <a:lnTo>
                    <a:pt x="923" y="2842"/>
                  </a:lnTo>
                  <a:lnTo>
                    <a:pt x="850"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123"/>
            <p:cNvSpPr/>
            <p:nvPr/>
          </p:nvSpPr>
          <p:spPr>
            <a:xfrm>
              <a:off x="-4612479" y="186450"/>
              <a:ext cx="47150" cy="158037"/>
            </a:xfrm>
            <a:custGeom>
              <a:avLst/>
              <a:gdLst/>
              <a:ahLst/>
              <a:cxnLst/>
              <a:rect l="l" t="t" r="r" b="b"/>
              <a:pathLst>
                <a:path w="651" h="2182" extrusionOk="0">
                  <a:moveTo>
                    <a:pt x="32" y="1"/>
                  </a:moveTo>
                  <a:lnTo>
                    <a:pt x="0" y="2182"/>
                  </a:lnTo>
                  <a:cubicBezTo>
                    <a:pt x="220" y="2182"/>
                    <a:pt x="441" y="2171"/>
                    <a:pt x="650" y="2150"/>
                  </a:cubicBezTo>
                  <a:lnTo>
                    <a:pt x="5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123"/>
            <p:cNvSpPr/>
            <p:nvPr/>
          </p:nvSpPr>
          <p:spPr>
            <a:xfrm>
              <a:off x="-4484136" y="247942"/>
              <a:ext cx="53234" cy="82857"/>
            </a:xfrm>
            <a:custGeom>
              <a:avLst/>
              <a:gdLst/>
              <a:ahLst/>
              <a:cxnLst/>
              <a:rect l="l" t="t" r="r" b="b"/>
              <a:pathLst>
                <a:path w="735" h="1144" extrusionOk="0">
                  <a:moveTo>
                    <a:pt x="0" y="1"/>
                  </a:moveTo>
                  <a:lnTo>
                    <a:pt x="21" y="1144"/>
                  </a:lnTo>
                  <a:cubicBezTo>
                    <a:pt x="262" y="1092"/>
                    <a:pt x="493" y="1029"/>
                    <a:pt x="734" y="955"/>
                  </a:cubicBezTo>
                  <a:lnTo>
                    <a:pt x="734" y="1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123"/>
            <p:cNvSpPr/>
            <p:nvPr/>
          </p:nvSpPr>
          <p:spPr>
            <a:xfrm>
              <a:off x="-4695264" y="186450"/>
              <a:ext cx="72210" cy="158037"/>
            </a:xfrm>
            <a:custGeom>
              <a:avLst/>
              <a:gdLst/>
              <a:ahLst/>
              <a:cxnLst/>
              <a:rect l="l" t="t" r="r" b="b"/>
              <a:pathLst>
                <a:path w="997" h="2182" extrusionOk="0">
                  <a:moveTo>
                    <a:pt x="84" y="1"/>
                  </a:moveTo>
                  <a:lnTo>
                    <a:pt x="0" y="2150"/>
                  </a:lnTo>
                  <a:cubicBezTo>
                    <a:pt x="304" y="2171"/>
                    <a:pt x="608" y="2182"/>
                    <a:pt x="923" y="2182"/>
                  </a:cubicBezTo>
                  <a:lnTo>
                    <a:pt x="996" y="2182"/>
                  </a:lnTo>
                  <a:lnTo>
                    <a:pt x="9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6" name="Google Shape;11036;p123"/>
            <p:cNvSpPr/>
            <p:nvPr/>
          </p:nvSpPr>
          <p:spPr>
            <a:xfrm>
              <a:off x="-4557071" y="204702"/>
              <a:ext cx="64605" cy="136743"/>
            </a:xfrm>
            <a:custGeom>
              <a:avLst/>
              <a:gdLst/>
              <a:ahLst/>
              <a:cxnLst/>
              <a:rect l="l" t="t" r="r" b="b"/>
              <a:pathLst>
                <a:path w="892" h="1888" extrusionOk="0">
                  <a:moveTo>
                    <a:pt x="850" y="0"/>
                  </a:moveTo>
                  <a:lnTo>
                    <a:pt x="1" y="42"/>
                  </a:lnTo>
                  <a:lnTo>
                    <a:pt x="1" y="1888"/>
                  </a:lnTo>
                  <a:cubicBezTo>
                    <a:pt x="315" y="1867"/>
                    <a:pt x="609" y="1825"/>
                    <a:pt x="892" y="1772"/>
                  </a:cubicBezTo>
                  <a:lnTo>
                    <a:pt x="8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7" name="Google Shape;11037;p123"/>
            <p:cNvSpPr/>
            <p:nvPr/>
          </p:nvSpPr>
          <p:spPr>
            <a:xfrm>
              <a:off x="-4547946" y="216798"/>
              <a:ext cx="43384" cy="13037"/>
            </a:xfrm>
            <a:custGeom>
              <a:avLst/>
              <a:gdLst/>
              <a:ahLst/>
              <a:cxnLst/>
              <a:rect l="l" t="t" r="r" b="b"/>
              <a:pathLst>
                <a:path w="599" h="180" extrusionOk="0">
                  <a:moveTo>
                    <a:pt x="0" y="1"/>
                  </a:moveTo>
                  <a:lnTo>
                    <a:pt x="0" y="179"/>
                  </a:lnTo>
                  <a:lnTo>
                    <a:pt x="598" y="179"/>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8" name="Google Shape;11038;p123"/>
            <p:cNvSpPr/>
            <p:nvPr/>
          </p:nvSpPr>
          <p:spPr>
            <a:xfrm>
              <a:off x="-4547946" y="238888"/>
              <a:ext cx="43384" cy="13689"/>
            </a:xfrm>
            <a:custGeom>
              <a:avLst/>
              <a:gdLst/>
              <a:ahLst/>
              <a:cxnLst/>
              <a:rect l="l" t="t" r="r" b="b"/>
              <a:pathLst>
                <a:path w="599" h="189" extrusionOk="0">
                  <a:moveTo>
                    <a:pt x="0" y="0"/>
                  </a:moveTo>
                  <a:lnTo>
                    <a:pt x="0" y="189"/>
                  </a:lnTo>
                  <a:lnTo>
                    <a:pt x="598"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123"/>
            <p:cNvSpPr/>
            <p:nvPr/>
          </p:nvSpPr>
          <p:spPr>
            <a:xfrm>
              <a:off x="-4601108" y="197821"/>
              <a:ext cx="25132" cy="10719"/>
            </a:xfrm>
            <a:custGeom>
              <a:avLst/>
              <a:gdLst/>
              <a:ahLst/>
              <a:cxnLst/>
              <a:rect l="l" t="t" r="r" b="b"/>
              <a:pathLst>
                <a:path w="347" h="148" extrusionOk="0">
                  <a:moveTo>
                    <a:pt x="0" y="1"/>
                  </a:moveTo>
                  <a:lnTo>
                    <a:pt x="0" y="148"/>
                  </a:lnTo>
                  <a:lnTo>
                    <a:pt x="346" y="148"/>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123"/>
            <p:cNvSpPr/>
            <p:nvPr/>
          </p:nvSpPr>
          <p:spPr>
            <a:xfrm>
              <a:off x="-4546425" y="386207"/>
              <a:ext cx="49396" cy="12240"/>
            </a:xfrm>
            <a:custGeom>
              <a:avLst/>
              <a:gdLst/>
              <a:ahLst/>
              <a:cxnLst/>
              <a:rect l="l" t="t" r="r" b="b"/>
              <a:pathLst>
                <a:path w="682" h="169" extrusionOk="0">
                  <a:moveTo>
                    <a:pt x="0" y="0"/>
                  </a:moveTo>
                  <a:lnTo>
                    <a:pt x="0" y="168"/>
                  </a:lnTo>
                  <a:lnTo>
                    <a:pt x="682" y="168"/>
                  </a:lnTo>
                  <a:lnTo>
                    <a:pt x="68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123"/>
            <p:cNvSpPr/>
            <p:nvPr/>
          </p:nvSpPr>
          <p:spPr>
            <a:xfrm>
              <a:off x="-4591257" y="384686"/>
              <a:ext cx="8474" cy="9923"/>
            </a:xfrm>
            <a:custGeom>
              <a:avLst/>
              <a:gdLst/>
              <a:ahLst/>
              <a:cxnLst/>
              <a:rect l="l" t="t" r="r" b="b"/>
              <a:pathLst>
                <a:path w="117" h="137" extrusionOk="0">
                  <a:moveTo>
                    <a:pt x="64" y="0"/>
                  </a:moveTo>
                  <a:cubicBezTo>
                    <a:pt x="22" y="0"/>
                    <a:pt x="1" y="32"/>
                    <a:pt x="11" y="74"/>
                  </a:cubicBezTo>
                  <a:cubicBezTo>
                    <a:pt x="1" y="105"/>
                    <a:pt x="32" y="126"/>
                    <a:pt x="64" y="137"/>
                  </a:cubicBezTo>
                  <a:cubicBezTo>
                    <a:pt x="95" y="137"/>
                    <a:pt x="116" y="105"/>
                    <a:pt x="116" y="74"/>
                  </a:cubicBezTo>
                  <a:cubicBezTo>
                    <a:pt x="116" y="32"/>
                    <a:pt x="95" y="0"/>
                    <a:pt x="6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2" name="Google Shape;11042;p123"/>
            <p:cNvSpPr/>
            <p:nvPr/>
          </p:nvSpPr>
          <p:spPr>
            <a:xfrm>
              <a:off x="-4678606" y="197097"/>
              <a:ext cx="45629" cy="16803"/>
            </a:xfrm>
            <a:custGeom>
              <a:avLst/>
              <a:gdLst/>
              <a:ahLst/>
              <a:cxnLst/>
              <a:rect l="l" t="t" r="r" b="b"/>
              <a:pathLst>
                <a:path w="630" h="232" extrusionOk="0">
                  <a:moveTo>
                    <a:pt x="1" y="0"/>
                  </a:moveTo>
                  <a:lnTo>
                    <a:pt x="11" y="231"/>
                  </a:lnTo>
                  <a:lnTo>
                    <a:pt x="630" y="231"/>
                  </a:lnTo>
                  <a:lnTo>
                    <a:pt x="63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123"/>
            <p:cNvSpPr/>
            <p:nvPr/>
          </p:nvSpPr>
          <p:spPr>
            <a:xfrm>
              <a:off x="-4471969" y="257068"/>
              <a:ext cx="34982" cy="22887"/>
            </a:xfrm>
            <a:custGeom>
              <a:avLst/>
              <a:gdLst/>
              <a:ahLst/>
              <a:cxnLst/>
              <a:rect l="l" t="t" r="r" b="b"/>
              <a:pathLst>
                <a:path w="483" h="316" extrusionOk="0">
                  <a:moveTo>
                    <a:pt x="0" y="1"/>
                  </a:moveTo>
                  <a:lnTo>
                    <a:pt x="0" y="284"/>
                  </a:lnTo>
                  <a:lnTo>
                    <a:pt x="482" y="315"/>
                  </a:lnTo>
                  <a:lnTo>
                    <a:pt x="482"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123"/>
            <p:cNvSpPr/>
            <p:nvPr/>
          </p:nvSpPr>
          <p:spPr>
            <a:xfrm>
              <a:off x="-4471244" y="383165"/>
              <a:ext cx="33462" cy="22887"/>
            </a:xfrm>
            <a:custGeom>
              <a:avLst/>
              <a:gdLst/>
              <a:ahLst/>
              <a:cxnLst/>
              <a:rect l="l" t="t" r="r" b="b"/>
              <a:pathLst>
                <a:path w="462" h="316" extrusionOk="0">
                  <a:moveTo>
                    <a:pt x="1" y="1"/>
                  </a:moveTo>
                  <a:lnTo>
                    <a:pt x="11" y="284"/>
                  </a:lnTo>
                  <a:lnTo>
                    <a:pt x="462" y="315"/>
                  </a:lnTo>
                  <a:lnTo>
                    <a:pt x="462" y="3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5" name="Google Shape;11045;p123"/>
            <p:cNvSpPr/>
            <p:nvPr/>
          </p:nvSpPr>
          <p:spPr>
            <a:xfrm>
              <a:off x="-4663396" y="383165"/>
              <a:ext cx="8402" cy="9198"/>
            </a:xfrm>
            <a:custGeom>
              <a:avLst/>
              <a:gdLst/>
              <a:ahLst/>
              <a:cxnLst/>
              <a:rect l="l" t="t" r="r" b="b"/>
              <a:pathLst>
                <a:path w="116" h="127" extrusionOk="0">
                  <a:moveTo>
                    <a:pt x="53" y="1"/>
                  </a:moveTo>
                  <a:cubicBezTo>
                    <a:pt x="21" y="1"/>
                    <a:pt x="0" y="32"/>
                    <a:pt x="0" y="63"/>
                  </a:cubicBezTo>
                  <a:cubicBezTo>
                    <a:pt x="0" y="95"/>
                    <a:pt x="21" y="126"/>
                    <a:pt x="63" y="126"/>
                  </a:cubicBezTo>
                  <a:cubicBezTo>
                    <a:pt x="95" y="126"/>
                    <a:pt x="116" y="95"/>
                    <a:pt x="116" y="63"/>
                  </a:cubicBezTo>
                  <a:cubicBezTo>
                    <a:pt x="116" y="32"/>
                    <a:pt x="95"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6" name="Google Shape;11046;p123"/>
            <p:cNvSpPr/>
            <p:nvPr/>
          </p:nvSpPr>
          <p:spPr>
            <a:xfrm>
              <a:off x="-4661875" y="228241"/>
              <a:ext cx="9198" cy="9923"/>
            </a:xfrm>
            <a:custGeom>
              <a:avLst/>
              <a:gdLst/>
              <a:ahLst/>
              <a:cxnLst/>
              <a:rect l="l" t="t" r="r" b="b"/>
              <a:pathLst>
                <a:path w="127" h="137" extrusionOk="0">
                  <a:moveTo>
                    <a:pt x="63" y="0"/>
                  </a:moveTo>
                  <a:cubicBezTo>
                    <a:pt x="32" y="11"/>
                    <a:pt x="0" y="32"/>
                    <a:pt x="11" y="74"/>
                  </a:cubicBezTo>
                  <a:cubicBezTo>
                    <a:pt x="11" y="105"/>
                    <a:pt x="32" y="137"/>
                    <a:pt x="63" y="137"/>
                  </a:cubicBezTo>
                  <a:cubicBezTo>
                    <a:pt x="95" y="137"/>
                    <a:pt x="126" y="105"/>
                    <a:pt x="116" y="74"/>
                  </a:cubicBezTo>
                  <a:cubicBezTo>
                    <a:pt x="116" y="32"/>
                    <a:pt x="95" y="11"/>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123"/>
            <p:cNvSpPr/>
            <p:nvPr/>
          </p:nvSpPr>
          <p:spPr>
            <a:xfrm>
              <a:off x="-3489990" y="186450"/>
              <a:ext cx="55552" cy="224163"/>
            </a:xfrm>
            <a:custGeom>
              <a:avLst/>
              <a:gdLst/>
              <a:ahLst/>
              <a:cxnLst/>
              <a:rect l="l" t="t" r="r" b="b"/>
              <a:pathLst>
                <a:path w="767" h="3095" extrusionOk="0">
                  <a:moveTo>
                    <a:pt x="158" y="1"/>
                  </a:moveTo>
                  <a:lnTo>
                    <a:pt x="1" y="3094"/>
                  </a:lnTo>
                  <a:lnTo>
                    <a:pt x="735" y="3094"/>
                  </a:lnTo>
                  <a:lnTo>
                    <a:pt x="766" y="1"/>
                  </a:lnTo>
                  <a:close/>
                </a:path>
              </a:pathLst>
            </a:custGeom>
            <a:solidFill>
              <a:srgbClr val="226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123"/>
            <p:cNvSpPr/>
            <p:nvPr/>
          </p:nvSpPr>
          <p:spPr>
            <a:xfrm>
              <a:off x="-4181098" y="248738"/>
              <a:ext cx="38821" cy="161875"/>
            </a:xfrm>
            <a:custGeom>
              <a:avLst/>
              <a:gdLst/>
              <a:ahLst/>
              <a:cxnLst/>
              <a:rect l="l" t="t" r="r" b="b"/>
              <a:pathLst>
                <a:path w="536" h="2235" extrusionOk="0">
                  <a:moveTo>
                    <a:pt x="0" y="0"/>
                  </a:moveTo>
                  <a:lnTo>
                    <a:pt x="53" y="2234"/>
                  </a:lnTo>
                  <a:lnTo>
                    <a:pt x="535" y="2234"/>
                  </a:lnTo>
                  <a:lnTo>
                    <a:pt x="51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123"/>
            <p:cNvSpPr/>
            <p:nvPr/>
          </p:nvSpPr>
          <p:spPr>
            <a:xfrm>
              <a:off x="-3580380" y="186450"/>
              <a:ext cx="84378" cy="224163"/>
            </a:xfrm>
            <a:custGeom>
              <a:avLst/>
              <a:gdLst/>
              <a:ahLst/>
              <a:cxnLst/>
              <a:rect l="l" t="t" r="r" b="b"/>
              <a:pathLst>
                <a:path w="1165" h="3095" extrusionOk="0">
                  <a:moveTo>
                    <a:pt x="253" y="1"/>
                  </a:moveTo>
                  <a:lnTo>
                    <a:pt x="1" y="3094"/>
                  </a:lnTo>
                  <a:lnTo>
                    <a:pt x="1123" y="3094"/>
                  </a:lnTo>
                  <a:lnTo>
                    <a:pt x="1165" y="1"/>
                  </a:lnTo>
                  <a:close/>
                </a:path>
              </a:pathLst>
            </a:custGeom>
            <a:solidFill>
              <a:srgbClr val="226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0" name="Google Shape;11050;p123"/>
            <p:cNvSpPr/>
            <p:nvPr/>
          </p:nvSpPr>
          <p:spPr>
            <a:xfrm>
              <a:off x="-3651721" y="186450"/>
              <a:ext cx="68444" cy="224163"/>
            </a:xfrm>
            <a:custGeom>
              <a:avLst/>
              <a:gdLst/>
              <a:ahLst/>
              <a:cxnLst/>
              <a:rect l="l" t="t" r="r" b="b"/>
              <a:pathLst>
                <a:path w="945" h="3095" extrusionOk="0">
                  <a:moveTo>
                    <a:pt x="0" y="1"/>
                  </a:moveTo>
                  <a:lnTo>
                    <a:pt x="84" y="3094"/>
                  </a:lnTo>
                  <a:lnTo>
                    <a:pt x="944" y="3094"/>
                  </a:lnTo>
                  <a:lnTo>
                    <a:pt x="913" y="1"/>
                  </a:lnTo>
                  <a:close/>
                </a:path>
              </a:pathLst>
            </a:custGeom>
            <a:solidFill>
              <a:srgbClr val="226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123"/>
            <p:cNvSpPr/>
            <p:nvPr/>
          </p:nvSpPr>
          <p:spPr>
            <a:xfrm>
              <a:off x="-3429222" y="204702"/>
              <a:ext cx="73731" cy="205911"/>
            </a:xfrm>
            <a:custGeom>
              <a:avLst/>
              <a:gdLst/>
              <a:ahLst/>
              <a:cxnLst/>
              <a:rect l="l" t="t" r="r" b="b"/>
              <a:pathLst>
                <a:path w="1018" h="2843" extrusionOk="0">
                  <a:moveTo>
                    <a:pt x="1018" y="0"/>
                  </a:moveTo>
                  <a:lnTo>
                    <a:pt x="106" y="42"/>
                  </a:lnTo>
                  <a:lnTo>
                    <a:pt x="1" y="2842"/>
                  </a:lnTo>
                  <a:lnTo>
                    <a:pt x="986" y="2842"/>
                  </a:lnTo>
                  <a:lnTo>
                    <a:pt x="1018" y="0"/>
                  </a:lnTo>
                  <a:close/>
                </a:path>
              </a:pathLst>
            </a:custGeom>
            <a:solidFill>
              <a:srgbClr val="226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2" name="Google Shape;11052;p123"/>
            <p:cNvSpPr/>
            <p:nvPr/>
          </p:nvSpPr>
          <p:spPr>
            <a:xfrm>
              <a:off x="-3486151" y="186450"/>
              <a:ext cx="51713" cy="158037"/>
            </a:xfrm>
            <a:custGeom>
              <a:avLst/>
              <a:gdLst/>
              <a:ahLst/>
              <a:cxnLst/>
              <a:rect l="l" t="t" r="r" b="b"/>
              <a:pathLst>
                <a:path w="714" h="2182" extrusionOk="0">
                  <a:moveTo>
                    <a:pt x="105" y="1"/>
                  </a:moveTo>
                  <a:lnTo>
                    <a:pt x="0" y="2182"/>
                  </a:lnTo>
                  <a:cubicBezTo>
                    <a:pt x="231" y="2182"/>
                    <a:pt x="462" y="2171"/>
                    <a:pt x="692" y="2150"/>
                  </a:cubicBezTo>
                  <a:lnTo>
                    <a:pt x="713" y="1"/>
                  </a:lnTo>
                  <a:close/>
                </a:path>
              </a:pathLst>
            </a:custGeom>
            <a:solidFill>
              <a:srgbClr val="2F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3" name="Google Shape;11053;p123"/>
            <p:cNvSpPr/>
            <p:nvPr/>
          </p:nvSpPr>
          <p:spPr>
            <a:xfrm>
              <a:off x="-4181098" y="247942"/>
              <a:ext cx="38024" cy="82857"/>
            </a:xfrm>
            <a:custGeom>
              <a:avLst/>
              <a:gdLst/>
              <a:ahLst/>
              <a:cxnLst/>
              <a:rect l="l" t="t" r="r" b="b"/>
              <a:pathLst>
                <a:path w="525" h="1144" extrusionOk="0">
                  <a:moveTo>
                    <a:pt x="514" y="1"/>
                  </a:moveTo>
                  <a:lnTo>
                    <a:pt x="0" y="11"/>
                  </a:lnTo>
                  <a:lnTo>
                    <a:pt x="21" y="955"/>
                  </a:lnTo>
                  <a:cubicBezTo>
                    <a:pt x="189" y="1029"/>
                    <a:pt x="357" y="1092"/>
                    <a:pt x="525" y="1144"/>
                  </a:cubicBezTo>
                  <a:lnTo>
                    <a:pt x="5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123"/>
            <p:cNvSpPr/>
            <p:nvPr/>
          </p:nvSpPr>
          <p:spPr>
            <a:xfrm>
              <a:off x="-3575020" y="186450"/>
              <a:ext cx="79018" cy="158037"/>
            </a:xfrm>
            <a:custGeom>
              <a:avLst/>
              <a:gdLst/>
              <a:ahLst/>
              <a:cxnLst/>
              <a:rect l="l" t="t" r="r" b="b"/>
              <a:pathLst>
                <a:path w="1091" h="2182" extrusionOk="0">
                  <a:moveTo>
                    <a:pt x="179" y="1"/>
                  </a:moveTo>
                  <a:lnTo>
                    <a:pt x="0" y="2150"/>
                  </a:lnTo>
                  <a:cubicBezTo>
                    <a:pt x="315" y="2171"/>
                    <a:pt x="651" y="2182"/>
                    <a:pt x="986" y="2182"/>
                  </a:cubicBezTo>
                  <a:lnTo>
                    <a:pt x="1060" y="2182"/>
                  </a:lnTo>
                  <a:lnTo>
                    <a:pt x="1091" y="1"/>
                  </a:lnTo>
                  <a:close/>
                </a:path>
              </a:pathLst>
            </a:custGeom>
            <a:solidFill>
              <a:srgbClr val="2F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123"/>
            <p:cNvSpPr/>
            <p:nvPr/>
          </p:nvSpPr>
          <p:spPr>
            <a:xfrm>
              <a:off x="-3651721" y="186450"/>
              <a:ext cx="67647" cy="154995"/>
            </a:xfrm>
            <a:custGeom>
              <a:avLst/>
              <a:gdLst/>
              <a:ahLst/>
              <a:cxnLst/>
              <a:rect l="l" t="t" r="r" b="b"/>
              <a:pathLst>
                <a:path w="934" h="2140" extrusionOk="0">
                  <a:moveTo>
                    <a:pt x="0" y="1"/>
                  </a:moveTo>
                  <a:lnTo>
                    <a:pt x="53" y="2014"/>
                  </a:lnTo>
                  <a:cubicBezTo>
                    <a:pt x="325" y="2066"/>
                    <a:pt x="619" y="2108"/>
                    <a:pt x="934" y="2140"/>
                  </a:cubicBezTo>
                  <a:lnTo>
                    <a:pt x="913" y="1"/>
                  </a:lnTo>
                  <a:close/>
                </a:path>
              </a:pathLst>
            </a:custGeom>
            <a:solidFill>
              <a:srgbClr val="2F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123"/>
            <p:cNvSpPr/>
            <p:nvPr/>
          </p:nvSpPr>
          <p:spPr>
            <a:xfrm>
              <a:off x="-3426180" y="204702"/>
              <a:ext cx="70689" cy="136743"/>
            </a:xfrm>
            <a:custGeom>
              <a:avLst/>
              <a:gdLst/>
              <a:ahLst/>
              <a:cxnLst/>
              <a:rect l="l" t="t" r="r" b="b"/>
              <a:pathLst>
                <a:path w="976" h="1888" extrusionOk="0">
                  <a:moveTo>
                    <a:pt x="976" y="0"/>
                  </a:moveTo>
                  <a:lnTo>
                    <a:pt x="64" y="42"/>
                  </a:lnTo>
                  <a:lnTo>
                    <a:pt x="1" y="1888"/>
                  </a:lnTo>
                  <a:cubicBezTo>
                    <a:pt x="336" y="1867"/>
                    <a:pt x="651" y="1825"/>
                    <a:pt x="955" y="1772"/>
                  </a:cubicBezTo>
                  <a:lnTo>
                    <a:pt x="976" y="0"/>
                  </a:lnTo>
                  <a:close/>
                </a:path>
              </a:pathLst>
            </a:custGeom>
            <a:solidFill>
              <a:srgbClr val="2F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7" name="Google Shape;11057;p123"/>
            <p:cNvSpPr/>
            <p:nvPr/>
          </p:nvSpPr>
          <p:spPr>
            <a:xfrm>
              <a:off x="-3413288" y="216798"/>
              <a:ext cx="47223" cy="13037"/>
            </a:xfrm>
            <a:custGeom>
              <a:avLst/>
              <a:gdLst/>
              <a:ahLst/>
              <a:cxnLst/>
              <a:rect l="l" t="t" r="r" b="b"/>
              <a:pathLst>
                <a:path w="652" h="180" extrusionOk="0">
                  <a:moveTo>
                    <a:pt x="11" y="1"/>
                  </a:moveTo>
                  <a:lnTo>
                    <a:pt x="1" y="179"/>
                  </a:lnTo>
                  <a:lnTo>
                    <a:pt x="651" y="179"/>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8" name="Google Shape;11058;p123"/>
            <p:cNvSpPr/>
            <p:nvPr/>
          </p:nvSpPr>
          <p:spPr>
            <a:xfrm>
              <a:off x="-3414013" y="238888"/>
              <a:ext cx="47150" cy="13689"/>
            </a:xfrm>
            <a:custGeom>
              <a:avLst/>
              <a:gdLst/>
              <a:ahLst/>
              <a:cxnLst/>
              <a:rect l="l" t="t" r="r" b="b"/>
              <a:pathLst>
                <a:path w="651" h="189" extrusionOk="0">
                  <a:moveTo>
                    <a:pt x="11" y="0"/>
                  </a:moveTo>
                  <a:lnTo>
                    <a:pt x="0" y="189"/>
                  </a:lnTo>
                  <a:lnTo>
                    <a:pt x="651" y="189"/>
                  </a:lnTo>
                  <a:lnTo>
                    <a:pt x="6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123"/>
            <p:cNvSpPr/>
            <p:nvPr/>
          </p:nvSpPr>
          <p:spPr>
            <a:xfrm>
              <a:off x="-3469492" y="197821"/>
              <a:ext cx="27450" cy="10719"/>
            </a:xfrm>
            <a:custGeom>
              <a:avLst/>
              <a:gdLst/>
              <a:ahLst/>
              <a:cxnLst/>
              <a:rect l="l" t="t" r="r" b="b"/>
              <a:pathLst>
                <a:path w="379" h="148" extrusionOk="0">
                  <a:moveTo>
                    <a:pt x="1" y="1"/>
                  </a:moveTo>
                  <a:lnTo>
                    <a:pt x="1" y="148"/>
                  </a:lnTo>
                  <a:lnTo>
                    <a:pt x="379" y="148"/>
                  </a:lnTo>
                  <a:lnTo>
                    <a:pt x="37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123"/>
            <p:cNvSpPr/>
            <p:nvPr/>
          </p:nvSpPr>
          <p:spPr>
            <a:xfrm>
              <a:off x="-3417055" y="386207"/>
              <a:ext cx="52510" cy="12240"/>
            </a:xfrm>
            <a:custGeom>
              <a:avLst/>
              <a:gdLst/>
              <a:ahLst/>
              <a:cxnLst/>
              <a:rect l="l" t="t" r="r" b="b"/>
              <a:pathLst>
                <a:path w="725" h="169" extrusionOk="0">
                  <a:moveTo>
                    <a:pt x="1" y="0"/>
                  </a:moveTo>
                  <a:lnTo>
                    <a:pt x="1" y="168"/>
                  </a:lnTo>
                  <a:lnTo>
                    <a:pt x="724" y="168"/>
                  </a:lnTo>
                  <a:lnTo>
                    <a:pt x="72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123"/>
            <p:cNvSpPr/>
            <p:nvPr/>
          </p:nvSpPr>
          <p:spPr>
            <a:xfrm>
              <a:off x="-3464929" y="387800"/>
              <a:ext cx="9343" cy="6808"/>
            </a:xfrm>
            <a:custGeom>
              <a:avLst/>
              <a:gdLst/>
              <a:ahLst/>
              <a:cxnLst/>
              <a:rect l="l" t="t" r="r" b="b"/>
              <a:pathLst>
                <a:path w="129" h="94" extrusionOk="0">
                  <a:moveTo>
                    <a:pt x="24" y="1"/>
                  </a:moveTo>
                  <a:cubicBezTo>
                    <a:pt x="12" y="1"/>
                    <a:pt x="3" y="9"/>
                    <a:pt x="1" y="31"/>
                  </a:cubicBezTo>
                  <a:cubicBezTo>
                    <a:pt x="1" y="62"/>
                    <a:pt x="22" y="94"/>
                    <a:pt x="64" y="94"/>
                  </a:cubicBezTo>
                  <a:cubicBezTo>
                    <a:pt x="128" y="94"/>
                    <a:pt x="63" y="1"/>
                    <a:pt x="2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2" name="Google Shape;11062;p123"/>
            <p:cNvSpPr/>
            <p:nvPr/>
          </p:nvSpPr>
          <p:spPr>
            <a:xfrm>
              <a:off x="-3552278" y="197097"/>
              <a:ext cx="49468" cy="16803"/>
            </a:xfrm>
            <a:custGeom>
              <a:avLst/>
              <a:gdLst/>
              <a:ahLst/>
              <a:cxnLst/>
              <a:rect l="l" t="t" r="r" b="b"/>
              <a:pathLst>
                <a:path w="683" h="232" extrusionOk="0">
                  <a:moveTo>
                    <a:pt x="11" y="0"/>
                  </a:moveTo>
                  <a:lnTo>
                    <a:pt x="1" y="231"/>
                  </a:lnTo>
                  <a:lnTo>
                    <a:pt x="672" y="231"/>
                  </a:lnTo>
                  <a:lnTo>
                    <a:pt x="6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3" name="Google Shape;11063;p123"/>
            <p:cNvSpPr/>
            <p:nvPr/>
          </p:nvSpPr>
          <p:spPr>
            <a:xfrm>
              <a:off x="-3635063" y="373315"/>
              <a:ext cx="40342" cy="25132"/>
            </a:xfrm>
            <a:custGeom>
              <a:avLst/>
              <a:gdLst/>
              <a:ahLst/>
              <a:cxnLst/>
              <a:rect l="l" t="t" r="r" b="b"/>
              <a:pathLst>
                <a:path w="557" h="347" extrusionOk="0">
                  <a:moveTo>
                    <a:pt x="1" y="0"/>
                  </a:moveTo>
                  <a:lnTo>
                    <a:pt x="1" y="346"/>
                  </a:lnTo>
                  <a:lnTo>
                    <a:pt x="557" y="346"/>
                  </a:lnTo>
                  <a:lnTo>
                    <a:pt x="5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123"/>
            <p:cNvSpPr/>
            <p:nvPr/>
          </p:nvSpPr>
          <p:spPr>
            <a:xfrm>
              <a:off x="-4176535" y="257068"/>
              <a:ext cx="24336" cy="22887"/>
            </a:xfrm>
            <a:custGeom>
              <a:avLst/>
              <a:gdLst/>
              <a:ahLst/>
              <a:cxnLst/>
              <a:rect l="l" t="t" r="r" b="b"/>
              <a:pathLst>
                <a:path w="336" h="316" extrusionOk="0">
                  <a:moveTo>
                    <a:pt x="336" y="1"/>
                  </a:moveTo>
                  <a:lnTo>
                    <a:pt x="0" y="22"/>
                  </a:lnTo>
                  <a:lnTo>
                    <a:pt x="0" y="315"/>
                  </a:lnTo>
                  <a:lnTo>
                    <a:pt x="336" y="284"/>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123"/>
            <p:cNvSpPr/>
            <p:nvPr/>
          </p:nvSpPr>
          <p:spPr>
            <a:xfrm>
              <a:off x="-4173493" y="383165"/>
              <a:ext cx="23611" cy="22887"/>
            </a:xfrm>
            <a:custGeom>
              <a:avLst/>
              <a:gdLst/>
              <a:ahLst/>
              <a:cxnLst/>
              <a:rect l="l" t="t" r="r" b="b"/>
              <a:pathLst>
                <a:path w="326" h="316" extrusionOk="0">
                  <a:moveTo>
                    <a:pt x="325" y="1"/>
                  </a:moveTo>
                  <a:lnTo>
                    <a:pt x="0" y="32"/>
                  </a:lnTo>
                  <a:lnTo>
                    <a:pt x="11" y="315"/>
                  </a:lnTo>
                  <a:lnTo>
                    <a:pt x="325" y="284"/>
                  </a:lnTo>
                  <a:lnTo>
                    <a:pt x="32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123"/>
            <p:cNvSpPr/>
            <p:nvPr/>
          </p:nvSpPr>
          <p:spPr>
            <a:xfrm>
              <a:off x="-3646434" y="197097"/>
              <a:ext cx="47947" cy="16006"/>
            </a:xfrm>
            <a:custGeom>
              <a:avLst/>
              <a:gdLst/>
              <a:ahLst/>
              <a:cxnLst/>
              <a:rect l="l" t="t" r="r" b="b"/>
              <a:pathLst>
                <a:path w="662" h="221" extrusionOk="0">
                  <a:moveTo>
                    <a:pt x="1" y="0"/>
                  </a:moveTo>
                  <a:lnTo>
                    <a:pt x="1" y="221"/>
                  </a:lnTo>
                  <a:lnTo>
                    <a:pt x="661" y="221"/>
                  </a:lnTo>
                  <a:lnTo>
                    <a:pt x="66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123"/>
            <p:cNvSpPr/>
            <p:nvPr/>
          </p:nvSpPr>
          <p:spPr>
            <a:xfrm>
              <a:off x="-3542355" y="385845"/>
              <a:ext cx="9343" cy="6518"/>
            </a:xfrm>
            <a:custGeom>
              <a:avLst/>
              <a:gdLst/>
              <a:ahLst/>
              <a:cxnLst/>
              <a:rect l="l" t="t" r="r" b="b"/>
              <a:pathLst>
                <a:path w="129" h="90" extrusionOk="0">
                  <a:moveTo>
                    <a:pt x="22" y="1"/>
                  </a:moveTo>
                  <a:cubicBezTo>
                    <a:pt x="11" y="1"/>
                    <a:pt x="3" y="8"/>
                    <a:pt x="0" y="26"/>
                  </a:cubicBezTo>
                  <a:cubicBezTo>
                    <a:pt x="0" y="58"/>
                    <a:pt x="21" y="89"/>
                    <a:pt x="63" y="89"/>
                  </a:cubicBezTo>
                  <a:cubicBezTo>
                    <a:pt x="128" y="89"/>
                    <a:pt x="61" y="1"/>
                    <a:pt x="2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123"/>
            <p:cNvSpPr/>
            <p:nvPr/>
          </p:nvSpPr>
          <p:spPr>
            <a:xfrm>
              <a:off x="-3534750" y="231356"/>
              <a:ext cx="9271" cy="6808"/>
            </a:xfrm>
            <a:custGeom>
              <a:avLst/>
              <a:gdLst/>
              <a:ahLst/>
              <a:cxnLst/>
              <a:rect l="l" t="t" r="r" b="b"/>
              <a:pathLst>
                <a:path w="128" h="94" extrusionOk="0">
                  <a:moveTo>
                    <a:pt x="23" y="1"/>
                  </a:moveTo>
                  <a:cubicBezTo>
                    <a:pt x="12" y="1"/>
                    <a:pt x="3" y="9"/>
                    <a:pt x="0" y="31"/>
                  </a:cubicBezTo>
                  <a:cubicBezTo>
                    <a:pt x="0" y="62"/>
                    <a:pt x="32" y="94"/>
                    <a:pt x="63" y="94"/>
                  </a:cubicBezTo>
                  <a:cubicBezTo>
                    <a:pt x="128" y="94"/>
                    <a:pt x="62" y="1"/>
                    <a:pt x="2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123"/>
            <p:cNvSpPr/>
            <p:nvPr/>
          </p:nvSpPr>
          <p:spPr>
            <a:xfrm>
              <a:off x="-3619056" y="350500"/>
              <a:ext cx="9923" cy="11444"/>
            </a:xfrm>
            <a:custGeom>
              <a:avLst/>
              <a:gdLst/>
              <a:ahLst/>
              <a:cxnLst/>
              <a:rect l="l" t="t" r="r" b="b"/>
              <a:pathLst>
                <a:path w="137" h="158" extrusionOk="0">
                  <a:moveTo>
                    <a:pt x="63" y="1"/>
                  </a:moveTo>
                  <a:cubicBezTo>
                    <a:pt x="32" y="1"/>
                    <a:pt x="0" y="43"/>
                    <a:pt x="0" y="74"/>
                  </a:cubicBezTo>
                  <a:cubicBezTo>
                    <a:pt x="0" y="116"/>
                    <a:pt x="21" y="147"/>
                    <a:pt x="63" y="158"/>
                  </a:cubicBezTo>
                  <a:cubicBezTo>
                    <a:pt x="105" y="147"/>
                    <a:pt x="137" y="116"/>
                    <a:pt x="126" y="74"/>
                  </a:cubicBezTo>
                  <a:cubicBezTo>
                    <a:pt x="137" y="43"/>
                    <a:pt x="10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0" name="Google Shape;11070;p123"/>
            <p:cNvSpPr/>
            <p:nvPr/>
          </p:nvSpPr>
          <p:spPr>
            <a:xfrm>
              <a:off x="-3628182" y="230487"/>
              <a:ext cx="11444" cy="9198"/>
            </a:xfrm>
            <a:custGeom>
              <a:avLst/>
              <a:gdLst/>
              <a:ahLst/>
              <a:cxnLst/>
              <a:rect l="l" t="t" r="r" b="b"/>
              <a:pathLst>
                <a:path w="158" h="127" extrusionOk="0">
                  <a:moveTo>
                    <a:pt x="79" y="1"/>
                  </a:moveTo>
                  <a:cubicBezTo>
                    <a:pt x="40" y="1"/>
                    <a:pt x="0" y="22"/>
                    <a:pt x="11" y="64"/>
                  </a:cubicBezTo>
                  <a:cubicBezTo>
                    <a:pt x="0" y="106"/>
                    <a:pt x="40" y="127"/>
                    <a:pt x="79" y="127"/>
                  </a:cubicBezTo>
                  <a:cubicBezTo>
                    <a:pt x="118" y="127"/>
                    <a:pt x="158" y="106"/>
                    <a:pt x="147" y="64"/>
                  </a:cubicBezTo>
                  <a:cubicBezTo>
                    <a:pt x="158" y="22"/>
                    <a:pt x="118" y="1"/>
                    <a:pt x="79"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1" name="Google Shape;11071;p123"/>
            <p:cNvSpPr/>
            <p:nvPr/>
          </p:nvSpPr>
          <p:spPr>
            <a:xfrm>
              <a:off x="-4782612" y="-919381"/>
              <a:ext cx="78294" cy="200552"/>
            </a:xfrm>
            <a:custGeom>
              <a:avLst/>
              <a:gdLst/>
              <a:ahLst/>
              <a:cxnLst/>
              <a:rect l="l" t="t" r="r" b="b"/>
              <a:pathLst>
                <a:path w="1081" h="2769" extrusionOk="0">
                  <a:moveTo>
                    <a:pt x="566" y="0"/>
                  </a:moveTo>
                  <a:lnTo>
                    <a:pt x="0" y="2632"/>
                  </a:lnTo>
                  <a:lnTo>
                    <a:pt x="535" y="2769"/>
                  </a:lnTo>
                  <a:lnTo>
                    <a:pt x="1080" y="95"/>
                  </a:lnTo>
                  <a:lnTo>
                    <a:pt x="566"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123"/>
            <p:cNvSpPr/>
            <p:nvPr/>
          </p:nvSpPr>
          <p:spPr>
            <a:xfrm>
              <a:off x="-4768199" y="-919381"/>
              <a:ext cx="63084" cy="122330"/>
            </a:xfrm>
            <a:custGeom>
              <a:avLst/>
              <a:gdLst/>
              <a:ahLst/>
              <a:cxnLst/>
              <a:rect l="l" t="t" r="r" b="b"/>
              <a:pathLst>
                <a:path w="871" h="1689" extrusionOk="0">
                  <a:moveTo>
                    <a:pt x="367" y="0"/>
                  </a:moveTo>
                  <a:lnTo>
                    <a:pt x="0" y="1689"/>
                  </a:lnTo>
                  <a:cubicBezTo>
                    <a:pt x="200" y="1668"/>
                    <a:pt x="388" y="1615"/>
                    <a:pt x="577" y="1563"/>
                  </a:cubicBezTo>
                  <a:lnTo>
                    <a:pt x="871" y="95"/>
                  </a:lnTo>
                  <a:lnTo>
                    <a:pt x="367"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123"/>
            <p:cNvSpPr/>
            <p:nvPr/>
          </p:nvSpPr>
          <p:spPr>
            <a:xfrm>
              <a:off x="-4741618" y="-904967"/>
              <a:ext cx="25857" cy="26653"/>
            </a:xfrm>
            <a:custGeom>
              <a:avLst/>
              <a:gdLst/>
              <a:ahLst/>
              <a:cxnLst/>
              <a:rect l="l" t="t" r="r" b="b"/>
              <a:pathLst>
                <a:path w="357" h="368" extrusionOk="0">
                  <a:moveTo>
                    <a:pt x="74" y="1"/>
                  </a:moveTo>
                  <a:lnTo>
                    <a:pt x="0" y="357"/>
                  </a:lnTo>
                  <a:lnTo>
                    <a:pt x="273" y="368"/>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123"/>
            <p:cNvSpPr/>
            <p:nvPr/>
          </p:nvSpPr>
          <p:spPr>
            <a:xfrm>
              <a:off x="-4772762" y="-753810"/>
              <a:ext cx="24408" cy="26653"/>
            </a:xfrm>
            <a:custGeom>
              <a:avLst/>
              <a:gdLst/>
              <a:ahLst/>
              <a:cxnLst/>
              <a:rect l="l" t="t" r="r" b="b"/>
              <a:pathLst>
                <a:path w="337" h="368" extrusionOk="0">
                  <a:moveTo>
                    <a:pt x="53" y="0"/>
                  </a:moveTo>
                  <a:lnTo>
                    <a:pt x="0" y="283"/>
                  </a:lnTo>
                  <a:lnTo>
                    <a:pt x="273" y="367"/>
                  </a:lnTo>
                  <a:lnTo>
                    <a:pt x="336" y="84"/>
                  </a:lnTo>
                  <a:lnTo>
                    <a:pt x="5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123"/>
            <p:cNvSpPr/>
            <p:nvPr/>
          </p:nvSpPr>
          <p:spPr>
            <a:xfrm>
              <a:off x="-4738576" y="-871578"/>
              <a:ext cx="6881" cy="19121"/>
            </a:xfrm>
            <a:custGeom>
              <a:avLst/>
              <a:gdLst/>
              <a:ahLst/>
              <a:cxnLst/>
              <a:rect l="l" t="t" r="r" b="b"/>
              <a:pathLst>
                <a:path w="95" h="264" extrusionOk="0">
                  <a:moveTo>
                    <a:pt x="53" y="1"/>
                  </a:moveTo>
                  <a:lnTo>
                    <a:pt x="0" y="263"/>
                  </a:lnTo>
                  <a:lnTo>
                    <a:pt x="42" y="263"/>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123"/>
            <p:cNvSpPr/>
            <p:nvPr/>
          </p:nvSpPr>
          <p:spPr>
            <a:xfrm>
              <a:off x="-4727929" y="-919381"/>
              <a:ext cx="78294" cy="200552"/>
            </a:xfrm>
            <a:custGeom>
              <a:avLst/>
              <a:gdLst/>
              <a:ahLst/>
              <a:cxnLst/>
              <a:rect l="l" t="t" r="r" b="b"/>
              <a:pathLst>
                <a:path w="1081" h="2769" extrusionOk="0">
                  <a:moveTo>
                    <a:pt x="566" y="0"/>
                  </a:moveTo>
                  <a:lnTo>
                    <a:pt x="0" y="2632"/>
                  </a:lnTo>
                  <a:lnTo>
                    <a:pt x="524" y="2769"/>
                  </a:lnTo>
                  <a:lnTo>
                    <a:pt x="1080" y="95"/>
                  </a:lnTo>
                  <a:lnTo>
                    <a:pt x="566"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123"/>
            <p:cNvSpPr/>
            <p:nvPr/>
          </p:nvSpPr>
          <p:spPr>
            <a:xfrm>
              <a:off x="-4713516" y="-919381"/>
              <a:ext cx="63881" cy="122330"/>
            </a:xfrm>
            <a:custGeom>
              <a:avLst/>
              <a:gdLst/>
              <a:ahLst/>
              <a:cxnLst/>
              <a:rect l="l" t="t" r="r" b="b"/>
              <a:pathLst>
                <a:path w="882" h="1689" extrusionOk="0">
                  <a:moveTo>
                    <a:pt x="367" y="0"/>
                  </a:moveTo>
                  <a:lnTo>
                    <a:pt x="0" y="1689"/>
                  </a:lnTo>
                  <a:cubicBezTo>
                    <a:pt x="200" y="1668"/>
                    <a:pt x="388" y="1615"/>
                    <a:pt x="577" y="1563"/>
                  </a:cubicBezTo>
                  <a:lnTo>
                    <a:pt x="881" y="95"/>
                  </a:lnTo>
                  <a:lnTo>
                    <a:pt x="367"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123"/>
            <p:cNvSpPr/>
            <p:nvPr/>
          </p:nvSpPr>
          <p:spPr>
            <a:xfrm>
              <a:off x="-4686935" y="-904967"/>
              <a:ext cx="25132" cy="26653"/>
            </a:xfrm>
            <a:custGeom>
              <a:avLst/>
              <a:gdLst/>
              <a:ahLst/>
              <a:cxnLst/>
              <a:rect l="l" t="t" r="r" b="b"/>
              <a:pathLst>
                <a:path w="347" h="368" extrusionOk="0">
                  <a:moveTo>
                    <a:pt x="63" y="1"/>
                  </a:moveTo>
                  <a:lnTo>
                    <a:pt x="0" y="357"/>
                  </a:lnTo>
                  <a:lnTo>
                    <a:pt x="273" y="368"/>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123"/>
            <p:cNvSpPr/>
            <p:nvPr/>
          </p:nvSpPr>
          <p:spPr>
            <a:xfrm>
              <a:off x="-4718079" y="-753810"/>
              <a:ext cx="23611" cy="26653"/>
            </a:xfrm>
            <a:custGeom>
              <a:avLst/>
              <a:gdLst/>
              <a:ahLst/>
              <a:cxnLst/>
              <a:rect l="l" t="t" r="r" b="b"/>
              <a:pathLst>
                <a:path w="326" h="368" extrusionOk="0">
                  <a:moveTo>
                    <a:pt x="53" y="0"/>
                  </a:moveTo>
                  <a:lnTo>
                    <a:pt x="0" y="283"/>
                  </a:lnTo>
                  <a:lnTo>
                    <a:pt x="263" y="367"/>
                  </a:lnTo>
                  <a:lnTo>
                    <a:pt x="326" y="84"/>
                  </a:lnTo>
                  <a:lnTo>
                    <a:pt x="5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0" name="Google Shape;11080;p123"/>
            <p:cNvSpPr/>
            <p:nvPr/>
          </p:nvSpPr>
          <p:spPr>
            <a:xfrm>
              <a:off x="-4684690" y="-871578"/>
              <a:ext cx="7677" cy="19121"/>
            </a:xfrm>
            <a:custGeom>
              <a:avLst/>
              <a:gdLst/>
              <a:ahLst/>
              <a:cxnLst/>
              <a:rect l="l" t="t" r="r" b="b"/>
              <a:pathLst>
                <a:path w="106" h="264" extrusionOk="0">
                  <a:moveTo>
                    <a:pt x="53" y="1"/>
                  </a:moveTo>
                  <a:lnTo>
                    <a:pt x="1" y="263"/>
                  </a:lnTo>
                  <a:lnTo>
                    <a:pt x="43" y="263"/>
                  </a:lnTo>
                  <a:lnTo>
                    <a:pt x="10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123"/>
            <p:cNvSpPr/>
            <p:nvPr/>
          </p:nvSpPr>
          <p:spPr>
            <a:xfrm>
              <a:off x="-4643623" y="-925465"/>
              <a:ext cx="82060" cy="205115"/>
            </a:xfrm>
            <a:custGeom>
              <a:avLst/>
              <a:gdLst/>
              <a:ahLst/>
              <a:cxnLst/>
              <a:rect l="l" t="t" r="r" b="b"/>
              <a:pathLst>
                <a:path w="1133" h="2832" extrusionOk="0">
                  <a:moveTo>
                    <a:pt x="0" y="0"/>
                  </a:moveTo>
                  <a:lnTo>
                    <a:pt x="53" y="2832"/>
                  </a:lnTo>
                  <a:lnTo>
                    <a:pt x="1133" y="2832"/>
                  </a:lnTo>
                  <a:lnTo>
                    <a:pt x="89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2" name="Google Shape;11082;p123"/>
            <p:cNvSpPr/>
            <p:nvPr/>
          </p:nvSpPr>
          <p:spPr>
            <a:xfrm>
              <a:off x="-4261638" y="-925465"/>
              <a:ext cx="38097" cy="205115"/>
            </a:xfrm>
            <a:custGeom>
              <a:avLst/>
              <a:gdLst/>
              <a:ahLst/>
              <a:cxnLst/>
              <a:rect l="l" t="t" r="r" b="b"/>
              <a:pathLst>
                <a:path w="526" h="2832" extrusionOk="0">
                  <a:moveTo>
                    <a:pt x="106" y="0"/>
                  </a:moveTo>
                  <a:lnTo>
                    <a:pt x="1" y="2832"/>
                  </a:lnTo>
                  <a:lnTo>
                    <a:pt x="504" y="2832"/>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123"/>
            <p:cNvSpPr/>
            <p:nvPr/>
          </p:nvSpPr>
          <p:spPr>
            <a:xfrm>
              <a:off x="-4553233" y="-925465"/>
              <a:ext cx="70689" cy="205115"/>
            </a:xfrm>
            <a:custGeom>
              <a:avLst/>
              <a:gdLst/>
              <a:ahLst/>
              <a:cxnLst/>
              <a:rect l="l" t="t" r="r" b="b"/>
              <a:pathLst>
                <a:path w="976" h="2832" extrusionOk="0">
                  <a:moveTo>
                    <a:pt x="31" y="0"/>
                  </a:moveTo>
                  <a:lnTo>
                    <a:pt x="0" y="2832"/>
                  </a:lnTo>
                  <a:lnTo>
                    <a:pt x="881" y="2832"/>
                  </a:lnTo>
                  <a:lnTo>
                    <a:pt x="975"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123"/>
            <p:cNvSpPr/>
            <p:nvPr/>
          </p:nvSpPr>
          <p:spPr>
            <a:xfrm>
              <a:off x="-4361081" y="-868536"/>
              <a:ext cx="50917" cy="148187"/>
            </a:xfrm>
            <a:custGeom>
              <a:avLst/>
              <a:gdLst/>
              <a:ahLst/>
              <a:cxnLst/>
              <a:rect l="l" t="t" r="r" b="b"/>
              <a:pathLst>
                <a:path w="703" h="2046" extrusionOk="0">
                  <a:moveTo>
                    <a:pt x="32" y="1"/>
                  </a:moveTo>
                  <a:lnTo>
                    <a:pt x="0" y="2046"/>
                  </a:lnTo>
                  <a:lnTo>
                    <a:pt x="703" y="2046"/>
                  </a:lnTo>
                  <a:lnTo>
                    <a:pt x="671"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5" name="Google Shape;11085;p123"/>
            <p:cNvSpPr/>
            <p:nvPr/>
          </p:nvSpPr>
          <p:spPr>
            <a:xfrm>
              <a:off x="-4410477" y="-925465"/>
              <a:ext cx="41863" cy="205115"/>
            </a:xfrm>
            <a:custGeom>
              <a:avLst/>
              <a:gdLst/>
              <a:ahLst/>
              <a:cxnLst/>
              <a:rect l="l" t="t" r="r" b="b"/>
              <a:pathLst>
                <a:path w="578" h="2832" extrusionOk="0">
                  <a:moveTo>
                    <a:pt x="0" y="0"/>
                  </a:moveTo>
                  <a:lnTo>
                    <a:pt x="63" y="2832"/>
                  </a:lnTo>
                  <a:lnTo>
                    <a:pt x="577" y="2832"/>
                  </a:lnTo>
                  <a:lnTo>
                    <a:pt x="546"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123"/>
            <p:cNvSpPr/>
            <p:nvPr/>
          </p:nvSpPr>
          <p:spPr>
            <a:xfrm>
              <a:off x="-4482615" y="-905692"/>
              <a:ext cx="69168" cy="185342"/>
            </a:xfrm>
            <a:custGeom>
              <a:avLst/>
              <a:gdLst/>
              <a:ahLst/>
              <a:cxnLst/>
              <a:rect l="l" t="t" r="r" b="b"/>
              <a:pathLst>
                <a:path w="955" h="2559" extrusionOk="0">
                  <a:moveTo>
                    <a:pt x="84" y="0"/>
                  </a:moveTo>
                  <a:lnTo>
                    <a:pt x="0" y="2559"/>
                  </a:lnTo>
                  <a:lnTo>
                    <a:pt x="954" y="2559"/>
                  </a:lnTo>
                  <a:lnTo>
                    <a:pt x="871" y="84"/>
                  </a:lnTo>
                  <a:lnTo>
                    <a:pt x="84"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123"/>
            <p:cNvSpPr/>
            <p:nvPr/>
          </p:nvSpPr>
          <p:spPr>
            <a:xfrm>
              <a:off x="-4642102" y="-834350"/>
              <a:ext cx="80539" cy="114001"/>
            </a:xfrm>
            <a:custGeom>
              <a:avLst/>
              <a:gdLst/>
              <a:ahLst/>
              <a:cxnLst/>
              <a:rect l="l" t="t" r="r" b="b"/>
              <a:pathLst>
                <a:path w="1112" h="1574" extrusionOk="0">
                  <a:moveTo>
                    <a:pt x="975" y="1"/>
                  </a:moveTo>
                  <a:cubicBezTo>
                    <a:pt x="640" y="64"/>
                    <a:pt x="315" y="158"/>
                    <a:pt x="0" y="273"/>
                  </a:cubicBezTo>
                  <a:lnTo>
                    <a:pt x="21" y="1563"/>
                  </a:lnTo>
                  <a:lnTo>
                    <a:pt x="1112" y="1574"/>
                  </a:lnTo>
                  <a:lnTo>
                    <a:pt x="975" y="1"/>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8" name="Google Shape;11088;p123"/>
            <p:cNvSpPr/>
            <p:nvPr/>
          </p:nvSpPr>
          <p:spPr>
            <a:xfrm>
              <a:off x="-4261638" y="-794804"/>
              <a:ext cx="37300" cy="74455"/>
            </a:xfrm>
            <a:custGeom>
              <a:avLst/>
              <a:gdLst/>
              <a:ahLst/>
              <a:cxnLst/>
              <a:rect l="l" t="t" r="r" b="b"/>
              <a:pathLst>
                <a:path w="515" h="1028" extrusionOk="0">
                  <a:moveTo>
                    <a:pt x="515" y="0"/>
                  </a:moveTo>
                  <a:cubicBezTo>
                    <a:pt x="336" y="115"/>
                    <a:pt x="179" y="241"/>
                    <a:pt x="22" y="378"/>
                  </a:cubicBezTo>
                  <a:lnTo>
                    <a:pt x="1" y="1028"/>
                  </a:lnTo>
                  <a:lnTo>
                    <a:pt x="504" y="1028"/>
                  </a:lnTo>
                  <a:lnTo>
                    <a:pt x="51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9" name="Google Shape;11089;p123"/>
            <p:cNvSpPr/>
            <p:nvPr/>
          </p:nvSpPr>
          <p:spPr>
            <a:xfrm>
              <a:off x="-4553233" y="-844200"/>
              <a:ext cx="67647" cy="123851"/>
            </a:xfrm>
            <a:custGeom>
              <a:avLst/>
              <a:gdLst/>
              <a:ahLst/>
              <a:cxnLst/>
              <a:rect l="l" t="t" r="r" b="b"/>
              <a:pathLst>
                <a:path w="934" h="1710" extrusionOk="0">
                  <a:moveTo>
                    <a:pt x="933" y="0"/>
                  </a:moveTo>
                  <a:cubicBezTo>
                    <a:pt x="629" y="11"/>
                    <a:pt x="315" y="42"/>
                    <a:pt x="10" y="84"/>
                  </a:cubicBezTo>
                  <a:lnTo>
                    <a:pt x="0" y="1710"/>
                  </a:lnTo>
                  <a:lnTo>
                    <a:pt x="881" y="1710"/>
                  </a:lnTo>
                  <a:lnTo>
                    <a:pt x="933"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0" name="Google Shape;11090;p123"/>
            <p:cNvSpPr/>
            <p:nvPr/>
          </p:nvSpPr>
          <p:spPr>
            <a:xfrm>
              <a:off x="-4361878" y="-835871"/>
              <a:ext cx="51713" cy="115522"/>
            </a:xfrm>
            <a:custGeom>
              <a:avLst/>
              <a:gdLst/>
              <a:ahLst/>
              <a:cxnLst/>
              <a:rect l="l" t="t" r="r" b="b"/>
              <a:pathLst>
                <a:path w="714" h="1595" extrusionOk="0">
                  <a:moveTo>
                    <a:pt x="32" y="1"/>
                  </a:moveTo>
                  <a:lnTo>
                    <a:pt x="1" y="1584"/>
                  </a:lnTo>
                  <a:lnTo>
                    <a:pt x="714" y="1595"/>
                  </a:lnTo>
                  <a:lnTo>
                    <a:pt x="693" y="148"/>
                  </a:lnTo>
                  <a:cubicBezTo>
                    <a:pt x="483" y="95"/>
                    <a:pt x="263" y="43"/>
                    <a:pt x="32" y="1"/>
                  </a:cubicBez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123"/>
            <p:cNvSpPr/>
            <p:nvPr/>
          </p:nvSpPr>
          <p:spPr>
            <a:xfrm>
              <a:off x="-4408232" y="-841955"/>
              <a:ext cx="39618" cy="121606"/>
            </a:xfrm>
            <a:custGeom>
              <a:avLst/>
              <a:gdLst/>
              <a:ahLst/>
              <a:cxnLst/>
              <a:rect l="l" t="t" r="r" b="b"/>
              <a:pathLst>
                <a:path w="547" h="1679" extrusionOk="0">
                  <a:moveTo>
                    <a:pt x="1" y="1"/>
                  </a:moveTo>
                  <a:lnTo>
                    <a:pt x="32" y="1668"/>
                  </a:lnTo>
                  <a:lnTo>
                    <a:pt x="546" y="1679"/>
                  </a:lnTo>
                  <a:lnTo>
                    <a:pt x="536" y="64"/>
                  </a:lnTo>
                  <a:cubicBezTo>
                    <a:pt x="357" y="43"/>
                    <a:pt x="179" y="11"/>
                    <a:pt x="1" y="1"/>
                  </a:cubicBez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123"/>
            <p:cNvSpPr/>
            <p:nvPr/>
          </p:nvSpPr>
          <p:spPr>
            <a:xfrm>
              <a:off x="-4482615" y="-844997"/>
              <a:ext cx="69168" cy="124648"/>
            </a:xfrm>
            <a:custGeom>
              <a:avLst/>
              <a:gdLst/>
              <a:ahLst/>
              <a:cxnLst/>
              <a:rect l="l" t="t" r="r" b="b"/>
              <a:pathLst>
                <a:path w="955" h="1721" extrusionOk="0">
                  <a:moveTo>
                    <a:pt x="63" y="1"/>
                  </a:moveTo>
                  <a:lnTo>
                    <a:pt x="0" y="1721"/>
                  </a:lnTo>
                  <a:lnTo>
                    <a:pt x="954" y="1721"/>
                  </a:lnTo>
                  <a:lnTo>
                    <a:pt x="892" y="32"/>
                  </a:lnTo>
                  <a:cubicBezTo>
                    <a:pt x="608" y="11"/>
                    <a:pt x="336" y="1"/>
                    <a:pt x="63" y="1"/>
                  </a:cubicBez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3" name="Google Shape;11093;p123"/>
            <p:cNvSpPr/>
            <p:nvPr/>
          </p:nvSpPr>
          <p:spPr>
            <a:xfrm>
              <a:off x="-4544179" y="-743163"/>
              <a:ext cx="42660" cy="13689"/>
            </a:xfrm>
            <a:custGeom>
              <a:avLst/>
              <a:gdLst/>
              <a:ahLst/>
              <a:cxnLst/>
              <a:rect l="l" t="t" r="r" b="b"/>
              <a:pathLst>
                <a:path w="589" h="189" extrusionOk="0">
                  <a:moveTo>
                    <a:pt x="11" y="0"/>
                  </a:moveTo>
                  <a:lnTo>
                    <a:pt x="1" y="189"/>
                  </a:lnTo>
                  <a:lnTo>
                    <a:pt x="578" y="189"/>
                  </a:lnTo>
                  <a:lnTo>
                    <a:pt x="5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123"/>
            <p:cNvSpPr/>
            <p:nvPr/>
          </p:nvSpPr>
          <p:spPr>
            <a:xfrm>
              <a:off x="-4543383" y="-765978"/>
              <a:ext cx="42587" cy="13761"/>
            </a:xfrm>
            <a:custGeom>
              <a:avLst/>
              <a:gdLst/>
              <a:ahLst/>
              <a:cxnLst/>
              <a:rect l="l" t="t" r="r" b="b"/>
              <a:pathLst>
                <a:path w="588" h="190" extrusionOk="0">
                  <a:moveTo>
                    <a:pt x="0" y="1"/>
                  </a:moveTo>
                  <a:lnTo>
                    <a:pt x="0" y="189"/>
                  </a:lnTo>
                  <a:lnTo>
                    <a:pt x="577" y="189"/>
                  </a:lnTo>
                  <a:lnTo>
                    <a:pt x="5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5" name="Google Shape;11095;p123"/>
            <p:cNvSpPr/>
            <p:nvPr/>
          </p:nvSpPr>
          <p:spPr>
            <a:xfrm>
              <a:off x="-4468999" y="-748523"/>
              <a:ext cx="41139" cy="17527"/>
            </a:xfrm>
            <a:custGeom>
              <a:avLst/>
              <a:gdLst/>
              <a:ahLst/>
              <a:cxnLst/>
              <a:rect l="l" t="t" r="r" b="b"/>
              <a:pathLst>
                <a:path w="568" h="242" extrusionOk="0">
                  <a:moveTo>
                    <a:pt x="1" y="1"/>
                  </a:moveTo>
                  <a:lnTo>
                    <a:pt x="1" y="242"/>
                  </a:lnTo>
                  <a:lnTo>
                    <a:pt x="557" y="242"/>
                  </a:lnTo>
                  <a:lnTo>
                    <a:pt x="56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6" name="Google Shape;11096;p123"/>
            <p:cNvSpPr/>
            <p:nvPr/>
          </p:nvSpPr>
          <p:spPr>
            <a:xfrm>
              <a:off x="-4547221" y="-916339"/>
              <a:ext cx="47223" cy="12240"/>
            </a:xfrm>
            <a:custGeom>
              <a:avLst/>
              <a:gdLst/>
              <a:ahLst/>
              <a:cxnLst/>
              <a:rect l="l" t="t" r="r" b="b"/>
              <a:pathLst>
                <a:path w="652" h="169" extrusionOk="0">
                  <a:moveTo>
                    <a:pt x="1" y="0"/>
                  </a:moveTo>
                  <a:lnTo>
                    <a:pt x="1" y="168"/>
                  </a:lnTo>
                  <a:lnTo>
                    <a:pt x="651" y="168"/>
                  </a:lnTo>
                  <a:lnTo>
                    <a:pt x="6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123"/>
            <p:cNvSpPr/>
            <p:nvPr/>
          </p:nvSpPr>
          <p:spPr>
            <a:xfrm>
              <a:off x="-4392587" y="-912572"/>
              <a:ext cx="8764" cy="6881"/>
            </a:xfrm>
            <a:custGeom>
              <a:avLst/>
              <a:gdLst/>
              <a:ahLst/>
              <a:cxnLst/>
              <a:rect l="l" t="t" r="r" b="b"/>
              <a:pathLst>
                <a:path w="121" h="95" extrusionOk="0">
                  <a:moveTo>
                    <a:pt x="68" y="1"/>
                  </a:moveTo>
                  <a:cubicBezTo>
                    <a:pt x="1" y="1"/>
                    <a:pt x="61" y="95"/>
                    <a:pt x="99" y="95"/>
                  </a:cubicBezTo>
                  <a:cubicBezTo>
                    <a:pt x="108" y="95"/>
                    <a:pt x="116" y="89"/>
                    <a:pt x="120" y="74"/>
                  </a:cubicBezTo>
                  <a:cubicBezTo>
                    <a:pt x="120" y="32"/>
                    <a:pt x="99" y="11"/>
                    <a:pt x="68"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123"/>
            <p:cNvSpPr/>
            <p:nvPr/>
          </p:nvSpPr>
          <p:spPr>
            <a:xfrm>
              <a:off x="-4449226" y="-769744"/>
              <a:ext cx="6953" cy="9923"/>
            </a:xfrm>
            <a:custGeom>
              <a:avLst/>
              <a:gdLst/>
              <a:ahLst/>
              <a:cxnLst/>
              <a:rect l="l" t="t" r="r" b="b"/>
              <a:pathLst>
                <a:path w="96" h="137" extrusionOk="0">
                  <a:moveTo>
                    <a:pt x="43" y="0"/>
                  </a:moveTo>
                  <a:cubicBezTo>
                    <a:pt x="22" y="0"/>
                    <a:pt x="1" y="21"/>
                    <a:pt x="1" y="63"/>
                  </a:cubicBezTo>
                  <a:cubicBezTo>
                    <a:pt x="1" y="105"/>
                    <a:pt x="22" y="136"/>
                    <a:pt x="43" y="136"/>
                  </a:cubicBezTo>
                  <a:cubicBezTo>
                    <a:pt x="74" y="136"/>
                    <a:pt x="95" y="105"/>
                    <a:pt x="95" y="63"/>
                  </a:cubicBezTo>
                  <a:cubicBezTo>
                    <a:pt x="95" y="21"/>
                    <a:pt x="7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123"/>
            <p:cNvSpPr/>
            <p:nvPr/>
          </p:nvSpPr>
          <p:spPr>
            <a:xfrm>
              <a:off x="-4351231" y="-740918"/>
              <a:ext cx="31216" cy="11444"/>
            </a:xfrm>
            <a:custGeom>
              <a:avLst/>
              <a:gdLst/>
              <a:ahLst/>
              <a:cxnLst/>
              <a:rect l="l" t="t" r="r" b="b"/>
              <a:pathLst>
                <a:path w="431" h="158" extrusionOk="0">
                  <a:moveTo>
                    <a:pt x="0" y="1"/>
                  </a:moveTo>
                  <a:lnTo>
                    <a:pt x="0" y="158"/>
                  </a:lnTo>
                  <a:lnTo>
                    <a:pt x="430" y="158"/>
                  </a:lnTo>
                  <a:lnTo>
                    <a:pt x="4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123"/>
            <p:cNvSpPr/>
            <p:nvPr/>
          </p:nvSpPr>
          <p:spPr>
            <a:xfrm>
              <a:off x="-4399106" y="-753086"/>
              <a:ext cx="25132" cy="25929"/>
            </a:xfrm>
            <a:custGeom>
              <a:avLst/>
              <a:gdLst/>
              <a:ahLst/>
              <a:cxnLst/>
              <a:rect l="l" t="t" r="r" b="b"/>
              <a:pathLst>
                <a:path w="347" h="358" extrusionOk="0">
                  <a:moveTo>
                    <a:pt x="347" y="1"/>
                  </a:moveTo>
                  <a:lnTo>
                    <a:pt x="1" y="22"/>
                  </a:lnTo>
                  <a:lnTo>
                    <a:pt x="1" y="357"/>
                  </a:lnTo>
                  <a:lnTo>
                    <a:pt x="347" y="347"/>
                  </a:lnTo>
                  <a:lnTo>
                    <a:pt x="34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123"/>
            <p:cNvSpPr/>
            <p:nvPr/>
          </p:nvSpPr>
          <p:spPr>
            <a:xfrm>
              <a:off x="-4247949" y="-914093"/>
              <a:ext cx="21366" cy="22090"/>
            </a:xfrm>
            <a:custGeom>
              <a:avLst/>
              <a:gdLst/>
              <a:ahLst/>
              <a:cxnLst/>
              <a:rect l="l" t="t" r="r" b="b"/>
              <a:pathLst>
                <a:path w="295" h="305" extrusionOk="0">
                  <a:moveTo>
                    <a:pt x="294" y="1"/>
                  </a:moveTo>
                  <a:lnTo>
                    <a:pt x="1" y="11"/>
                  </a:lnTo>
                  <a:lnTo>
                    <a:pt x="11" y="305"/>
                  </a:lnTo>
                  <a:lnTo>
                    <a:pt x="294" y="284"/>
                  </a:lnTo>
                  <a:lnTo>
                    <a:pt x="29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123"/>
            <p:cNvSpPr/>
            <p:nvPr/>
          </p:nvSpPr>
          <p:spPr>
            <a:xfrm>
              <a:off x="-4626964" y="-754607"/>
              <a:ext cx="37300" cy="22887"/>
            </a:xfrm>
            <a:custGeom>
              <a:avLst/>
              <a:gdLst/>
              <a:ahLst/>
              <a:cxnLst/>
              <a:rect l="l" t="t" r="r" b="b"/>
              <a:pathLst>
                <a:path w="515" h="316" extrusionOk="0">
                  <a:moveTo>
                    <a:pt x="515" y="1"/>
                  </a:moveTo>
                  <a:lnTo>
                    <a:pt x="11" y="22"/>
                  </a:lnTo>
                  <a:lnTo>
                    <a:pt x="1" y="315"/>
                  </a:lnTo>
                  <a:lnTo>
                    <a:pt x="504" y="294"/>
                  </a:lnTo>
                  <a:lnTo>
                    <a:pt x="51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123"/>
            <p:cNvSpPr/>
            <p:nvPr/>
          </p:nvSpPr>
          <p:spPr>
            <a:xfrm>
              <a:off x="-4636815" y="-913297"/>
              <a:ext cx="47150" cy="22090"/>
            </a:xfrm>
            <a:custGeom>
              <a:avLst/>
              <a:gdLst/>
              <a:ahLst/>
              <a:cxnLst/>
              <a:rect l="l" t="t" r="r" b="b"/>
              <a:pathLst>
                <a:path w="651" h="305" extrusionOk="0">
                  <a:moveTo>
                    <a:pt x="651" y="0"/>
                  </a:moveTo>
                  <a:lnTo>
                    <a:pt x="11" y="11"/>
                  </a:lnTo>
                  <a:lnTo>
                    <a:pt x="1" y="304"/>
                  </a:lnTo>
                  <a:lnTo>
                    <a:pt x="640" y="283"/>
                  </a:lnTo>
                  <a:lnTo>
                    <a:pt x="6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123"/>
            <p:cNvSpPr/>
            <p:nvPr/>
          </p:nvSpPr>
          <p:spPr>
            <a:xfrm>
              <a:off x="-4254757" y="-768223"/>
              <a:ext cx="26653" cy="42587"/>
            </a:xfrm>
            <a:custGeom>
              <a:avLst/>
              <a:gdLst/>
              <a:ahLst/>
              <a:cxnLst/>
              <a:rect l="l" t="t" r="r" b="b"/>
              <a:pathLst>
                <a:path w="368" h="588" extrusionOk="0">
                  <a:moveTo>
                    <a:pt x="11" y="0"/>
                  </a:moveTo>
                  <a:lnTo>
                    <a:pt x="0" y="587"/>
                  </a:lnTo>
                  <a:lnTo>
                    <a:pt x="357" y="587"/>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5" name="Google Shape;11105;p123"/>
            <p:cNvSpPr/>
            <p:nvPr/>
          </p:nvSpPr>
          <p:spPr>
            <a:xfrm>
              <a:off x="-4388459" y="-778146"/>
              <a:ext cx="3839" cy="19048"/>
            </a:xfrm>
            <a:custGeom>
              <a:avLst/>
              <a:gdLst/>
              <a:ahLst/>
              <a:cxnLst/>
              <a:rect l="l" t="t" r="r" b="b"/>
              <a:pathLst>
                <a:path w="53" h="263" extrusionOk="0">
                  <a:moveTo>
                    <a:pt x="1" y="1"/>
                  </a:moveTo>
                  <a:lnTo>
                    <a:pt x="1" y="263"/>
                  </a:lnTo>
                  <a:lnTo>
                    <a:pt x="53" y="263"/>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6" name="Google Shape;11106;p123"/>
            <p:cNvSpPr/>
            <p:nvPr/>
          </p:nvSpPr>
          <p:spPr>
            <a:xfrm>
              <a:off x="-4341381" y="-858614"/>
              <a:ext cx="9995" cy="9198"/>
            </a:xfrm>
            <a:custGeom>
              <a:avLst/>
              <a:gdLst/>
              <a:ahLst/>
              <a:cxnLst/>
              <a:rect l="l" t="t" r="r" b="b"/>
              <a:pathLst>
                <a:path w="138" h="127" extrusionOk="0">
                  <a:moveTo>
                    <a:pt x="74" y="0"/>
                  </a:moveTo>
                  <a:cubicBezTo>
                    <a:pt x="32" y="0"/>
                    <a:pt x="1" y="21"/>
                    <a:pt x="1" y="63"/>
                  </a:cubicBezTo>
                  <a:cubicBezTo>
                    <a:pt x="1" y="105"/>
                    <a:pt x="32" y="126"/>
                    <a:pt x="74" y="126"/>
                  </a:cubicBezTo>
                  <a:cubicBezTo>
                    <a:pt x="106" y="126"/>
                    <a:pt x="137" y="105"/>
                    <a:pt x="137" y="63"/>
                  </a:cubicBezTo>
                  <a:cubicBezTo>
                    <a:pt x="137" y="21"/>
                    <a:pt x="106" y="0"/>
                    <a:pt x="7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123"/>
            <p:cNvSpPr/>
            <p:nvPr/>
          </p:nvSpPr>
          <p:spPr>
            <a:xfrm>
              <a:off x="-4164367" y="-944441"/>
              <a:ext cx="34982" cy="224091"/>
            </a:xfrm>
            <a:custGeom>
              <a:avLst/>
              <a:gdLst/>
              <a:ahLst/>
              <a:cxnLst/>
              <a:rect l="l" t="t" r="r" b="b"/>
              <a:pathLst>
                <a:path w="483" h="3094" extrusionOk="0">
                  <a:moveTo>
                    <a:pt x="0" y="0"/>
                  </a:moveTo>
                  <a:lnTo>
                    <a:pt x="21" y="3094"/>
                  </a:lnTo>
                  <a:lnTo>
                    <a:pt x="482" y="3094"/>
                  </a:lnTo>
                  <a:lnTo>
                    <a:pt x="388"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123"/>
            <p:cNvSpPr/>
            <p:nvPr/>
          </p:nvSpPr>
          <p:spPr>
            <a:xfrm>
              <a:off x="-3739069" y="-907213"/>
              <a:ext cx="53234" cy="186863"/>
            </a:xfrm>
            <a:custGeom>
              <a:avLst/>
              <a:gdLst/>
              <a:ahLst/>
              <a:cxnLst/>
              <a:rect l="l" t="t" r="r" b="b"/>
              <a:pathLst>
                <a:path w="735" h="2580" extrusionOk="0">
                  <a:moveTo>
                    <a:pt x="0" y="0"/>
                  </a:moveTo>
                  <a:lnTo>
                    <a:pt x="32" y="2580"/>
                  </a:lnTo>
                  <a:lnTo>
                    <a:pt x="734" y="2580"/>
                  </a:lnTo>
                  <a:lnTo>
                    <a:pt x="577"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123"/>
            <p:cNvSpPr/>
            <p:nvPr/>
          </p:nvSpPr>
          <p:spPr>
            <a:xfrm>
              <a:off x="-3683662" y="-907213"/>
              <a:ext cx="46426" cy="186863"/>
            </a:xfrm>
            <a:custGeom>
              <a:avLst/>
              <a:gdLst/>
              <a:ahLst/>
              <a:cxnLst/>
              <a:rect l="l" t="t" r="r" b="b"/>
              <a:pathLst>
                <a:path w="641" h="2580" extrusionOk="0">
                  <a:moveTo>
                    <a:pt x="22" y="0"/>
                  </a:moveTo>
                  <a:lnTo>
                    <a:pt x="1" y="2580"/>
                  </a:lnTo>
                  <a:lnTo>
                    <a:pt x="578" y="2580"/>
                  </a:lnTo>
                  <a:lnTo>
                    <a:pt x="641"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123"/>
            <p:cNvSpPr/>
            <p:nvPr/>
          </p:nvSpPr>
          <p:spPr>
            <a:xfrm>
              <a:off x="-3739069" y="-907213"/>
              <a:ext cx="50192" cy="131456"/>
            </a:xfrm>
            <a:custGeom>
              <a:avLst/>
              <a:gdLst/>
              <a:ahLst/>
              <a:cxnLst/>
              <a:rect l="l" t="t" r="r" b="b"/>
              <a:pathLst>
                <a:path w="693" h="1815" extrusionOk="0">
                  <a:moveTo>
                    <a:pt x="0" y="0"/>
                  </a:moveTo>
                  <a:lnTo>
                    <a:pt x="21" y="1814"/>
                  </a:lnTo>
                  <a:lnTo>
                    <a:pt x="74" y="1814"/>
                  </a:lnTo>
                  <a:cubicBezTo>
                    <a:pt x="283" y="1814"/>
                    <a:pt x="493" y="1804"/>
                    <a:pt x="692" y="1783"/>
                  </a:cubicBezTo>
                  <a:lnTo>
                    <a:pt x="577"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1" name="Google Shape;11111;p123"/>
            <p:cNvSpPr/>
            <p:nvPr/>
          </p:nvSpPr>
          <p:spPr>
            <a:xfrm>
              <a:off x="-3682865" y="-907213"/>
              <a:ext cx="45629" cy="128414"/>
            </a:xfrm>
            <a:custGeom>
              <a:avLst/>
              <a:gdLst/>
              <a:ahLst/>
              <a:cxnLst/>
              <a:rect l="l" t="t" r="r" b="b"/>
              <a:pathLst>
                <a:path w="630" h="1773" extrusionOk="0">
                  <a:moveTo>
                    <a:pt x="11" y="0"/>
                  </a:moveTo>
                  <a:lnTo>
                    <a:pt x="0" y="1772"/>
                  </a:lnTo>
                  <a:cubicBezTo>
                    <a:pt x="200" y="1751"/>
                    <a:pt x="399" y="1720"/>
                    <a:pt x="588" y="1678"/>
                  </a:cubicBezTo>
                  <a:lnTo>
                    <a:pt x="630"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2" name="Google Shape;11112;p123"/>
            <p:cNvSpPr/>
            <p:nvPr/>
          </p:nvSpPr>
          <p:spPr>
            <a:xfrm>
              <a:off x="-3734507" y="-898883"/>
              <a:ext cx="31216" cy="14485"/>
            </a:xfrm>
            <a:custGeom>
              <a:avLst/>
              <a:gdLst/>
              <a:ahLst/>
              <a:cxnLst/>
              <a:rect l="l" t="t" r="r" b="b"/>
              <a:pathLst>
                <a:path w="431" h="200" extrusionOk="0">
                  <a:moveTo>
                    <a:pt x="0" y="0"/>
                  </a:moveTo>
                  <a:lnTo>
                    <a:pt x="11" y="200"/>
                  </a:lnTo>
                  <a:lnTo>
                    <a:pt x="430" y="200"/>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123"/>
            <p:cNvSpPr/>
            <p:nvPr/>
          </p:nvSpPr>
          <p:spPr>
            <a:xfrm>
              <a:off x="-3676057" y="-751565"/>
              <a:ext cx="27450" cy="21366"/>
            </a:xfrm>
            <a:custGeom>
              <a:avLst/>
              <a:gdLst/>
              <a:ahLst/>
              <a:cxnLst/>
              <a:rect l="l" t="t" r="r" b="b"/>
              <a:pathLst>
                <a:path w="379" h="295" extrusionOk="0">
                  <a:moveTo>
                    <a:pt x="1" y="1"/>
                  </a:moveTo>
                  <a:lnTo>
                    <a:pt x="1" y="294"/>
                  </a:lnTo>
                  <a:lnTo>
                    <a:pt x="378" y="294"/>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123"/>
            <p:cNvSpPr/>
            <p:nvPr/>
          </p:nvSpPr>
          <p:spPr>
            <a:xfrm>
              <a:off x="-3673739" y="-898159"/>
              <a:ext cx="32737" cy="13037"/>
            </a:xfrm>
            <a:custGeom>
              <a:avLst/>
              <a:gdLst/>
              <a:ahLst/>
              <a:cxnLst/>
              <a:rect l="l" t="t" r="r" b="b"/>
              <a:pathLst>
                <a:path w="452" h="180" extrusionOk="0">
                  <a:moveTo>
                    <a:pt x="0" y="1"/>
                  </a:moveTo>
                  <a:lnTo>
                    <a:pt x="11" y="179"/>
                  </a:lnTo>
                  <a:lnTo>
                    <a:pt x="451" y="179"/>
                  </a:lnTo>
                  <a:lnTo>
                    <a:pt x="4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123"/>
            <p:cNvSpPr/>
            <p:nvPr/>
          </p:nvSpPr>
          <p:spPr>
            <a:xfrm>
              <a:off x="-3714806" y="-743163"/>
              <a:ext cx="5432" cy="7677"/>
            </a:xfrm>
            <a:custGeom>
              <a:avLst/>
              <a:gdLst/>
              <a:ahLst/>
              <a:cxnLst/>
              <a:rect l="l" t="t" r="r" b="b"/>
              <a:pathLst>
                <a:path w="75" h="106" extrusionOk="0">
                  <a:moveTo>
                    <a:pt x="32" y="0"/>
                  </a:moveTo>
                  <a:cubicBezTo>
                    <a:pt x="11" y="0"/>
                    <a:pt x="1" y="21"/>
                    <a:pt x="1" y="53"/>
                  </a:cubicBezTo>
                  <a:cubicBezTo>
                    <a:pt x="1" y="84"/>
                    <a:pt x="11" y="105"/>
                    <a:pt x="32" y="105"/>
                  </a:cubicBezTo>
                  <a:cubicBezTo>
                    <a:pt x="53" y="105"/>
                    <a:pt x="74" y="95"/>
                    <a:pt x="74" y="53"/>
                  </a:cubicBezTo>
                  <a:cubicBezTo>
                    <a:pt x="74" y="21"/>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123"/>
            <p:cNvSpPr/>
            <p:nvPr/>
          </p:nvSpPr>
          <p:spPr>
            <a:xfrm>
              <a:off x="-3720093" y="-872302"/>
              <a:ext cx="6156" cy="8402"/>
            </a:xfrm>
            <a:custGeom>
              <a:avLst/>
              <a:gdLst/>
              <a:ahLst/>
              <a:cxnLst/>
              <a:rect l="l" t="t" r="r" b="b"/>
              <a:pathLst>
                <a:path w="85" h="116" extrusionOk="0">
                  <a:moveTo>
                    <a:pt x="42" y="0"/>
                  </a:moveTo>
                  <a:cubicBezTo>
                    <a:pt x="21" y="0"/>
                    <a:pt x="1" y="21"/>
                    <a:pt x="1" y="53"/>
                  </a:cubicBezTo>
                  <a:cubicBezTo>
                    <a:pt x="1" y="84"/>
                    <a:pt x="21" y="116"/>
                    <a:pt x="42" y="116"/>
                  </a:cubicBezTo>
                  <a:cubicBezTo>
                    <a:pt x="63" y="116"/>
                    <a:pt x="84" y="84"/>
                    <a:pt x="84" y="53"/>
                  </a:cubicBezTo>
                  <a:cubicBezTo>
                    <a:pt x="8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123"/>
            <p:cNvSpPr/>
            <p:nvPr/>
          </p:nvSpPr>
          <p:spPr>
            <a:xfrm>
              <a:off x="-3666134" y="-770541"/>
              <a:ext cx="6084" cy="9198"/>
            </a:xfrm>
            <a:custGeom>
              <a:avLst/>
              <a:gdLst/>
              <a:ahLst/>
              <a:cxnLst/>
              <a:rect l="l" t="t" r="r" b="b"/>
              <a:pathLst>
                <a:path w="84" h="127" extrusionOk="0">
                  <a:moveTo>
                    <a:pt x="42" y="1"/>
                  </a:moveTo>
                  <a:cubicBezTo>
                    <a:pt x="21" y="1"/>
                    <a:pt x="0" y="32"/>
                    <a:pt x="0" y="64"/>
                  </a:cubicBezTo>
                  <a:cubicBezTo>
                    <a:pt x="0" y="106"/>
                    <a:pt x="21" y="126"/>
                    <a:pt x="42" y="126"/>
                  </a:cubicBezTo>
                  <a:cubicBezTo>
                    <a:pt x="73" y="126"/>
                    <a:pt x="84" y="106"/>
                    <a:pt x="84" y="64"/>
                  </a:cubicBezTo>
                  <a:cubicBezTo>
                    <a:pt x="84" y="3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123"/>
            <p:cNvSpPr/>
            <p:nvPr/>
          </p:nvSpPr>
          <p:spPr>
            <a:xfrm>
              <a:off x="-3628979" y="-855572"/>
              <a:ext cx="53234" cy="135222"/>
            </a:xfrm>
            <a:custGeom>
              <a:avLst/>
              <a:gdLst/>
              <a:ahLst/>
              <a:cxnLst/>
              <a:rect l="l" t="t" r="r" b="b"/>
              <a:pathLst>
                <a:path w="735" h="1867" extrusionOk="0">
                  <a:moveTo>
                    <a:pt x="1" y="0"/>
                  </a:moveTo>
                  <a:lnTo>
                    <a:pt x="1" y="1867"/>
                  </a:lnTo>
                  <a:lnTo>
                    <a:pt x="693" y="1867"/>
                  </a:lnTo>
                  <a:lnTo>
                    <a:pt x="73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123"/>
            <p:cNvSpPr/>
            <p:nvPr/>
          </p:nvSpPr>
          <p:spPr>
            <a:xfrm>
              <a:off x="-3628979" y="-855572"/>
              <a:ext cx="53234" cy="68372"/>
            </a:xfrm>
            <a:custGeom>
              <a:avLst/>
              <a:gdLst/>
              <a:ahLst/>
              <a:cxnLst/>
              <a:rect l="l" t="t" r="r" b="b"/>
              <a:pathLst>
                <a:path w="735" h="944" extrusionOk="0">
                  <a:moveTo>
                    <a:pt x="1" y="0"/>
                  </a:moveTo>
                  <a:lnTo>
                    <a:pt x="1" y="797"/>
                  </a:lnTo>
                  <a:cubicBezTo>
                    <a:pt x="221" y="850"/>
                    <a:pt x="462" y="902"/>
                    <a:pt x="714" y="944"/>
                  </a:cubicBezTo>
                  <a:lnTo>
                    <a:pt x="7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0" name="Google Shape;11120;p123"/>
            <p:cNvSpPr/>
            <p:nvPr/>
          </p:nvSpPr>
          <p:spPr>
            <a:xfrm>
              <a:off x="-3623619" y="-848763"/>
              <a:ext cx="35779" cy="19048"/>
            </a:xfrm>
            <a:custGeom>
              <a:avLst/>
              <a:gdLst/>
              <a:ahLst/>
              <a:cxnLst/>
              <a:rect l="l" t="t" r="r" b="b"/>
              <a:pathLst>
                <a:path w="494" h="263" extrusionOk="0">
                  <a:moveTo>
                    <a:pt x="493" y="1"/>
                  </a:moveTo>
                  <a:lnTo>
                    <a:pt x="11" y="22"/>
                  </a:lnTo>
                  <a:lnTo>
                    <a:pt x="0" y="263"/>
                  </a:lnTo>
                  <a:lnTo>
                    <a:pt x="493" y="242"/>
                  </a:lnTo>
                  <a:lnTo>
                    <a:pt x="4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1" name="Google Shape;11121;p123"/>
            <p:cNvSpPr/>
            <p:nvPr/>
          </p:nvSpPr>
          <p:spPr>
            <a:xfrm>
              <a:off x="-3622895" y="-743163"/>
              <a:ext cx="33534" cy="19048"/>
            </a:xfrm>
            <a:custGeom>
              <a:avLst/>
              <a:gdLst/>
              <a:ahLst/>
              <a:cxnLst/>
              <a:rect l="l" t="t" r="r" b="b"/>
              <a:pathLst>
                <a:path w="463" h="263" extrusionOk="0">
                  <a:moveTo>
                    <a:pt x="462" y="0"/>
                  </a:moveTo>
                  <a:lnTo>
                    <a:pt x="11" y="21"/>
                  </a:lnTo>
                  <a:lnTo>
                    <a:pt x="1" y="262"/>
                  </a:lnTo>
                  <a:lnTo>
                    <a:pt x="462" y="241"/>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123"/>
            <p:cNvSpPr/>
            <p:nvPr/>
          </p:nvSpPr>
          <p:spPr>
            <a:xfrm>
              <a:off x="-3566691" y="-944441"/>
              <a:ext cx="47150" cy="224091"/>
            </a:xfrm>
            <a:custGeom>
              <a:avLst/>
              <a:gdLst/>
              <a:ahLst/>
              <a:cxnLst/>
              <a:rect l="l" t="t" r="r" b="b"/>
              <a:pathLst>
                <a:path w="651" h="3094" extrusionOk="0">
                  <a:moveTo>
                    <a:pt x="1" y="0"/>
                  </a:moveTo>
                  <a:lnTo>
                    <a:pt x="22" y="3094"/>
                  </a:lnTo>
                  <a:lnTo>
                    <a:pt x="651" y="3094"/>
                  </a:lnTo>
                  <a:lnTo>
                    <a:pt x="515"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123"/>
            <p:cNvSpPr/>
            <p:nvPr/>
          </p:nvSpPr>
          <p:spPr>
            <a:xfrm>
              <a:off x="-3517295" y="-944441"/>
              <a:ext cx="41066" cy="224091"/>
            </a:xfrm>
            <a:custGeom>
              <a:avLst/>
              <a:gdLst/>
              <a:ahLst/>
              <a:cxnLst/>
              <a:rect l="l" t="t" r="r" b="b"/>
              <a:pathLst>
                <a:path w="567" h="3094" extrusionOk="0">
                  <a:moveTo>
                    <a:pt x="21" y="0"/>
                  </a:moveTo>
                  <a:lnTo>
                    <a:pt x="0" y="3094"/>
                  </a:lnTo>
                  <a:lnTo>
                    <a:pt x="514" y="3094"/>
                  </a:lnTo>
                  <a:lnTo>
                    <a:pt x="567"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123"/>
            <p:cNvSpPr/>
            <p:nvPr/>
          </p:nvSpPr>
          <p:spPr>
            <a:xfrm>
              <a:off x="-3566691" y="-944441"/>
              <a:ext cx="44108" cy="158037"/>
            </a:xfrm>
            <a:custGeom>
              <a:avLst/>
              <a:gdLst/>
              <a:ahLst/>
              <a:cxnLst/>
              <a:rect l="l" t="t" r="r" b="b"/>
              <a:pathLst>
                <a:path w="609" h="2182" extrusionOk="0">
                  <a:moveTo>
                    <a:pt x="1" y="0"/>
                  </a:moveTo>
                  <a:lnTo>
                    <a:pt x="11" y="2181"/>
                  </a:lnTo>
                  <a:lnTo>
                    <a:pt x="64" y="2181"/>
                  </a:lnTo>
                  <a:cubicBezTo>
                    <a:pt x="242" y="2181"/>
                    <a:pt x="431" y="2171"/>
                    <a:pt x="609" y="2150"/>
                  </a:cubicBez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5" name="Google Shape;11125;p123"/>
            <p:cNvSpPr/>
            <p:nvPr/>
          </p:nvSpPr>
          <p:spPr>
            <a:xfrm>
              <a:off x="-3516571" y="-944441"/>
              <a:ext cx="40342" cy="154995"/>
            </a:xfrm>
            <a:custGeom>
              <a:avLst/>
              <a:gdLst/>
              <a:ahLst/>
              <a:cxnLst/>
              <a:rect l="l" t="t" r="r" b="b"/>
              <a:pathLst>
                <a:path w="557" h="2140" extrusionOk="0">
                  <a:moveTo>
                    <a:pt x="11" y="0"/>
                  </a:moveTo>
                  <a:lnTo>
                    <a:pt x="1" y="2139"/>
                  </a:lnTo>
                  <a:cubicBezTo>
                    <a:pt x="169" y="2108"/>
                    <a:pt x="347" y="2066"/>
                    <a:pt x="525" y="2014"/>
                  </a:cubicBezTo>
                  <a:lnTo>
                    <a:pt x="5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123"/>
            <p:cNvSpPr/>
            <p:nvPr/>
          </p:nvSpPr>
          <p:spPr>
            <a:xfrm>
              <a:off x="-3562852" y="-933794"/>
              <a:ext cx="27378" cy="16731"/>
            </a:xfrm>
            <a:custGeom>
              <a:avLst/>
              <a:gdLst/>
              <a:ahLst/>
              <a:cxnLst/>
              <a:rect l="l" t="t" r="r" b="b"/>
              <a:pathLst>
                <a:path w="378" h="231" extrusionOk="0">
                  <a:moveTo>
                    <a:pt x="0" y="0"/>
                  </a:moveTo>
                  <a:lnTo>
                    <a:pt x="0" y="231"/>
                  </a:lnTo>
                  <a:lnTo>
                    <a:pt x="378" y="231"/>
                  </a:lnTo>
                  <a:lnTo>
                    <a:pt x="3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7" name="Google Shape;11127;p123"/>
            <p:cNvSpPr/>
            <p:nvPr/>
          </p:nvSpPr>
          <p:spPr>
            <a:xfrm>
              <a:off x="-3510487" y="-757649"/>
              <a:ext cx="24408" cy="25132"/>
            </a:xfrm>
            <a:custGeom>
              <a:avLst/>
              <a:gdLst/>
              <a:ahLst/>
              <a:cxnLst/>
              <a:rect l="l" t="t" r="r" b="b"/>
              <a:pathLst>
                <a:path w="337" h="347" extrusionOk="0">
                  <a:moveTo>
                    <a:pt x="1" y="1"/>
                  </a:moveTo>
                  <a:lnTo>
                    <a:pt x="1" y="347"/>
                  </a:lnTo>
                  <a:lnTo>
                    <a:pt x="336" y="347"/>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8" name="Google Shape;11128;p123"/>
            <p:cNvSpPr/>
            <p:nvPr/>
          </p:nvSpPr>
          <p:spPr>
            <a:xfrm>
              <a:off x="-3508169" y="-933794"/>
              <a:ext cx="28899" cy="16006"/>
            </a:xfrm>
            <a:custGeom>
              <a:avLst/>
              <a:gdLst/>
              <a:ahLst/>
              <a:cxnLst/>
              <a:rect l="l" t="t" r="r" b="b"/>
              <a:pathLst>
                <a:path w="399" h="221" extrusionOk="0">
                  <a:moveTo>
                    <a:pt x="0" y="0"/>
                  </a:moveTo>
                  <a:lnTo>
                    <a:pt x="0" y="220"/>
                  </a:lnTo>
                  <a:lnTo>
                    <a:pt x="399" y="220"/>
                  </a:lnTo>
                  <a:lnTo>
                    <a:pt x="39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123"/>
            <p:cNvSpPr/>
            <p:nvPr/>
          </p:nvSpPr>
          <p:spPr>
            <a:xfrm>
              <a:off x="-3545397" y="-747726"/>
              <a:ext cx="4635" cy="9923"/>
            </a:xfrm>
            <a:custGeom>
              <a:avLst/>
              <a:gdLst/>
              <a:ahLst/>
              <a:cxnLst/>
              <a:rect l="l" t="t" r="r" b="b"/>
              <a:pathLst>
                <a:path w="64" h="137" extrusionOk="0">
                  <a:moveTo>
                    <a:pt x="32" y="0"/>
                  </a:moveTo>
                  <a:cubicBezTo>
                    <a:pt x="11" y="0"/>
                    <a:pt x="0" y="32"/>
                    <a:pt x="0" y="63"/>
                  </a:cubicBezTo>
                  <a:cubicBezTo>
                    <a:pt x="0" y="105"/>
                    <a:pt x="11" y="137"/>
                    <a:pt x="32" y="137"/>
                  </a:cubicBezTo>
                  <a:cubicBezTo>
                    <a:pt x="53" y="137"/>
                    <a:pt x="63" y="105"/>
                    <a:pt x="63" y="63"/>
                  </a:cubicBezTo>
                  <a:cubicBezTo>
                    <a:pt x="63"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123"/>
            <p:cNvSpPr/>
            <p:nvPr/>
          </p:nvSpPr>
          <p:spPr>
            <a:xfrm>
              <a:off x="-3549960" y="-902650"/>
              <a:ext cx="4635" cy="9923"/>
            </a:xfrm>
            <a:custGeom>
              <a:avLst/>
              <a:gdLst/>
              <a:ahLst/>
              <a:cxnLst/>
              <a:rect l="l" t="t" r="r" b="b"/>
              <a:pathLst>
                <a:path w="64" h="137" extrusionOk="0">
                  <a:moveTo>
                    <a:pt x="32" y="0"/>
                  </a:moveTo>
                  <a:cubicBezTo>
                    <a:pt x="21" y="0"/>
                    <a:pt x="0" y="31"/>
                    <a:pt x="0" y="73"/>
                  </a:cubicBezTo>
                  <a:cubicBezTo>
                    <a:pt x="0" y="105"/>
                    <a:pt x="21" y="136"/>
                    <a:pt x="32" y="136"/>
                  </a:cubicBezTo>
                  <a:cubicBezTo>
                    <a:pt x="53" y="136"/>
                    <a:pt x="63" y="105"/>
                    <a:pt x="63" y="73"/>
                  </a:cubicBezTo>
                  <a:cubicBezTo>
                    <a:pt x="63" y="31"/>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1" name="Google Shape;11131;p123"/>
            <p:cNvSpPr/>
            <p:nvPr/>
          </p:nvSpPr>
          <p:spPr>
            <a:xfrm>
              <a:off x="-3501361" y="-780391"/>
              <a:ext cx="5360" cy="11444"/>
            </a:xfrm>
            <a:custGeom>
              <a:avLst/>
              <a:gdLst/>
              <a:ahLst/>
              <a:cxnLst/>
              <a:rect l="l" t="t" r="r" b="b"/>
              <a:pathLst>
                <a:path w="74" h="158" extrusionOk="0">
                  <a:moveTo>
                    <a:pt x="32" y="0"/>
                  </a:moveTo>
                  <a:cubicBezTo>
                    <a:pt x="11" y="0"/>
                    <a:pt x="1" y="32"/>
                    <a:pt x="1" y="84"/>
                  </a:cubicBezTo>
                  <a:cubicBezTo>
                    <a:pt x="1" y="126"/>
                    <a:pt x="11" y="158"/>
                    <a:pt x="32" y="158"/>
                  </a:cubicBezTo>
                  <a:cubicBezTo>
                    <a:pt x="53" y="158"/>
                    <a:pt x="74" y="126"/>
                    <a:pt x="74" y="84"/>
                  </a:cubicBezTo>
                  <a:cubicBezTo>
                    <a:pt x="74"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2" name="Google Shape;11132;p123"/>
            <p:cNvSpPr/>
            <p:nvPr/>
          </p:nvSpPr>
          <p:spPr>
            <a:xfrm>
              <a:off x="-3468696" y="-882153"/>
              <a:ext cx="47947" cy="161803"/>
            </a:xfrm>
            <a:custGeom>
              <a:avLst/>
              <a:gdLst/>
              <a:ahLst/>
              <a:cxnLst/>
              <a:rect l="l" t="t" r="r" b="b"/>
              <a:pathLst>
                <a:path w="662" h="2234" extrusionOk="0">
                  <a:moveTo>
                    <a:pt x="0" y="0"/>
                  </a:moveTo>
                  <a:lnTo>
                    <a:pt x="11" y="2234"/>
                  </a:lnTo>
                  <a:lnTo>
                    <a:pt x="619" y="2234"/>
                  </a:lnTo>
                  <a:lnTo>
                    <a:pt x="661"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123"/>
            <p:cNvSpPr/>
            <p:nvPr/>
          </p:nvSpPr>
          <p:spPr>
            <a:xfrm>
              <a:off x="-3415534" y="-926261"/>
              <a:ext cx="60042" cy="205911"/>
            </a:xfrm>
            <a:custGeom>
              <a:avLst/>
              <a:gdLst/>
              <a:ahLst/>
              <a:cxnLst/>
              <a:rect l="l" t="t" r="r" b="b"/>
              <a:pathLst>
                <a:path w="829" h="2843" extrusionOk="0">
                  <a:moveTo>
                    <a:pt x="63" y="1"/>
                  </a:moveTo>
                  <a:lnTo>
                    <a:pt x="1" y="2843"/>
                  </a:lnTo>
                  <a:lnTo>
                    <a:pt x="829" y="2843"/>
                  </a:lnTo>
                  <a:lnTo>
                    <a:pt x="818" y="43"/>
                  </a:lnTo>
                  <a:lnTo>
                    <a:pt x="63" y="1"/>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4" name="Google Shape;11134;p123"/>
            <p:cNvSpPr/>
            <p:nvPr/>
          </p:nvSpPr>
          <p:spPr>
            <a:xfrm>
              <a:off x="-3468696" y="-882153"/>
              <a:ext cx="47947" cy="82060"/>
            </a:xfrm>
            <a:custGeom>
              <a:avLst/>
              <a:gdLst/>
              <a:ahLst/>
              <a:cxnLst/>
              <a:rect l="l" t="t" r="r" b="b"/>
              <a:pathLst>
                <a:path w="662" h="1133" extrusionOk="0">
                  <a:moveTo>
                    <a:pt x="0" y="0"/>
                  </a:moveTo>
                  <a:lnTo>
                    <a:pt x="0" y="944"/>
                  </a:lnTo>
                  <a:cubicBezTo>
                    <a:pt x="210" y="1017"/>
                    <a:pt x="420" y="1080"/>
                    <a:pt x="640" y="1133"/>
                  </a:cubicBezTo>
                  <a:lnTo>
                    <a:pt x="66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5" name="Google Shape;11135;p123"/>
            <p:cNvSpPr/>
            <p:nvPr/>
          </p:nvSpPr>
          <p:spPr>
            <a:xfrm>
              <a:off x="-3413288" y="-926261"/>
              <a:ext cx="57797" cy="136816"/>
            </a:xfrm>
            <a:custGeom>
              <a:avLst/>
              <a:gdLst/>
              <a:ahLst/>
              <a:cxnLst/>
              <a:rect l="l" t="t" r="r" b="b"/>
              <a:pathLst>
                <a:path w="798" h="1889" extrusionOk="0">
                  <a:moveTo>
                    <a:pt x="43" y="1"/>
                  </a:moveTo>
                  <a:lnTo>
                    <a:pt x="1" y="1773"/>
                  </a:lnTo>
                  <a:cubicBezTo>
                    <a:pt x="263" y="1826"/>
                    <a:pt x="525" y="1868"/>
                    <a:pt x="798" y="1888"/>
                  </a:cubicBezTo>
                  <a:lnTo>
                    <a:pt x="798" y="43"/>
                  </a:lnTo>
                  <a:lnTo>
                    <a:pt x="43"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123"/>
            <p:cNvSpPr/>
            <p:nvPr/>
          </p:nvSpPr>
          <p:spPr>
            <a:xfrm>
              <a:off x="-3402641" y="-914093"/>
              <a:ext cx="38821" cy="12965"/>
            </a:xfrm>
            <a:custGeom>
              <a:avLst/>
              <a:gdLst/>
              <a:ahLst/>
              <a:cxnLst/>
              <a:rect l="l" t="t" r="r" b="b"/>
              <a:pathLst>
                <a:path w="536" h="179" extrusionOk="0">
                  <a:moveTo>
                    <a:pt x="1" y="1"/>
                  </a:moveTo>
                  <a:lnTo>
                    <a:pt x="1" y="179"/>
                  </a:lnTo>
                  <a:lnTo>
                    <a:pt x="536" y="179"/>
                  </a:lnTo>
                  <a:lnTo>
                    <a:pt x="5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123"/>
            <p:cNvSpPr/>
            <p:nvPr/>
          </p:nvSpPr>
          <p:spPr>
            <a:xfrm>
              <a:off x="-3402641" y="-892075"/>
              <a:ext cx="38821" cy="13761"/>
            </a:xfrm>
            <a:custGeom>
              <a:avLst/>
              <a:gdLst/>
              <a:ahLst/>
              <a:cxnLst/>
              <a:rect l="l" t="t" r="r" b="b"/>
              <a:pathLst>
                <a:path w="536" h="190" extrusionOk="0">
                  <a:moveTo>
                    <a:pt x="1" y="1"/>
                  </a:moveTo>
                  <a:lnTo>
                    <a:pt x="1" y="190"/>
                  </a:lnTo>
                  <a:lnTo>
                    <a:pt x="536" y="190"/>
                  </a:lnTo>
                  <a:lnTo>
                    <a:pt x="5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8" name="Google Shape;11138;p123"/>
            <p:cNvSpPr/>
            <p:nvPr/>
          </p:nvSpPr>
          <p:spPr>
            <a:xfrm>
              <a:off x="-3409450" y="-744684"/>
              <a:ext cx="44905" cy="12168"/>
            </a:xfrm>
            <a:custGeom>
              <a:avLst/>
              <a:gdLst/>
              <a:ahLst/>
              <a:cxnLst/>
              <a:rect l="l" t="t" r="r" b="b"/>
              <a:pathLst>
                <a:path w="620" h="168" extrusionOk="0">
                  <a:moveTo>
                    <a:pt x="0" y="0"/>
                  </a:moveTo>
                  <a:lnTo>
                    <a:pt x="0" y="168"/>
                  </a:lnTo>
                  <a:lnTo>
                    <a:pt x="609" y="168"/>
                  </a:lnTo>
                  <a:lnTo>
                    <a:pt x="61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123"/>
            <p:cNvSpPr/>
            <p:nvPr/>
          </p:nvSpPr>
          <p:spPr>
            <a:xfrm>
              <a:off x="-3463408" y="-873823"/>
              <a:ext cx="32013" cy="22887"/>
            </a:xfrm>
            <a:custGeom>
              <a:avLst/>
              <a:gdLst/>
              <a:ahLst/>
              <a:cxnLst/>
              <a:rect l="l" t="t" r="r" b="b"/>
              <a:pathLst>
                <a:path w="442" h="316" extrusionOk="0">
                  <a:moveTo>
                    <a:pt x="441" y="1"/>
                  </a:moveTo>
                  <a:lnTo>
                    <a:pt x="11" y="21"/>
                  </a:lnTo>
                  <a:lnTo>
                    <a:pt x="1" y="315"/>
                  </a:lnTo>
                  <a:lnTo>
                    <a:pt x="431" y="284"/>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123"/>
            <p:cNvSpPr/>
            <p:nvPr/>
          </p:nvSpPr>
          <p:spPr>
            <a:xfrm>
              <a:off x="-3462612" y="-747726"/>
              <a:ext cx="29695" cy="22815"/>
            </a:xfrm>
            <a:custGeom>
              <a:avLst/>
              <a:gdLst/>
              <a:ahLst/>
              <a:cxnLst/>
              <a:rect l="l" t="t" r="r" b="b"/>
              <a:pathLst>
                <a:path w="410" h="315" extrusionOk="0">
                  <a:moveTo>
                    <a:pt x="409" y="0"/>
                  </a:moveTo>
                  <a:lnTo>
                    <a:pt x="0" y="21"/>
                  </a:lnTo>
                  <a:lnTo>
                    <a:pt x="0" y="315"/>
                  </a:lnTo>
                  <a:lnTo>
                    <a:pt x="409" y="283"/>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1" name="Google Shape;11141;p123"/>
            <p:cNvSpPr/>
            <p:nvPr/>
          </p:nvSpPr>
          <p:spPr>
            <a:xfrm>
              <a:off x="-4125690" y="-944441"/>
              <a:ext cx="53234" cy="224091"/>
            </a:xfrm>
            <a:custGeom>
              <a:avLst/>
              <a:gdLst/>
              <a:ahLst/>
              <a:cxnLst/>
              <a:rect l="l" t="t" r="r" b="b"/>
              <a:pathLst>
                <a:path w="735" h="3094" extrusionOk="0">
                  <a:moveTo>
                    <a:pt x="1" y="0"/>
                  </a:moveTo>
                  <a:lnTo>
                    <a:pt x="32" y="3094"/>
                  </a:lnTo>
                  <a:lnTo>
                    <a:pt x="735" y="3094"/>
                  </a:lnTo>
                  <a:lnTo>
                    <a:pt x="578"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123"/>
            <p:cNvSpPr/>
            <p:nvPr/>
          </p:nvSpPr>
          <p:spPr>
            <a:xfrm>
              <a:off x="-4070210" y="-944441"/>
              <a:ext cx="46354" cy="224091"/>
            </a:xfrm>
            <a:custGeom>
              <a:avLst/>
              <a:gdLst/>
              <a:ahLst/>
              <a:cxnLst/>
              <a:rect l="l" t="t" r="r" b="b"/>
              <a:pathLst>
                <a:path w="640" h="3094" extrusionOk="0">
                  <a:moveTo>
                    <a:pt x="21" y="0"/>
                  </a:moveTo>
                  <a:lnTo>
                    <a:pt x="0" y="3094"/>
                  </a:lnTo>
                  <a:lnTo>
                    <a:pt x="577" y="3094"/>
                  </a:lnTo>
                  <a:lnTo>
                    <a:pt x="640"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3" name="Google Shape;11143;p123"/>
            <p:cNvSpPr/>
            <p:nvPr/>
          </p:nvSpPr>
          <p:spPr>
            <a:xfrm>
              <a:off x="-4213038" y="-926261"/>
              <a:ext cx="45702" cy="205911"/>
            </a:xfrm>
            <a:custGeom>
              <a:avLst/>
              <a:gdLst/>
              <a:ahLst/>
              <a:cxnLst/>
              <a:rect l="l" t="t" r="r" b="b"/>
              <a:pathLst>
                <a:path w="631" h="2843" extrusionOk="0">
                  <a:moveTo>
                    <a:pt x="1" y="1"/>
                  </a:moveTo>
                  <a:lnTo>
                    <a:pt x="11" y="2843"/>
                  </a:lnTo>
                  <a:lnTo>
                    <a:pt x="630" y="2843"/>
                  </a:lnTo>
                  <a:lnTo>
                    <a:pt x="567" y="43"/>
                  </a:lnTo>
                  <a:lnTo>
                    <a:pt x="1"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4" name="Google Shape;11144;p123"/>
            <p:cNvSpPr/>
            <p:nvPr/>
          </p:nvSpPr>
          <p:spPr>
            <a:xfrm>
              <a:off x="-4164367" y="-944441"/>
              <a:ext cx="32665" cy="158037"/>
            </a:xfrm>
            <a:custGeom>
              <a:avLst/>
              <a:gdLst/>
              <a:ahLst/>
              <a:cxnLst/>
              <a:rect l="l" t="t" r="r" b="b"/>
              <a:pathLst>
                <a:path w="451" h="2182" extrusionOk="0">
                  <a:moveTo>
                    <a:pt x="0" y="0"/>
                  </a:moveTo>
                  <a:lnTo>
                    <a:pt x="21" y="2150"/>
                  </a:lnTo>
                  <a:cubicBezTo>
                    <a:pt x="157" y="2171"/>
                    <a:pt x="304" y="2181"/>
                    <a:pt x="451" y="2181"/>
                  </a:cubicBezTo>
                  <a:lnTo>
                    <a:pt x="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5" name="Google Shape;11145;p123"/>
            <p:cNvSpPr/>
            <p:nvPr/>
          </p:nvSpPr>
          <p:spPr>
            <a:xfrm>
              <a:off x="-4125690" y="-944441"/>
              <a:ext cx="49468" cy="158037"/>
            </a:xfrm>
            <a:custGeom>
              <a:avLst/>
              <a:gdLst/>
              <a:ahLst/>
              <a:cxnLst/>
              <a:rect l="l" t="t" r="r" b="b"/>
              <a:pathLst>
                <a:path w="683" h="2182" extrusionOk="0">
                  <a:moveTo>
                    <a:pt x="1" y="0"/>
                  </a:moveTo>
                  <a:lnTo>
                    <a:pt x="22" y="2181"/>
                  </a:lnTo>
                  <a:lnTo>
                    <a:pt x="74" y="2181"/>
                  </a:lnTo>
                  <a:cubicBezTo>
                    <a:pt x="273" y="2181"/>
                    <a:pt x="483" y="2171"/>
                    <a:pt x="682" y="2150"/>
                  </a:cubicBezTo>
                  <a:lnTo>
                    <a:pt x="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6" name="Google Shape;11146;p123"/>
            <p:cNvSpPr/>
            <p:nvPr/>
          </p:nvSpPr>
          <p:spPr>
            <a:xfrm>
              <a:off x="-4070210" y="-944441"/>
              <a:ext cx="45629" cy="154995"/>
            </a:xfrm>
            <a:custGeom>
              <a:avLst/>
              <a:gdLst/>
              <a:ahLst/>
              <a:cxnLst/>
              <a:rect l="l" t="t" r="r" b="b"/>
              <a:pathLst>
                <a:path w="630" h="2140" extrusionOk="0">
                  <a:moveTo>
                    <a:pt x="21" y="0"/>
                  </a:moveTo>
                  <a:lnTo>
                    <a:pt x="0" y="2139"/>
                  </a:lnTo>
                  <a:cubicBezTo>
                    <a:pt x="210" y="2108"/>
                    <a:pt x="399" y="2066"/>
                    <a:pt x="598" y="2014"/>
                  </a:cubicBezTo>
                  <a:lnTo>
                    <a:pt x="6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7" name="Google Shape;11147;p123"/>
            <p:cNvSpPr/>
            <p:nvPr/>
          </p:nvSpPr>
          <p:spPr>
            <a:xfrm>
              <a:off x="-4213763" y="-926261"/>
              <a:ext cx="44905" cy="136816"/>
            </a:xfrm>
            <a:custGeom>
              <a:avLst/>
              <a:gdLst/>
              <a:ahLst/>
              <a:cxnLst/>
              <a:rect l="l" t="t" r="r" b="b"/>
              <a:pathLst>
                <a:path w="620" h="1889" extrusionOk="0">
                  <a:moveTo>
                    <a:pt x="0" y="1"/>
                  </a:moveTo>
                  <a:lnTo>
                    <a:pt x="21" y="1773"/>
                  </a:lnTo>
                  <a:cubicBezTo>
                    <a:pt x="210" y="1826"/>
                    <a:pt x="409" y="1868"/>
                    <a:pt x="619" y="1888"/>
                  </a:cubicBezTo>
                  <a:lnTo>
                    <a:pt x="577" y="4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8" name="Google Shape;11148;p123"/>
            <p:cNvSpPr/>
            <p:nvPr/>
          </p:nvSpPr>
          <p:spPr>
            <a:xfrm>
              <a:off x="-4206954" y="-914093"/>
              <a:ext cx="29695" cy="12965"/>
            </a:xfrm>
            <a:custGeom>
              <a:avLst/>
              <a:gdLst/>
              <a:ahLst/>
              <a:cxnLst/>
              <a:rect l="l" t="t" r="r" b="b"/>
              <a:pathLst>
                <a:path w="410" h="179" extrusionOk="0">
                  <a:moveTo>
                    <a:pt x="1" y="1"/>
                  </a:moveTo>
                  <a:lnTo>
                    <a:pt x="1" y="179"/>
                  </a:lnTo>
                  <a:lnTo>
                    <a:pt x="410" y="179"/>
                  </a:lnTo>
                  <a:lnTo>
                    <a:pt x="3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123"/>
            <p:cNvSpPr/>
            <p:nvPr/>
          </p:nvSpPr>
          <p:spPr>
            <a:xfrm>
              <a:off x="-4206954" y="-892075"/>
              <a:ext cx="29695" cy="13761"/>
            </a:xfrm>
            <a:custGeom>
              <a:avLst/>
              <a:gdLst/>
              <a:ahLst/>
              <a:cxnLst/>
              <a:rect l="l" t="t" r="r" b="b"/>
              <a:pathLst>
                <a:path w="410" h="190" extrusionOk="0">
                  <a:moveTo>
                    <a:pt x="1" y="1"/>
                  </a:moveTo>
                  <a:lnTo>
                    <a:pt x="11" y="190"/>
                  </a:lnTo>
                  <a:lnTo>
                    <a:pt x="410" y="190"/>
                  </a:lnTo>
                  <a:lnTo>
                    <a:pt x="41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123"/>
            <p:cNvSpPr/>
            <p:nvPr/>
          </p:nvSpPr>
          <p:spPr>
            <a:xfrm>
              <a:off x="-4159080" y="-933070"/>
              <a:ext cx="16803" cy="10719"/>
            </a:xfrm>
            <a:custGeom>
              <a:avLst/>
              <a:gdLst/>
              <a:ahLst/>
              <a:cxnLst/>
              <a:rect l="l" t="t" r="r" b="b"/>
              <a:pathLst>
                <a:path w="232" h="148" extrusionOk="0">
                  <a:moveTo>
                    <a:pt x="0" y="1"/>
                  </a:moveTo>
                  <a:lnTo>
                    <a:pt x="0" y="147"/>
                  </a:lnTo>
                  <a:lnTo>
                    <a:pt x="231" y="147"/>
                  </a:lnTo>
                  <a:lnTo>
                    <a:pt x="2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123"/>
            <p:cNvSpPr/>
            <p:nvPr/>
          </p:nvSpPr>
          <p:spPr>
            <a:xfrm>
              <a:off x="-4207679" y="-744684"/>
              <a:ext cx="32737" cy="12168"/>
            </a:xfrm>
            <a:custGeom>
              <a:avLst/>
              <a:gdLst/>
              <a:ahLst/>
              <a:cxnLst/>
              <a:rect l="l" t="t" r="r" b="b"/>
              <a:pathLst>
                <a:path w="452" h="168" extrusionOk="0">
                  <a:moveTo>
                    <a:pt x="0" y="0"/>
                  </a:moveTo>
                  <a:lnTo>
                    <a:pt x="0" y="168"/>
                  </a:lnTo>
                  <a:lnTo>
                    <a:pt x="451" y="168"/>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123"/>
            <p:cNvSpPr/>
            <p:nvPr/>
          </p:nvSpPr>
          <p:spPr>
            <a:xfrm>
              <a:off x="-4150750" y="-746205"/>
              <a:ext cx="5432" cy="9923"/>
            </a:xfrm>
            <a:custGeom>
              <a:avLst/>
              <a:gdLst/>
              <a:ahLst/>
              <a:cxnLst/>
              <a:rect l="l" t="t" r="r" b="b"/>
              <a:pathLst>
                <a:path w="75" h="137" extrusionOk="0">
                  <a:moveTo>
                    <a:pt x="43" y="0"/>
                  </a:moveTo>
                  <a:cubicBezTo>
                    <a:pt x="22" y="0"/>
                    <a:pt x="1" y="32"/>
                    <a:pt x="1" y="74"/>
                  </a:cubicBezTo>
                  <a:cubicBezTo>
                    <a:pt x="1" y="105"/>
                    <a:pt x="22" y="137"/>
                    <a:pt x="43" y="137"/>
                  </a:cubicBezTo>
                  <a:cubicBezTo>
                    <a:pt x="64" y="137"/>
                    <a:pt x="74" y="105"/>
                    <a:pt x="74" y="74"/>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123"/>
            <p:cNvSpPr/>
            <p:nvPr/>
          </p:nvSpPr>
          <p:spPr>
            <a:xfrm>
              <a:off x="-4121127" y="-933794"/>
              <a:ext cx="31216" cy="16731"/>
            </a:xfrm>
            <a:custGeom>
              <a:avLst/>
              <a:gdLst/>
              <a:ahLst/>
              <a:cxnLst/>
              <a:rect l="l" t="t" r="r" b="b"/>
              <a:pathLst>
                <a:path w="431" h="231" extrusionOk="0">
                  <a:moveTo>
                    <a:pt x="1" y="0"/>
                  </a:moveTo>
                  <a:lnTo>
                    <a:pt x="1" y="231"/>
                  </a:lnTo>
                  <a:lnTo>
                    <a:pt x="431" y="231"/>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4" name="Google Shape;11154;p123"/>
            <p:cNvSpPr/>
            <p:nvPr/>
          </p:nvSpPr>
          <p:spPr>
            <a:xfrm>
              <a:off x="-4062605" y="-757649"/>
              <a:ext cx="27378" cy="25132"/>
            </a:xfrm>
            <a:custGeom>
              <a:avLst/>
              <a:gdLst/>
              <a:ahLst/>
              <a:cxnLst/>
              <a:rect l="l" t="t" r="r" b="b"/>
              <a:pathLst>
                <a:path w="378" h="347" extrusionOk="0">
                  <a:moveTo>
                    <a:pt x="0" y="1"/>
                  </a:moveTo>
                  <a:lnTo>
                    <a:pt x="0" y="347"/>
                  </a:lnTo>
                  <a:lnTo>
                    <a:pt x="378" y="347"/>
                  </a:lnTo>
                  <a:lnTo>
                    <a:pt x="36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5" name="Google Shape;11155;p123"/>
            <p:cNvSpPr/>
            <p:nvPr/>
          </p:nvSpPr>
          <p:spPr>
            <a:xfrm>
              <a:off x="-4060360" y="-933794"/>
              <a:ext cx="32737" cy="16006"/>
            </a:xfrm>
            <a:custGeom>
              <a:avLst/>
              <a:gdLst/>
              <a:ahLst/>
              <a:cxnLst/>
              <a:rect l="l" t="t" r="r" b="b"/>
              <a:pathLst>
                <a:path w="452" h="221" extrusionOk="0">
                  <a:moveTo>
                    <a:pt x="1" y="0"/>
                  </a:moveTo>
                  <a:lnTo>
                    <a:pt x="1" y="220"/>
                  </a:lnTo>
                  <a:lnTo>
                    <a:pt x="452" y="220"/>
                  </a:lnTo>
                  <a:lnTo>
                    <a:pt x="4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6" name="Google Shape;11156;p123"/>
            <p:cNvSpPr/>
            <p:nvPr/>
          </p:nvSpPr>
          <p:spPr>
            <a:xfrm>
              <a:off x="-4102151" y="-747726"/>
              <a:ext cx="6156" cy="9923"/>
            </a:xfrm>
            <a:custGeom>
              <a:avLst/>
              <a:gdLst/>
              <a:ahLst/>
              <a:cxnLst/>
              <a:rect l="l" t="t" r="r" b="b"/>
              <a:pathLst>
                <a:path w="85" h="137" extrusionOk="0">
                  <a:moveTo>
                    <a:pt x="43" y="0"/>
                  </a:moveTo>
                  <a:cubicBezTo>
                    <a:pt x="22" y="0"/>
                    <a:pt x="1" y="32"/>
                    <a:pt x="1" y="63"/>
                  </a:cubicBezTo>
                  <a:cubicBezTo>
                    <a:pt x="1" y="105"/>
                    <a:pt x="22" y="137"/>
                    <a:pt x="43" y="137"/>
                  </a:cubicBezTo>
                  <a:cubicBezTo>
                    <a:pt x="64" y="137"/>
                    <a:pt x="85" y="105"/>
                    <a:pt x="85" y="63"/>
                  </a:cubicBezTo>
                  <a:cubicBezTo>
                    <a:pt x="85"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7" name="Google Shape;11157;p123"/>
            <p:cNvSpPr/>
            <p:nvPr/>
          </p:nvSpPr>
          <p:spPr>
            <a:xfrm>
              <a:off x="-4106714" y="-902650"/>
              <a:ext cx="5432" cy="9923"/>
            </a:xfrm>
            <a:custGeom>
              <a:avLst/>
              <a:gdLst/>
              <a:ahLst/>
              <a:cxnLst/>
              <a:rect l="l" t="t" r="r" b="b"/>
              <a:pathLst>
                <a:path w="75" h="137" extrusionOk="0">
                  <a:moveTo>
                    <a:pt x="43" y="0"/>
                  </a:moveTo>
                  <a:cubicBezTo>
                    <a:pt x="22" y="0"/>
                    <a:pt x="1" y="31"/>
                    <a:pt x="1" y="73"/>
                  </a:cubicBezTo>
                  <a:cubicBezTo>
                    <a:pt x="1" y="105"/>
                    <a:pt x="22" y="136"/>
                    <a:pt x="43" y="136"/>
                  </a:cubicBezTo>
                  <a:cubicBezTo>
                    <a:pt x="64" y="136"/>
                    <a:pt x="74" y="105"/>
                    <a:pt x="74" y="73"/>
                  </a:cubicBezTo>
                  <a:cubicBezTo>
                    <a:pt x="74" y="31"/>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8" name="Google Shape;11158;p123"/>
            <p:cNvSpPr/>
            <p:nvPr/>
          </p:nvSpPr>
          <p:spPr>
            <a:xfrm>
              <a:off x="-4052755" y="-780391"/>
              <a:ext cx="6156" cy="11444"/>
            </a:xfrm>
            <a:custGeom>
              <a:avLst/>
              <a:gdLst/>
              <a:ahLst/>
              <a:cxnLst/>
              <a:rect l="l" t="t" r="r" b="b"/>
              <a:pathLst>
                <a:path w="85" h="158" extrusionOk="0">
                  <a:moveTo>
                    <a:pt x="42" y="0"/>
                  </a:moveTo>
                  <a:cubicBezTo>
                    <a:pt x="21" y="0"/>
                    <a:pt x="0" y="32"/>
                    <a:pt x="0" y="84"/>
                  </a:cubicBezTo>
                  <a:cubicBezTo>
                    <a:pt x="0" y="126"/>
                    <a:pt x="21" y="158"/>
                    <a:pt x="42" y="158"/>
                  </a:cubicBezTo>
                  <a:cubicBezTo>
                    <a:pt x="63" y="158"/>
                    <a:pt x="84" y="126"/>
                    <a:pt x="84" y="84"/>
                  </a:cubicBezTo>
                  <a:cubicBezTo>
                    <a:pt x="84" y="32"/>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123"/>
            <p:cNvSpPr/>
            <p:nvPr/>
          </p:nvSpPr>
          <p:spPr>
            <a:xfrm>
              <a:off x="-3882622" y="-944441"/>
              <a:ext cx="49468" cy="224091"/>
            </a:xfrm>
            <a:custGeom>
              <a:avLst/>
              <a:gdLst/>
              <a:ahLst/>
              <a:cxnLst/>
              <a:rect l="l" t="t" r="r" b="b"/>
              <a:pathLst>
                <a:path w="683" h="3094" extrusionOk="0">
                  <a:moveTo>
                    <a:pt x="74" y="0"/>
                  </a:moveTo>
                  <a:lnTo>
                    <a:pt x="0" y="3094"/>
                  </a:lnTo>
                  <a:lnTo>
                    <a:pt x="682" y="3094"/>
                  </a:lnTo>
                  <a:lnTo>
                    <a:pt x="640"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123"/>
            <p:cNvSpPr/>
            <p:nvPr/>
          </p:nvSpPr>
          <p:spPr>
            <a:xfrm>
              <a:off x="-4015527" y="-882153"/>
              <a:ext cx="53234" cy="161803"/>
            </a:xfrm>
            <a:custGeom>
              <a:avLst/>
              <a:gdLst/>
              <a:ahLst/>
              <a:cxnLst/>
              <a:rect l="l" t="t" r="r" b="b"/>
              <a:pathLst>
                <a:path w="735" h="2234" extrusionOk="0">
                  <a:moveTo>
                    <a:pt x="0" y="0"/>
                  </a:moveTo>
                  <a:lnTo>
                    <a:pt x="0" y="2234"/>
                  </a:lnTo>
                  <a:lnTo>
                    <a:pt x="692" y="2234"/>
                  </a:lnTo>
                  <a:lnTo>
                    <a:pt x="73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123"/>
            <p:cNvSpPr/>
            <p:nvPr/>
          </p:nvSpPr>
          <p:spPr>
            <a:xfrm>
              <a:off x="-3824897" y="-944441"/>
              <a:ext cx="76049" cy="224091"/>
            </a:xfrm>
            <a:custGeom>
              <a:avLst/>
              <a:gdLst/>
              <a:ahLst/>
              <a:cxnLst/>
              <a:rect l="l" t="t" r="r" b="b"/>
              <a:pathLst>
                <a:path w="1050" h="3094" extrusionOk="0">
                  <a:moveTo>
                    <a:pt x="63" y="0"/>
                  </a:moveTo>
                  <a:lnTo>
                    <a:pt x="0" y="3094"/>
                  </a:lnTo>
                  <a:lnTo>
                    <a:pt x="1049" y="3094"/>
                  </a:lnTo>
                  <a:lnTo>
                    <a:pt x="923"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2" name="Google Shape;11162;p123"/>
            <p:cNvSpPr/>
            <p:nvPr/>
          </p:nvSpPr>
          <p:spPr>
            <a:xfrm>
              <a:off x="-3956281" y="-926261"/>
              <a:ext cx="66126" cy="205911"/>
            </a:xfrm>
            <a:custGeom>
              <a:avLst/>
              <a:gdLst/>
              <a:ahLst/>
              <a:cxnLst/>
              <a:rect l="l" t="t" r="r" b="b"/>
              <a:pathLst>
                <a:path w="913" h="2843" extrusionOk="0">
                  <a:moveTo>
                    <a:pt x="74" y="1"/>
                  </a:moveTo>
                  <a:lnTo>
                    <a:pt x="0" y="2843"/>
                  </a:lnTo>
                  <a:lnTo>
                    <a:pt x="913" y="2843"/>
                  </a:lnTo>
                  <a:lnTo>
                    <a:pt x="913" y="43"/>
                  </a:lnTo>
                  <a:lnTo>
                    <a:pt x="7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123"/>
            <p:cNvSpPr/>
            <p:nvPr/>
          </p:nvSpPr>
          <p:spPr>
            <a:xfrm>
              <a:off x="-3881101" y="-944441"/>
              <a:ext cx="47150" cy="158037"/>
            </a:xfrm>
            <a:custGeom>
              <a:avLst/>
              <a:gdLst/>
              <a:ahLst/>
              <a:cxnLst/>
              <a:rect l="l" t="t" r="r" b="b"/>
              <a:pathLst>
                <a:path w="651" h="2182" extrusionOk="0">
                  <a:moveTo>
                    <a:pt x="53" y="0"/>
                  </a:moveTo>
                  <a:lnTo>
                    <a:pt x="0" y="2150"/>
                  </a:lnTo>
                  <a:cubicBezTo>
                    <a:pt x="210" y="2171"/>
                    <a:pt x="430" y="2181"/>
                    <a:pt x="651" y="2181"/>
                  </a:cubicBezTo>
                  <a:lnTo>
                    <a:pt x="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123"/>
            <p:cNvSpPr/>
            <p:nvPr/>
          </p:nvSpPr>
          <p:spPr>
            <a:xfrm>
              <a:off x="-4015527" y="-882153"/>
              <a:ext cx="52438" cy="82060"/>
            </a:xfrm>
            <a:custGeom>
              <a:avLst/>
              <a:gdLst/>
              <a:ahLst/>
              <a:cxnLst/>
              <a:rect l="l" t="t" r="r" b="b"/>
              <a:pathLst>
                <a:path w="724" h="1133" extrusionOk="0">
                  <a:moveTo>
                    <a:pt x="0" y="0"/>
                  </a:moveTo>
                  <a:lnTo>
                    <a:pt x="0" y="944"/>
                  </a:lnTo>
                  <a:cubicBezTo>
                    <a:pt x="231" y="1017"/>
                    <a:pt x="472" y="1080"/>
                    <a:pt x="703" y="1133"/>
                  </a:cubicBez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123"/>
            <p:cNvSpPr/>
            <p:nvPr/>
          </p:nvSpPr>
          <p:spPr>
            <a:xfrm>
              <a:off x="-3823376" y="-944441"/>
              <a:ext cx="71486" cy="158037"/>
            </a:xfrm>
            <a:custGeom>
              <a:avLst/>
              <a:gdLst/>
              <a:ahLst/>
              <a:cxnLst/>
              <a:rect l="l" t="t" r="r" b="b"/>
              <a:pathLst>
                <a:path w="987" h="2182" extrusionOk="0">
                  <a:moveTo>
                    <a:pt x="42" y="0"/>
                  </a:moveTo>
                  <a:lnTo>
                    <a:pt x="0" y="2181"/>
                  </a:lnTo>
                  <a:lnTo>
                    <a:pt x="74" y="2181"/>
                  </a:lnTo>
                  <a:cubicBezTo>
                    <a:pt x="388" y="2181"/>
                    <a:pt x="692" y="2171"/>
                    <a:pt x="986" y="2150"/>
                  </a:cubicBezTo>
                  <a:lnTo>
                    <a:pt x="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123"/>
            <p:cNvSpPr/>
            <p:nvPr/>
          </p:nvSpPr>
          <p:spPr>
            <a:xfrm>
              <a:off x="-3954760" y="-926261"/>
              <a:ext cx="64605" cy="136816"/>
            </a:xfrm>
            <a:custGeom>
              <a:avLst/>
              <a:gdLst/>
              <a:ahLst/>
              <a:cxnLst/>
              <a:rect l="l" t="t" r="r" b="b"/>
              <a:pathLst>
                <a:path w="892" h="1889" extrusionOk="0">
                  <a:moveTo>
                    <a:pt x="53" y="1"/>
                  </a:moveTo>
                  <a:lnTo>
                    <a:pt x="0" y="1773"/>
                  </a:lnTo>
                  <a:cubicBezTo>
                    <a:pt x="283" y="1826"/>
                    <a:pt x="587" y="1868"/>
                    <a:pt x="892" y="1888"/>
                  </a:cubicBezTo>
                  <a:lnTo>
                    <a:pt x="892" y="43"/>
                  </a:lnTo>
                  <a:lnTo>
                    <a:pt x="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123"/>
            <p:cNvSpPr/>
            <p:nvPr/>
          </p:nvSpPr>
          <p:spPr>
            <a:xfrm>
              <a:off x="-3942592" y="-914093"/>
              <a:ext cx="44108" cy="12965"/>
            </a:xfrm>
            <a:custGeom>
              <a:avLst/>
              <a:gdLst/>
              <a:ahLst/>
              <a:cxnLst/>
              <a:rect l="l" t="t" r="r" b="b"/>
              <a:pathLst>
                <a:path w="609" h="179" extrusionOk="0">
                  <a:moveTo>
                    <a:pt x="0" y="1"/>
                  </a:moveTo>
                  <a:lnTo>
                    <a:pt x="0" y="179"/>
                  </a:lnTo>
                  <a:lnTo>
                    <a:pt x="608" y="179"/>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8" name="Google Shape;11168;p123"/>
            <p:cNvSpPr/>
            <p:nvPr/>
          </p:nvSpPr>
          <p:spPr>
            <a:xfrm>
              <a:off x="-3942592" y="-892075"/>
              <a:ext cx="44108" cy="13761"/>
            </a:xfrm>
            <a:custGeom>
              <a:avLst/>
              <a:gdLst/>
              <a:ahLst/>
              <a:cxnLst/>
              <a:rect l="l" t="t" r="r" b="b"/>
              <a:pathLst>
                <a:path w="609" h="190" extrusionOk="0">
                  <a:moveTo>
                    <a:pt x="0" y="1"/>
                  </a:moveTo>
                  <a:lnTo>
                    <a:pt x="0" y="190"/>
                  </a:lnTo>
                  <a:lnTo>
                    <a:pt x="608" y="190"/>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9" name="Google Shape;11169;p123"/>
            <p:cNvSpPr/>
            <p:nvPr/>
          </p:nvSpPr>
          <p:spPr>
            <a:xfrm>
              <a:off x="-3871251" y="-933070"/>
              <a:ext cx="25929" cy="10719"/>
            </a:xfrm>
            <a:custGeom>
              <a:avLst/>
              <a:gdLst/>
              <a:ahLst/>
              <a:cxnLst/>
              <a:rect l="l" t="t" r="r" b="b"/>
              <a:pathLst>
                <a:path w="358" h="148" extrusionOk="0">
                  <a:moveTo>
                    <a:pt x="11" y="1"/>
                  </a:moveTo>
                  <a:lnTo>
                    <a:pt x="1" y="147"/>
                  </a:lnTo>
                  <a:lnTo>
                    <a:pt x="357" y="147"/>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123"/>
            <p:cNvSpPr/>
            <p:nvPr/>
          </p:nvSpPr>
          <p:spPr>
            <a:xfrm>
              <a:off x="-3950197" y="-744684"/>
              <a:ext cx="50192" cy="12168"/>
            </a:xfrm>
            <a:custGeom>
              <a:avLst/>
              <a:gdLst/>
              <a:ahLst/>
              <a:cxnLst/>
              <a:rect l="l" t="t" r="r" b="b"/>
              <a:pathLst>
                <a:path w="693" h="168" extrusionOk="0">
                  <a:moveTo>
                    <a:pt x="11" y="0"/>
                  </a:moveTo>
                  <a:lnTo>
                    <a:pt x="0" y="168"/>
                  </a:lnTo>
                  <a:lnTo>
                    <a:pt x="682" y="168"/>
                  </a:lnTo>
                  <a:lnTo>
                    <a:pt x="69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123"/>
            <p:cNvSpPr/>
            <p:nvPr/>
          </p:nvSpPr>
          <p:spPr>
            <a:xfrm>
              <a:off x="-3864370" y="-746205"/>
              <a:ext cx="8402" cy="9923"/>
            </a:xfrm>
            <a:custGeom>
              <a:avLst/>
              <a:gdLst/>
              <a:ahLst/>
              <a:cxnLst/>
              <a:rect l="l" t="t" r="r" b="b"/>
              <a:pathLst>
                <a:path w="116" h="137" extrusionOk="0">
                  <a:moveTo>
                    <a:pt x="63" y="0"/>
                  </a:moveTo>
                  <a:cubicBezTo>
                    <a:pt x="32" y="0"/>
                    <a:pt x="0" y="32"/>
                    <a:pt x="11" y="74"/>
                  </a:cubicBezTo>
                  <a:cubicBezTo>
                    <a:pt x="0" y="105"/>
                    <a:pt x="21" y="137"/>
                    <a:pt x="63" y="137"/>
                  </a:cubicBezTo>
                  <a:cubicBezTo>
                    <a:pt x="94" y="137"/>
                    <a:pt x="115" y="105"/>
                    <a:pt x="115" y="74"/>
                  </a:cubicBezTo>
                  <a:cubicBezTo>
                    <a:pt x="115" y="32"/>
                    <a:pt x="94"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123"/>
            <p:cNvSpPr/>
            <p:nvPr/>
          </p:nvSpPr>
          <p:spPr>
            <a:xfrm>
              <a:off x="-3814250" y="-933794"/>
              <a:ext cx="45629" cy="16731"/>
            </a:xfrm>
            <a:custGeom>
              <a:avLst/>
              <a:gdLst/>
              <a:ahLst/>
              <a:cxnLst/>
              <a:rect l="l" t="t" r="r" b="b"/>
              <a:pathLst>
                <a:path w="630" h="231" extrusionOk="0">
                  <a:moveTo>
                    <a:pt x="11" y="0"/>
                  </a:moveTo>
                  <a:lnTo>
                    <a:pt x="0" y="231"/>
                  </a:lnTo>
                  <a:lnTo>
                    <a:pt x="629" y="231"/>
                  </a:lnTo>
                  <a:lnTo>
                    <a:pt x="62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123"/>
            <p:cNvSpPr/>
            <p:nvPr/>
          </p:nvSpPr>
          <p:spPr>
            <a:xfrm>
              <a:off x="-4010240" y="-873823"/>
              <a:ext cx="35779" cy="22887"/>
            </a:xfrm>
            <a:custGeom>
              <a:avLst/>
              <a:gdLst/>
              <a:ahLst/>
              <a:cxnLst/>
              <a:rect l="l" t="t" r="r" b="b"/>
              <a:pathLst>
                <a:path w="494" h="316" extrusionOk="0">
                  <a:moveTo>
                    <a:pt x="494" y="1"/>
                  </a:moveTo>
                  <a:lnTo>
                    <a:pt x="11" y="21"/>
                  </a:lnTo>
                  <a:lnTo>
                    <a:pt x="1" y="315"/>
                  </a:lnTo>
                  <a:lnTo>
                    <a:pt x="494" y="284"/>
                  </a:lnTo>
                  <a:lnTo>
                    <a:pt x="49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123"/>
            <p:cNvSpPr/>
            <p:nvPr/>
          </p:nvSpPr>
          <p:spPr>
            <a:xfrm>
              <a:off x="-4009443" y="-747726"/>
              <a:ext cx="33462" cy="22815"/>
            </a:xfrm>
            <a:custGeom>
              <a:avLst/>
              <a:gdLst/>
              <a:ahLst/>
              <a:cxnLst/>
              <a:rect l="l" t="t" r="r" b="b"/>
              <a:pathLst>
                <a:path w="462" h="315" extrusionOk="0">
                  <a:moveTo>
                    <a:pt x="462" y="0"/>
                  </a:moveTo>
                  <a:lnTo>
                    <a:pt x="11" y="21"/>
                  </a:lnTo>
                  <a:lnTo>
                    <a:pt x="0" y="315"/>
                  </a:lnTo>
                  <a:lnTo>
                    <a:pt x="462" y="283"/>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123"/>
            <p:cNvSpPr/>
            <p:nvPr/>
          </p:nvSpPr>
          <p:spPr>
            <a:xfrm>
              <a:off x="-3792232" y="-747726"/>
              <a:ext cx="9198" cy="9923"/>
            </a:xfrm>
            <a:custGeom>
              <a:avLst/>
              <a:gdLst/>
              <a:ahLst/>
              <a:cxnLst/>
              <a:rect l="l" t="t" r="r" b="b"/>
              <a:pathLst>
                <a:path w="127" h="137" extrusionOk="0">
                  <a:moveTo>
                    <a:pt x="63" y="0"/>
                  </a:moveTo>
                  <a:cubicBezTo>
                    <a:pt x="32" y="0"/>
                    <a:pt x="11" y="32"/>
                    <a:pt x="11" y="63"/>
                  </a:cubicBezTo>
                  <a:cubicBezTo>
                    <a:pt x="0" y="95"/>
                    <a:pt x="32" y="126"/>
                    <a:pt x="63" y="137"/>
                  </a:cubicBezTo>
                  <a:cubicBezTo>
                    <a:pt x="95" y="126"/>
                    <a:pt x="116" y="95"/>
                    <a:pt x="116" y="63"/>
                  </a:cubicBezTo>
                  <a:cubicBezTo>
                    <a:pt x="126" y="32"/>
                    <a:pt x="9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123"/>
            <p:cNvSpPr/>
            <p:nvPr/>
          </p:nvSpPr>
          <p:spPr>
            <a:xfrm>
              <a:off x="-3793753" y="-902650"/>
              <a:ext cx="8402" cy="9923"/>
            </a:xfrm>
            <a:custGeom>
              <a:avLst/>
              <a:gdLst/>
              <a:ahLst/>
              <a:cxnLst/>
              <a:rect l="l" t="t" r="r" b="b"/>
              <a:pathLst>
                <a:path w="116" h="137" extrusionOk="0">
                  <a:moveTo>
                    <a:pt x="63" y="0"/>
                  </a:moveTo>
                  <a:cubicBezTo>
                    <a:pt x="21" y="0"/>
                    <a:pt x="0" y="31"/>
                    <a:pt x="0" y="73"/>
                  </a:cubicBezTo>
                  <a:cubicBezTo>
                    <a:pt x="0" y="105"/>
                    <a:pt x="21" y="136"/>
                    <a:pt x="53" y="136"/>
                  </a:cubicBezTo>
                  <a:cubicBezTo>
                    <a:pt x="84" y="136"/>
                    <a:pt x="116" y="105"/>
                    <a:pt x="116" y="73"/>
                  </a:cubicBezTo>
                  <a:cubicBezTo>
                    <a:pt x="116" y="31"/>
                    <a:pt x="95" y="11"/>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7" name="Google Shape;11177;p123"/>
            <p:cNvSpPr/>
            <p:nvPr/>
          </p:nvSpPr>
          <p:spPr>
            <a:xfrm>
              <a:off x="-5011992" y="-944441"/>
              <a:ext cx="54755" cy="224091"/>
            </a:xfrm>
            <a:custGeom>
              <a:avLst/>
              <a:gdLst/>
              <a:ahLst/>
              <a:cxnLst/>
              <a:rect l="l" t="t" r="r" b="b"/>
              <a:pathLst>
                <a:path w="756" h="3094" extrusionOk="0">
                  <a:moveTo>
                    <a:pt x="0" y="0"/>
                  </a:moveTo>
                  <a:lnTo>
                    <a:pt x="21" y="3094"/>
                  </a:lnTo>
                  <a:lnTo>
                    <a:pt x="755" y="3094"/>
                  </a:lnTo>
                  <a:lnTo>
                    <a:pt x="598"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8" name="Google Shape;11178;p123"/>
            <p:cNvSpPr/>
            <p:nvPr/>
          </p:nvSpPr>
          <p:spPr>
            <a:xfrm>
              <a:off x="-4304877" y="-882153"/>
              <a:ext cx="39545" cy="161803"/>
            </a:xfrm>
            <a:custGeom>
              <a:avLst/>
              <a:gdLst/>
              <a:ahLst/>
              <a:cxnLst/>
              <a:rect l="l" t="t" r="r" b="b"/>
              <a:pathLst>
                <a:path w="546" h="2234" extrusionOk="0">
                  <a:moveTo>
                    <a:pt x="31" y="0"/>
                  </a:moveTo>
                  <a:lnTo>
                    <a:pt x="0" y="2234"/>
                  </a:lnTo>
                  <a:lnTo>
                    <a:pt x="482" y="2234"/>
                  </a:lnTo>
                  <a:lnTo>
                    <a:pt x="54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9" name="Google Shape;11179;p123"/>
            <p:cNvSpPr/>
            <p:nvPr/>
          </p:nvSpPr>
          <p:spPr>
            <a:xfrm>
              <a:off x="-4951225" y="-944441"/>
              <a:ext cx="84378" cy="224091"/>
            </a:xfrm>
            <a:custGeom>
              <a:avLst/>
              <a:gdLst/>
              <a:ahLst/>
              <a:cxnLst/>
              <a:rect l="l" t="t" r="r" b="b"/>
              <a:pathLst>
                <a:path w="1165" h="3094" extrusionOk="0">
                  <a:moveTo>
                    <a:pt x="0" y="0"/>
                  </a:moveTo>
                  <a:lnTo>
                    <a:pt x="53" y="3094"/>
                  </a:lnTo>
                  <a:lnTo>
                    <a:pt x="1164" y="3094"/>
                  </a:lnTo>
                  <a:lnTo>
                    <a:pt x="923"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0" name="Google Shape;11180;p123"/>
            <p:cNvSpPr/>
            <p:nvPr/>
          </p:nvSpPr>
          <p:spPr>
            <a:xfrm>
              <a:off x="-4863152" y="-944441"/>
              <a:ext cx="68444" cy="224091"/>
            </a:xfrm>
            <a:custGeom>
              <a:avLst/>
              <a:gdLst/>
              <a:ahLst/>
              <a:cxnLst/>
              <a:rect l="l" t="t" r="r" b="b"/>
              <a:pathLst>
                <a:path w="945" h="3094" extrusionOk="0">
                  <a:moveTo>
                    <a:pt x="32" y="0"/>
                  </a:moveTo>
                  <a:lnTo>
                    <a:pt x="1" y="3094"/>
                  </a:lnTo>
                  <a:lnTo>
                    <a:pt x="860" y="3094"/>
                  </a:lnTo>
                  <a:lnTo>
                    <a:pt x="944"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1" name="Google Shape;11181;p123"/>
            <p:cNvSpPr/>
            <p:nvPr/>
          </p:nvSpPr>
          <p:spPr>
            <a:xfrm>
              <a:off x="-5091011" y="-926261"/>
              <a:ext cx="73007" cy="205911"/>
            </a:xfrm>
            <a:custGeom>
              <a:avLst/>
              <a:gdLst/>
              <a:ahLst/>
              <a:cxnLst/>
              <a:rect l="l" t="t" r="r" b="b"/>
              <a:pathLst>
                <a:path w="1008" h="2843" extrusionOk="0">
                  <a:moveTo>
                    <a:pt x="1" y="1"/>
                  </a:moveTo>
                  <a:lnTo>
                    <a:pt x="32" y="2843"/>
                  </a:lnTo>
                  <a:lnTo>
                    <a:pt x="1007" y="2843"/>
                  </a:lnTo>
                  <a:lnTo>
                    <a:pt x="903" y="43"/>
                  </a:lnTo>
                  <a:lnTo>
                    <a:pt x="1"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123"/>
            <p:cNvSpPr/>
            <p:nvPr/>
          </p:nvSpPr>
          <p:spPr>
            <a:xfrm>
              <a:off x="-5011992" y="-944441"/>
              <a:ext cx="51713" cy="158037"/>
            </a:xfrm>
            <a:custGeom>
              <a:avLst/>
              <a:gdLst/>
              <a:ahLst/>
              <a:cxnLst/>
              <a:rect l="l" t="t" r="r" b="b"/>
              <a:pathLst>
                <a:path w="714" h="2182" extrusionOk="0">
                  <a:moveTo>
                    <a:pt x="0" y="0"/>
                  </a:moveTo>
                  <a:lnTo>
                    <a:pt x="21" y="2150"/>
                  </a:lnTo>
                  <a:cubicBezTo>
                    <a:pt x="241" y="2171"/>
                    <a:pt x="472" y="2181"/>
                    <a:pt x="713" y="2181"/>
                  </a:cubicBezTo>
                  <a:lnTo>
                    <a:pt x="598"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123"/>
            <p:cNvSpPr/>
            <p:nvPr/>
          </p:nvSpPr>
          <p:spPr>
            <a:xfrm>
              <a:off x="-4304153" y="-882153"/>
              <a:ext cx="38821" cy="82060"/>
            </a:xfrm>
            <a:custGeom>
              <a:avLst/>
              <a:gdLst/>
              <a:ahLst/>
              <a:cxnLst/>
              <a:rect l="l" t="t" r="r" b="b"/>
              <a:pathLst>
                <a:path w="536" h="1133" extrusionOk="0">
                  <a:moveTo>
                    <a:pt x="21" y="0"/>
                  </a:moveTo>
                  <a:lnTo>
                    <a:pt x="1" y="1133"/>
                  </a:lnTo>
                  <a:cubicBezTo>
                    <a:pt x="179" y="1080"/>
                    <a:pt x="347" y="1017"/>
                    <a:pt x="514" y="944"/>
                  </a:cubicBezTo>
                  <a:lnTo>
                    <a:pt x="5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123"/>
            <p:cNvSpPr/>
            <p:nvPr/>
          </p:nvSpPr>
          <p:spPr>
            <a:xfrm>
              <a:off x="-4951225" y="-944441"/>
              <a:ext cx="79018" cy="158037"/>
            </a:xfrm>
            <a:custGeom>
              <a:avLst/>
              <a:gdLst/>
              <a:ahLst/>
              <a:cxnLst/>
              <a:rect l="l" t="t" r="r" b="b"/>
              <a:pathLst>
                <a:path w="1091" h="2182" extrusionOk="0">
                  <a:moveTo>
                    <a:pt x="0" y="0"/>
                  </a:moveTo>
                  <a:lnTo>
                    <a:pt x="42" y="2181"/>
                  </a:lnTo>
                  <a:lnTo>
                    <a:pt x="116" y="2181"/>
                  </a:lnTo>
                  <a:cubicBezTo>
                    <a:pt x="451" y="2181"/>
                    <a:pt x="776" y="2171"/>
                    <a:pt x="1091" y="2150"/>
                  </a:cubicBezTo>
                  <a:lnTo>
                    <a:pt x="923"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123"/>
            <p:cNvSpPr/>
            <p:nvPr/>
          </p:nvSpPr>
          <p:spPr>
            <a:xfrm>
              <a:off x="-4862356" y="-944441"/>
              <a:ext cx="67647" cy="154995"/>
            </a:xfrm>
            <a:custGeom>
              <a:avLst/>
              <a:gdLst/>
              <a:ahLst/>
              <a:cxnLst/>
              <a:rect l="l" t="t" r="r" b="b"/>
              <a:pathLst>
                <a:path w="934" h="2140" extrusionOk="0">
                  <a:moveTo>
                    <a:pt x="21" y="0"/>
                  </a:moveTo>
                  <a:lnTo>
                    <a:pt x="0" y="2139"/>
                  </a:lnTo>
                  <a:cubicBezTo>
                    <a:pt x="304" y="2108"/>
                    <a:pt x="598" y="2066"/>
                    <a:pt x="881" y="2014"/>
                  </a:cubicBezTo>
                  <a:lnTo>
                    <a:pt x="933"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123"/>
            <p:cNvSpPr/>
            <p:nvPr/>
          </p:nvSpPr>
          <p:spPr>
            <a:xfrm>
              <a:off x="-5091011" y="-926261"/>
              <a:ext cx="70689" cy="136816"/>
            </a:xfrm>
            <a:custGeom>
              <a:avLst/>
              <a:gdLst/>
              <a:ahLst/>
              <a:cxnLst/>
              <a:rect l="l" t="t" r="r" b="b"/>
              <a:pathLst>
                <a:path w="976" h="1889" extrusionOk="0">
                  <a:moveTo>
                    <a:pt x="1" y="1"/>
                  </a:moveTo>
                  <a:lnTo>
                    <a:pt x="22" y="1773"/>
                  </a:lnTo>
                  <a:cubicBezTo>
                    <a:pt x="326" y="1826"/>
                    <a:pt x="640" y="1868"/>
                    <a:pt x="976" y="1888"/>
                  </a:cubicBezTo>
                  <a:lnTo>
                    <a:pt x="903" y="43"/>
                  </a:lnTo>
                  <a:lnTo>
                    <a:pt x="1"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7" name="Google Shape;11187;p123"/>
            <p:cNvSpPr/>
            <p:nvPr/>
          </p:nvSpPr>
          <p:spPr>
            <a:xfrm>
              <a:off x="-5081088" y="-914093"/>
              <a:ext cx="47150" cy="12965"/>
            </a:xfrm>
            <a:custGeom>
              <a:avLst/>
              <a:gdLst/>
              <a:ahLst/>
              <a:cxnLst/>
              <a:rect l="l" t="t" r="r" b="b"/>
              <a:pathLst>
                <a:path w="651" h="179" extrusionOk="0">
                  <a:moveTo>
                    <a:pt x="0" y="1"/>
                  </a:moveTo>
                  <a:lnTo>
                    <a:pt x="10" y="179"/>
                  </a:lnTo>
                  <a:lnTo>
                    <a:pt x="650" y="17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8" name="Google Shape;11188;p123"/>
            <p:cNvSpPr/>
            <p:nvPr/>
          </p:nvSpPr>
          <p:spPr>
            <a:xfrm>
              <a:off x="-5080364" y="-892075"/>
              <a:ext cx="47150" cy="13761"/>
            </a:xfrm>
            <a:custGeom>
              <a:avLst/>
              <a:gdLst/>
              <a:ahLst/>
              <a:cxnLst/>
              <a:rect l="l" t="t" r="r" b="b"/>
              <a:pathLst>
                <a:path w="651" h="190" extrusionOk="0">
                  <a:moveTo>
                    <a:pt x="0" y="1"/>
                  </a:moveTo>
                  <a:lnTo>
                    <a:pt x="11" y="190"/>
                  </a:lnTo>
                  <a:lnTo>
                    <a:pt x="651" y="190"/>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123"/>
            <p:cNvSpPr/>
            <p:nvPr/>
          </p:nvSpPr>
          <p:spPr>
            <a:xfrm>
              <a:off x="-5005184" y="-933070"/>
              <a:ext cx="27450" cy="10719"/>
            </a:xfrm>
            <a:custGeom>
              <a:avLst/>
              <a:gdLst/>
              <a:ahLst/>
              <a:cxnLst/>
              <a:rect l="l" t="t" r="r" b="b"/>
              <a:pathLst>
                <a:path w="379" h="148" extrusionOk="0">
                  <a:moveTo>
                    <a:pt x="1" y="1"/>
                  </a:moveTo>
                  <a:lnTo>
                    <a:pt x="11" y="147"/>
                  </a:lnTo>
                  <a:lnTo>
                    <a:pt x="378" y="147"/>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123"/>
            <p:cNvSpPr/>
            <p:nvPr/>
          </p:nvSpPr>
          <p:spPr>
            <a:xfrm>
              <a:off x="-5082609" y="-744684"/>
              <a:ext cx="53234" cy="12168"/>
            </a:xfrm>
            <a:custGeom>
              <a:avLst/>
              <a:gdLst/>
              <a:ahLst/>
              <a:cxnLst/>
              <a:rect l="l" t="t" r="r" b="b"/>
              <a:pathLst>
                <a:path w="735" h="168" extrusionOk="0">
                  <a:moveTo>
                    <a:pt x="0" y="0"/>
                  </a:moveTo>
                  <a:lnTo>
                    <a:pt x="0" y="168"/>
                  </a:lnTo>
                  <a:lnTo>
                    <a:pt x="734" y="168"/>
                  </a:lnTo>
                  <a:lnTo>
                    <a:pt x="73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123"/>
            <p:cNvSpPr/>
            <p:nvPr/>
          </p:nvSpPr>
          <p:spPr>
            <a:xfrm>
              <a:off x="-4991350" y="-743163"/>
              <a:ext cx="9778" cy="6881"/>
            </a:xfrm>
            <a:custGeom>
              <a:avLst/>
              <a:gdLst/>
              <a:ahLst/>
              <a:cxnLst/>
              <a:rect l="l" t="t" r="r" b="b"/>
              <a:pathLst>
                <a:path w="135" h="95" extrusionOk="0">
                  <a:moveTo>
                    <a:pt x="109" y="0"/>
                  </a:moveTo>
                  <a:cubicBezTo>
                    <a:pt x="67" y="0"/>
                    <a:pt x="0" y="87"/>
                    <a:pt x="72" y="95"/>
                  </a:cubicBezTo>
                  <a:cubicBezTo>
                    <a:pt x="103" y="84"/>
                    <a:pt x="124" y="63"/>
                    <a:pt x="135" y="32"/>
                  </a:cubicBezTo>
                  <a:cubicBezTo>
                    <a:pt x="132" y="9"/>
                    <a:pt x="122" y="0"/>
                    <a:pt x="109"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2" name="Google Shape;11192;p123"/>
            <p:cNvSpPr/>
            <p:nvPr/>
          </p:nvSpPr>
          <p:spPr>
            <a:xfrm>
              <a:off x="-4943620" y="-933794"/>
              <a:ext cx="48671" cy="16731"/>
            </a:xfrm>
            <a:custGeom>
              <a:avLst/>
              <a:gdLst/>
              <a:ahLst/>
              <a:cxnLst/>
              <a:rect l="l" t="t" r="r" b="b"/>
              <a:pathLst>
                <a:path w="672" h="231" extrusionOk="0">
                  <a:moveTo>
                    <a:pt x="0" y="0"/>
                  </a:moveTo>
                  <a:lnTo>
                    <a:pt x="0" y="231"/>
                  </a:lnTo>
                  <a:lnTo>
                    <a:pt x="671" y="231"/>
                  </a:lnTo>
                  <a:lnTo>
                    <a:pt x="67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3" name="Google Shape;11193;p123"/>
            <p:cNvSpPr/>
            <p:nvPr/>
          </p:nvSpPr>
          <p:spPr>
            <a:xfrm>
              <a:off x="-4851781" y="-757649"/>
              <a:ext cx="40342" cy="25132"/>
            </a:xfrm>
            <a:custGeom>
              <a:avLst/>
              <a:gdLst/>
              <a:ahLst/>
              <a:cxnLst/>
              <a:rect l="l" t="t" r="r" b="b"/>
              <a:pathLst>
                <a:path w="557" h="347" extrusionOk="0">
                  <a:moveTo>
                    <a:pt x="1" y="1"/>
                  </a:moveTo>
                  <a:lnTo>
                    <a:pt x="1" y="347"/>
                  </a:lnTo>
                  <a:lnTo>
                    <a:pt x="557" y="347"/>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123"/>
            <p:cNvSpPr/>
            <p:nvPr/>
          </p:nvSpPr>
          <p:spPr>
            <a:xfrm>
              <a:off x="-4295027" y="-873823"/>
              <a:ext cx="25132" cy="22887"/>
            </a:xfrm>
            <a:custGeom>
              <a:avLst/>
              <a:gdLst/>
              <a:ahLst/>
              <a:cxnLst/>
              <a:rect l="l" t="t" r="r" b="b"/>
              <a:pathLst>
                <a:path w="347" h="316" extrusionOk="0">
                  <a:moveTo>
                    <a:pt x="0" y="1"/>
                  </a:moveTo>
                  <a:lnTo>
                    <a:pt x="0" y="284"/>
                  </a:lnTo>
                  <a:lnTo>
                    <a:pt x="346" y="315"/>
                  </a:lnTo>
                  <a:lnTo>
                    <a:pt x="346" y="21"/>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5" name="Google Shape;11195;p123"/>
            <p:cNvSpPr/>
            <p:nvPr/>
          </p:nvSpPr>
          <p:spPr>
            <a:xfrm>
              <a:off x="-4297345" y="-747726"/>
              <a:ext cx="23611" cy="22815"/>
            </a:xfrm>
            <a:custGeom>
              <a:avLst/>
              <a:gdLst/>
              <a:ahLst/>
              <a:cxnLst/>
              <a:rect l="l" t="t" r="r" b="b"/>
              <a:pathLst>
                <a:path w="326" h="315" extrusionOk="0">
                  <a:moveTo>
                    <a:pt x="11" y="0"/>
                  </a:moveTo>
                  <a:lnTo>
                    <a:pt x="1" y="283"/>
                  </a:lnTo>
                  <a:lnTo>
                    <a:pt x="326" y="315"/>
                  </a:lnTo>
                  <a:lnTo>
                    <a:pt x="326" y="21"/>
                  </a:lnTo>
                  <a:lnTo>
                    <a:pt x="1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6" name="Google Shape;11196;p123"/>
            <p:cNvSpPr/>
            <p:nvPr/>
          </p:nvSpPr>
          <p:spPr>
            <a:xfrm>
              <a:off x="-4848739" y="-933794"/>
              <a:ext cx="48671" cy="16006"/>
            </a:xfrm>
            <a:custGeom>
              <a:avLst/>
              <a:gdLst/>
              <a:ahLst/>
              <a:cxnLst/>
              <a:rect l="l" t="t" r="r" b="b"/>
              <a:pathLst>
                <a:path w="672" h="221" extrusionOk="0">
                  <a:moveTo>
                    <a:pt x="1" y="0"/>
                  </a:moveTo>
                  <a:lnTo>
                    <a:pt x="11" y="220"/>
                  </a:lnTo>
                  <a:lnTo>
                    <a:pt x="672" y="220"/>
                  </a:lnTo>
                  <a:lnTo>
                    <a:pt x="66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123"/>
            <p:cNvSpPr/>
            <p:nvPr/>
          </p:nvSpPr>
          <p:spPr>
            <a:xfrm>
              <a:off x="-4913997" y="-745336"/>
              <a:ext cx="9923" cy="7532"/>
            </a:xfrm>
            <a:custGeom>
              <a:avLst/>
              <a:gdLst/>
              <a:ahLst/>
              <a:cxnLst/>
              <a:rect l="l" t="t" r="r" b="b"/>
              <a:pathLst>
                <a:path w="137" h="104" extrusionOk="0">
                  <a:moveTo>
                    <a:pt x="108" y="0"/>
                  </a:moveTo>
                  <a:cubicBezTo>
                    <a:pt x="65" y="0"/>
                    <a:pt x="1" y="95"/>
                    <a:pt x="73" y="104"/>
                  </a:cubicBezTo>
                  <a:cubicBezTo>
                    <a:pt x="105" y="93"/>
                    <a:pt x="136" y="62"/>
                    <a:pt x="136" y="30"/>
                  </a:cubicBezTo>
                  <a:cubicBezTo>
                    <a:pt x="132" y="9"/>
                    <a:pt x="121" y="0"/>
                    <a:pt x="108"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123"/>
            <p:cNvSpPr/>
            <p:nvPr/>
          </p:nvSpPr>
          <p:spPr>
            <a:xfrm>
              <a:off x="-4921602" y="-899535"/>
              <a:ext cx="9126" cy="6808"/>
            </a:xfrm>
            <a:custGeom>
              <a:avLst/>
              <a:gdLst/>
              <a:ahLst/>
              <a:cxnLst/>
              <a:rect l="l" t="t" r="r" b="b"/>
              <a:pathLst>
                <a:path w="126" h="94" extrusionOk="0">
                  <a:moveTo>
                    <a:pt x="103" y="0"/>
                  </a:moveTo>
                  <a:cubicBezTo>
                    <a:pt x="65" y="0"/>
                    <a:pt x="1" y="93"/>
                    <a:pt x="74" y="93"/>
                  </a:cubicBezTo>
                  <a:cubicBezTo>
                    <a:pt x="105" y="93"/>
                    <a:pt x="126" y="62"/>
                    <a:pt x="126" y="30"/>
                  </a:cubicBezTo>
                  <a:cubicBezTo>
                    <a:pt x="124" y="9"/>
                    <a:pt x="114" y="0"/>
                    <a:pt x="10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123"/>
            <p:cNvSpPr/>
            <p:nvPr/>
          </p:nvSpPr>
          <p:spPr>
            <a:xfrm>
              <a:off x="-4837295" y="-780391"/>
              <a:ext cx="9923" cy="11444"/>
            </a:xfrm>
            <a:custGeom>
              <a:avLst/>
              <a:gdLst/>
              <a:ahLst/>
              <a:cxnLst/>
              <a:rect l="l" t="t" r="r" b="b"/>
              <a:pathLst>
                <a:path w="137" h="158" extrusionOk="0">
                  <a:moveTo>
                    <a:pt x="63" y="0"/>
                  </a:moveTo>
                  <a:cubicBezTo>
                    <a:pt x="32" y="0"/>
                    <a:pt x="0" y="42"/>
                    <a:pt x="0" y="84"/>
                  </a:cubicBezTo>
                  <a:cubicBezTo>
                    <a:pt x="0" y="116"/>
                    <a:pt x="32" y="158"/>
                    <a:pt x="63" y="158"/>
                  </a:cubicBezTo>
                  <a:cubicBezTo>
                    <a:pt x="105" y="158"/>
                    <a:pt x="136" y="116"/>
                    <a:pt x="126" y="84"/>
                  </a:cubicBezTo>
                  <a:cubicBezTo>
                    <a:pt x="136" y="42"/>
                    <a:pt x="10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123"/>
            <p:cNvSpPr/>
            <p:nvPr/>
          </p:nvSpPr>
          <p:spPr>
            <a:xfrm>
              <a:off x="-4830125" y="-900404"/>
              <a:ext cx="11081" cy="9198"/>
            </a:xfrm>
            <a:custGeom>
              <a:avLst/>
              <a:gdLst/>
              <a:ahLst/>
              <a:cxnLst/>
              <a:rect l="l" t="t" r="r" b="b"/>
              <a:pathLst>
                <a:path w="153" h="127" extrusionOk="0">
                  <a:moveTo>
                    <a:pt x="75" y="0"/>
                  </a:moveTo>
                  <a:cubicBezTo>
                    <a:pt x="37" y="0"/>
                    <a:pt x="1" y="21"/>
                    <a:pt x="16" y="63"/>
                  </a:cubicBezTo>
                  <a:cubicBezTo>
                    <a:pt x="1" y="105"/>
                    <a:pt x="37" y="126"/>
                    <a:pt x="75" y="126"/>
                  </a:cubicBezTo>
                  <a:cubicBezTo>
                    <a:pt x="113" y="126"/>
                    <a:pt x="153" y="105"/>
                    <a:pt x="142" y="63"/>
                  </a:cubicBezTo>
                  <a:cubicBezTo>
                    <a:pt x="153" y="21"/>
                    <a:pt x="113" y="0"/>
                    <a:pt x="7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123"/>
            <p:cNvSpPr/>
            <p:nvPr/>
          </p:nvSpPr>
          <p:spPr>
            <a:xfrm>
              <a:off x="-3742111" y="-345171"/>
              <a:ext cx="78294" cy="199755"/>
            </a:xfrm>
            <a:custGeom>
              <a:avLst/>
              <a:gdLst/>
              <a:ahLst/>
              <a:cxnLst/>
              <a:rect l="l" t="t" r="r" b="b"/>
              <a:pathLst>
                <a:path w="1081" h="2758" extrusionOk="0">
                  <a:moveTo>
                    <a:pt x="504" y="0"/>
                  </a:moveTo>
                  <a:lnTo>
                    <a:pt x="0" y="84"/>
                  </a:lnTo>
                  <a:lnTo>
                    <a:pt x="546" y="2758"/>
                  </a:lnTo>
                  <a:lnTo>
                    <a:pt x="1080" y="2622"/>
                  </a:lnTo>
                  <a:lnTo>
                    <a:pt x="504"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123"/>
            <p:cNvSpPr/>
            <p:nvPr/>
          </p:nvSpPr>
          <p:spPr>
            <a:xfrm>
              <a:off x="-3742908" y="-345171"/>
              <a:ext cx="63881" cy="121533"/>
            </a:xfrm>
            <a:custGeom>
              <a:avLst/>
              <a:gdLst/>
              <a:ahLst/>
              <a:cxnLst/>
              <a:rect l="l" t="t" r="r" b="b"/>
              <a:pathLst>
                <a:path w="882" h="1678" extrusionOk="0">
                  <a:moveTo>
                    <a:pt x="515" y="0"/>
                  </a:moveTo>
                  <a:lnTo>
                    <a:pt x="1" y="84"/>
                  </a:lnTo>
                  <a:lnTo>
                    <a:pt x="305" y="1552"/>
                  </a:lnTo>
                  <a:cubicBezTo>
                    <a:pt x="494" y="1615"/>
                    <a:pt x="683" y="1657"/>
                    <a:pt x="882" y="1678"/>
                  </a:cubicBezTo>
                  <a:lnTo>
                    <a:pt x="5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123"/>
            <p:cNvSpPr/>
            <p:nvPr/>
          </p:nvSpPr>
          <p:spPr>
            <a:xfrm>
              <a:off x="-3730740" y="-331555"/>
              <a:ext cx="25929" cy="26653"/>
            </a:xfrm>
            <a:custGeom>
              <a:avLst/>
              <a:gdLst/>
              <a:ahLst/>
              <a:cxnLst/>
              <a:rect l="l" t="t" r="r" b="b"/>
              <a:pathLst>
                <a:path w="358" h="368" extrusionOk="0">
                  <a:moveTo>
                    <a:pt x="284" y="1"/>
                  </a:moveTo>
                  <a:lnTo>
                    <a:pt x="1" y="11"/>
                  </a:lnTo>
                  <a:lnTo>
                    <a:pt x="74" y="368"/>
                  </a:lnTo>
                  <a:lnTo>
                    <a:pt x="357" y="357"/>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123"/>
            <p:cNvSpPr/>
            <p:nvPr/>
          </p:nvSpPr>
          <p:spPr>
            <a:xfrm>
              <a:off x="-3698075" y="-179601"/>
              <a:ext cx="24408" cy="25857"/>
            </a:xfrm>
            <a:custGeom>
              <a:avLst/>
              <a:gdLst/>
              <a:ahLst/>
              <a:cxnLst/>
              <a:rect l="l" t="t" r="r" b="b"/>
              <a:pathLst>
                <a:path w="337" h="357" extrusionOk="0">
                  <a:moveTo>
                    <a:pt x="273" y="0"/>
                  </a:moveTo>
                  <a:lnTo>
                    <a:pt x="1" y="73"/>
                  </a:lnTo>
                  <a:lnTo>
                    <a:pt x="64" y="357"/>
                  </a:lnTo>
                  <a:lnTo>
                    <a:pt x="336" y="273"/>
                  </a:lnTo>
                  <a:lnTo>
                    <a:pt x="27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5" name="Google Shape;11205;p123"/>
            <p:cNvSpPr/>
            <p:nvPr/>
          </p:nvSpPr>
          <p:spPr>
            <a:xfrm>
              <a:off x="-3714806" y="-298093"/>
              <a:ext cx="6953" cy="19773"/>
            </a:xfrm>
            <a:custGeom>
              <a:avLst/>
              <a:gdLst/>
              <a:ahLst/>
              <a:cxnLst/>
              <a:rect l="l" t="t" r="r" b="b"/>
              <a:pathLst>
                <a:path w="96" h="273" extrusionOk="0">
                  <a:moveTo>
                    <a:pt x="1" y="0"/>
                  </a:moveTo>
                  <a:lnTo>
                    <a:pt x="53" y="273"/>
                  </a:lnTo>
                  <a:lnTo>
                    <a:pt x="95" y="262"/>
                  </a:lnTo>
                  <a:lnTo>
                    <a:pt x="4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6" name="Google Shape;11206;p123"/>
            <p:cNvSpPr/>
            <p:nvPr/>
          </p:nvSpPr>
          <p:spPr>
            <a:xfrm>
              <a:off x="-3796795" y="-345171"/>
              <a:ext cx="78294" cy="199755"/>
            </a:xfrm>
            <a:custGeom>
              <a:avLst/>
              <a:gdLst/>
              <a:ahLst/>
              <a:cxnLst/>
              <a:rect l="l" t="t" r="r" b="b"/>
              <a:pathLst>
                <a:path w="1081" h="2758" extrusionOk="0">
                  <a:moveTo>
                    <a:pt x="514" y="0"/>
                  </a:moveTo>
                  <a:lnTo>
                    <a:pt x="0" y="84"/>
                  </a:lnTo>
                  <a:lnTo>
                    <a:pt x="546" y="2758"/>
                  </a:lnTo>
                  <a:lnTo>
                    <a:pt x="1080" y="2622"/>
                  </a:lnTo>
                  <a:lnTo>
                    <a:pt x="514"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123"/>
            <p:cNvSpPr/>
            <p:nvPr/>
          </p:nvSpPr>
          <p:spPr>
            <a:xfrm>
              <a:off x="-3796795" y="-345171"/>
              <a:ext cx="63881" cy="121533"/>
            </a:xfrm>
            <a:custGeom>
              <a:avLst/>
              <a:gdLst/>
              <a:ahLst/>
              <a:cxnLst/>
              <a:rect l="l" t="t" r="r" b="b"/>
              <a:pathLst>
                <a:path w="882" h="1678" extrusionOk="0">
                  <a:moveTo>
                    <a:pt x="514" y="0"/>
                  </a:moveTo>
                  <a:lnTo>
                    <a:pt x="0" y="84"/>
                  </a:lnTo>
                  <a:lnTo>
                    <a:pt x="304" y="1552"/>
                  </a:lnTo>
                  <a:cubicBezTo>
                    <a:pt x="493" y="1615"/>
                    <a:pt x="682" y="1657"/>
                    <a:pt x="881" y="1678"/>
                  </a:cubicBezTo>
                  <a:lnTo>
                    <a:pt x="5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123"/>
            <p:cNvSpPr/>
            <p:nvPr/>
          </p:nvSpPr>
          <p:spPr>
            <a:xfrm>
              <a:off x="-3785423" y="-331555"/>
              <a:ext cx="25929" cy="26653"/>
            </a:xfrm>
            <a:custGeom>
              <a:avLst/>
              <a:gdLst/>
              <a:ahLst/>
              <a:cxnLst/>
              <a:rect l="l" t="t" r="r" b="b"/>
              <a:pathLst>
                <a:path w="358" h="368" extrusionOk="0">
                  <a:moveTo>
                    <a:pt x="284" y="1"/>
                  </a:moveTo>
                  <a:lnTo>
                    <a:pt x="1" y="11"/>
                  </a:lnTo>
                  <a:lnTo>
                    <a:pt x="85" y="368"/>
                  </a:lnTo>
                  <a:lnTo>
                    <a:pt x="357" y="357"/>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9" name="Google Shape;11209;p123"/>
            <p:cNvSpPr/>
            <p:nvPr/>
          </p:nvSpPr>
          <p:spPr>
            <a:xfrm>
              <a:off x="-3752758" y="-179601"/>
              <a:ext cx="24408" cy="25857"/>
            </a:xfrm>
            <a:custGeom>
              <a:avLst/>
              <a:gdLst/>
              <a:ahLst/>
              <a:cxnLst/>
              <a:rect l="l" t="t" r="r" b="b"/>
              <a:pathLst>
                <a:path w="337" h="357" extrusionOk="0">
                  <a:moveTo>
                    <a:pt x="284" y="0"/>
                  </a:moveTo>
                  <a:lnTo>
                    <a:pt x="1" y="73"/>
                  </a:lnTo>
                  <a:lnTo>
                    <a:pt x="64" y="357"/>
                  </a:lnTo>
                  <a:lnTo>
                    <a:pt x="336" y="273"/>
                  </a:lnTo>
                  <a:lnTo>
                    <a:pt x="28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123"/>
            <p:cNvSpPr/>
            <p:nvPr/>
          </p:nvSpPr>
          <p:spPr>
            <a:xfrm>
              <a:off x="-3769489" y="-298093"/>
              <a:ext cx="6953" cy="19773"/>
            </a:xfrm>
            <a:custGeom>
              <a:avLst/>
              <a:gdLst/>
              <a:ahLst/>
              <a:cxnLst/>
              <a:rect l="l" t="t" r="r" b="b"/>
              <a:pathLst>
                <a:path w="96" h="273" extrusionOk="0">
                  <a:moveTo>
                    <a:pt x="1" y="0"/>
                  </a:moveTo>
                  <a:lnTo>
                    <a:pt x="53" y="273"/>
                  </a:lnTo>
                  <a:lnTo>
                    <a:pt x="95" y="262"/>
                  </a:lnTo>
                  <a:lnTo>
                    <a:pt x="4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123"/>
            <p:cNvSpPr/>
            <p:nvPr/>
          </p:nvSpPr>
          <p:spPr>
            <a:xfrm>
              <a:off x="-3884939" y="-351255"/>
              <a:ext cx="81336" cy="204390"/>
            </a:xfrm>
            <a:custGeom>
              <a:avLst/>
              <a:gdLst/>
              <a:ahLst/>
              <a:cxnLst/>
              <a:rect l="l" t="t" r="r" b="b"/>
              <a:pathLst>
                <a:path w="1123" h="2822" extrusionOk="0">
                  <a:moveTo>
                    <a:pt x="232" y="0"/>
                  </a:moveTo>
                  <a:lnTo>
                    <a:pt x="1" y="2821"/>
                  </a:lnTo>
                  <a:lnTo>
                    <a:pt x="1081" y="2821"/>
                  </a:lnTo>
                  <a:lnTo>
                    <a:pt x="1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2" name="Google Shape;11212;p123"/>
            <p:cNvSpPr/>
            <p:nvPr/>
          </p:nvSpPr>
          <p:spPr>
            <a:xfrm>
              <a:off x="-4222889" y="-351255"/>
              <a:ext cx="38024" cy="204390"/>
            </a:xfrm>
            <a:custGeom>
              <a:avLst/>
              <a:gdLst/>
              <a:ahLst/>
              <a:cxnLst/>
              <a:rect l="l" t="t" r="r" b="b"/>
              <a:pathLst>
                <a:path w="525" h="2822" extrusionOk="0">
                  <a:moveTo>
                    <a:pt x="1" y="0"/>
                  </a:moveTo>
                  <a:lnTo>
                    <a:pt x="22" y="2821"/>
                  </a:lnTo>
                  <a:lnTo>
                    <a:pt x="525" y="282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3" name="Google Shape;11213;p123"/>
            <p:cNvSpPr/>
            <p:nvPr/>
          </p:nvSpPr>
          <p:spPr>
            <a:xfrm>
              <a:off x="-3963886" y="-351255"/>
              <a:ext cx="70689" cy="204390"/>
            </a:xfrm>
            <a:custGeom>
              <a:avLst/>
              <a:gdLst/>
              <a:ahLst/>
              <a:cxnLst/>
              <a:rect l="l" t="t" r="r" b="b"/>
              <a:pathLst>
                <a:path w="976" h="2822" extrusionOk="0">
                  <a:moveTo>
                    <a:pt x="0" y="0"/>
                  </a:moveTo>
                  <a:lnTo>
                    <a:pt x="84" y="2821"/>
                  </a:lnTo>
                  <a:lnTo>
                    <a:pt x="976" y="2821"/>
                  </a:lnTo>
                  <a:lnTo>
                    <a:pt x="9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123"/>
            <p:cNvSpPr/>
            <p:nvPr/>
          </p:nvSpPr>
          <p:spPr>
            <a:xfrm>
              <a:off x="-4137061" y="-295051"/>
              <a:ext cx="51713" cy="148187"/>
            </a:xfrm>
            <a:custGeom>
              <a:avLst/>
              <a:gdLst/>
              <a:ahLst/>
              <a:cxnLst/>
              <a:rect l="l" t="t" r="r" b="b"/>
              <a:pathLst>
                <a:path w="714" h="2046" extrusionOk="0">
                  <a:moveTo>
                    <a:pt x="42" y="0"/>
                  </a:moveTo>
                  <a:lnTo>
                    <a:pt x="1" y="2045"/>
                  </a:lnTo>
                  <a:lnTo>
                    <a:pt x="714" y="2045"/>
                  </a:lnTo>
                  <a:lnTo>
                    <a:pt x="6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5" name="Google Shape;11215;p123"/>
            <p:cNvSpPr/>
            <p:nvPr/>
          </p:nvSpPr>
          <p:spPr>
            <a:xfrm>
              <a:off x="-4077815" y="-351255"/>
              <a:ext cx="41863" cy="204390"/>
            </a:xfrm>
            <a:custGeom>
              <a:avLst/>
              <a:gdLst/>
              <a:ahLst/>
              <a:cxnLst/>
              <a:rect l="l" t="t" r="r" b="b"/>
              <a:pathLst>
                <a:path w="578" h="2822" extrusionOk="0">
                  <a:moveTo>
                    <a:pt x="21" y="0"/>
                  </a:moveTo>
                  <a:lnTo>
                    <a:pt x="0" y="2821"/>
                  </a:lnTo>
                  <a:lnTo>
                    <a:pt x="514" y="2821"/>
                  </a:lnTo>
                  <a:lnTo>
                    <a:pt x="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6" name="Google Shape;11216;p123"/>
            <p:cNvSpPr/>
            <p:nvPr/>
          </p:nvSpPr>
          <p:spPr>
            <a:xfrm>
              <a:off x="-4032982" y="-331555"/>
              <a:ext cx="68372" cy="184690"/>
            </a:xfrm>
            <a:custGeom>
              <a:avLst/>
              <a:gdLst/>
              <a:ahLst/>
              <a:cxnLst/>
              <a:rect l="l" t="t" r="r" b="b"/>
              <a:pathLst>
                <a:path w="944" h="2550" extrusionOk="0">
                  <a:moveTo>
                    <a:pt x="871" y="1"/>
                  </a:moveTo>
                  <a:lnTo>
                    <a:pt x="84" y="74"/>
                  </a:lnTo>
                  <a:lnTo>
                    <a:pt x="0" y="2549"/>
                  </a:lnTo>
                  <a:lnTo>
                    <a:pt x="944" y="2549"/>
                  </a:lnTo>
                  <a:lnTo>
                    <a:pt x="8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7" name="Google Shape;11217;p123"/>
            <p:cNvSpPr/>
            <p:nvPr/>
          </p:nvSpPr>
          <p:spPr>
            <a:xfrm>
              <a:off x="-3884939" y="-260865"/>
              <a:ext cx="79888" cy="114001"/>
            </a:xfrm>
            <a:custGeom>
              <a:avLst/>
              <a:gdLst/>
              <a:ahLst/>
              <a:cxnLst/>
              <a:rect l="l" t="t" r="r" b="b"/>
              <a:pathLst>
                <a:path w="1103" h="1574" extrusionOk="0">
                  <a:moveTo>
                    <a:pt x="127" y="0"/>
                  </a:moveTo>
                  <a:lnTo>
                    <a:pt x="1" y="1573"/>
                  </a:lnTo>
                  <a:lnTo>
                    <a:pt x="1081" y="1573"/>
                  </a:lnTo>
                  <a:lnTo>
                    <a:pt x="1102" y="283"/>
                  </a:lnTo>
                  <a:cubicBezTo>
                    <a:pt x="787" y="157"/>
                    <a:pt x="462" y="63"/>
                    <a:pt x="127"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8" name="Google Shape;11218;p123"/>
            <p:cNvSpPr/>
            <p:nvPr/>
          </p:nvSpPr>
          <p:spPr>
            <a:xfrm>
              <a:off x="-4222092" y="-221392"/>
              <a:ext cx="37228" cy="74528"/>
            </a:xfrm>
            <a:custGeom>
              <a:avLst/>
              <a:gdLst/>
              <a:ahLst/>
              <a:cxnLst/>
              <a:rect l="l" t="t" r="r" b="b"/>
              <a:pathLst>
                <a:path w="514" h="1029" extrusionOk="0">
                  <a:moveTo>
                    <a:pt x="0" y="0"/>
                  </a:moveTo>
                  <a:lnTo>
                    <a:pt x="0" y="1028"/>
                  </a:lnTo>
                  <a:lnTo>
                    <a:pt x="514" y="1028"/>
                  </a:lnTo>
                  <a:lnTo>
                    <a:pt x="482" y="378"/>
                  </a:lnTo>
                  <a:cubicBezTo>
                    <a:pt x="336" y="242"/>
                    <a:pt x="168" y="116"/>
                    <a:pt x="0"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123"/>
            <p:cNvSpPr/>
            <p:nvPr/>
          </p:nvSpPr>
          <p:spPr>
            <a:xfrm>
              <a:off x="-3961641" y="-270788"/>
              <a:ext cx="68444" cy="123923"/>
            </a:xfrm>
            <a:custGeom>
              <a:avLst/>
              <a:gdLst/>
              <a:ahLst/>
              <a:cxnLst/>
              <a:rect l="l" t="t" r="r" b="b"/>
              <a:pathLst>
                <a:path w="945" h="1711" extrusionOk="0">
                  <a:moveTo>
                    <a:pt x="1" y="1"/>
                  </a:moveTo>
                  <a:lnTo>
                    <a:pt x="53" y="1710"/>
                  </a:lnTo>
                  <a:lnTo>
                    <a:pt x="945" y="1710"/>
                  </a:lnTo>
                  <a:lnTo>
                    <a:pt x="924" y="95"/>
                  </a:lnTo>
                  <a:cubicBezTo>
                    <a:pt x="620" y="43"/>
                    <a:pt x="315" y="11"/>
                    <a:pt x="1"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123"/>
            <p:cNvSpPr/>
            <p:nvPr/>
          </p:nvSpPr>
          <p:spPr>
            <a:xfrm>
              <a:off x="-4137061" y="-262386"/>
              <a:ext cx="51713" cy="115522"/>
            </a:xfrm>
            <a:custGeom>
              <a:avLst/>
              <a:gdLst/>
              <a:ahLst/>
              <a:cxnLst/>
              <a:rect l="l" t="t" r="r" b="b"/>
              <a:pathLst>
                <a:path w="714" h="1595" extrusionOk="0">
                  <a:moveTo>
                    <a:pt x="682" y="0"/>
                  </a:moveTo>
                  <a:cubicBezTo>
                    <a:pt x="462" y="42"/>
                    <a:pt x="242" y="94"/>
                    <a:pt x="32" y="147"/>
                  </a:cubicBezTo>
                  <a:lnTo>
                    <a:pt x="1" y="1594"/>
                  </a:lnTo>
                  <a:lnTo>
                    <a:pt x="1" y="1594"/>
                  </a:lnTo>
                  <a:lnTo>
                    <a:pt x="714" y="1584"/>
                  </a:lnTo>
                  <a:lnTo>
                    <a:pt x="682"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123"/>
            <p:cNvSpPr/>
            <p:nvPr/>
          </p:nvSpPr>
          <p:spPr>
            <a:xfrm>
              <a:off x="-4077815" y="-268470"/>
              <a:ext cx="39545" cy="121606"/>
            </a:xfrm>
            <a:custGeom>
              <a:avLst/>
              <a:gdLst/>
              <a:ahLst/>
              <a:cxnLst/>
              <a:rect l="l" t="t" r="r" b="b"/>
              <a:pathLst>
                <a:path w="546" h="1679" extrusionOk="0">
                  <a:moveTo>
                    <a:pt x="546" y="0"/>
                  </a:moveTo>
                  <a:lnTo>
                    <a:pt x="546" y="0"/>
                  </a:lnTo>
                  <a:cubicBezTo>
                    <a:pt x="367" y="21"/>
                    <a:pt x="189" y="42"/>
                    <a:pt x="11" y="74"/>
                  </a:cubicBezTo>
                  <a:lnTo>
                    <a:pt x="0" y="1678"/>
                  </a:lnTo>
                  <a:lnTo>
                    <a:pt x="514" y="1678"/>
                  </a:lnTo>
                  <a:lnTo>
                    <a:pt x="546"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2" name="Google Shape;11222;p123"/>
            <p:cNvSpPr/>
            <p:nvPr/>
          </p:nvSpPr>
          <p:spPr>
            <a:xfrm>
              <a:off x="-4032982" y="-271077"/>
              <a:ext cx="68372" cy="124213"/>
            </a:xfrm>
            <a:custGeom>
              <a:avLst/>
              <a:gdLst/>
              <a:ahLst/>
              <a:cxnLst/>
              <a:rect l="l" t="t" r="r" b="b"/>
              <a:pathLst>
                <a:path w="944" h="1715" extrusionOk="0">
                  <a:moveTo>
                    <a:pt x="666" y="1"/>
                  </a:moveTo>
                  <a:cubicBezTo>
                    <a:pt x="461" y="1"/>
                    <a:pt x="260" y="10"/>
                    <a:pt x="53" y="26"/>
                  </a:cubicBezTo>
                  <a:lnTo>
                    <a:pt x="0" y="1714"/>
                  </a:lnTo>
                  <a:lnTo>
                    <a:pt x="944" y="1704"/>
                  </a:lnTo>
                  <a:lnTo>
                    <a:pt x="891" y="5"/>
                  </a:lnTo>
                  <a:cubicBezTo>
                    <a:pt x="816" y="2"/>
                    <a:pt x="741" y="1"/>
                    <a:pt x="666"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3" name="Google Shape;11223;p123"/>
            <p:cNvSpPr/>
            <p:nvPr/>
          </p:nvSpPr>
          <p:spPr>
            <a:xfrm>
              <a:off x="-3944910" y="-169026"/>
              <a:ext cx="42587" cy="13037"/>
            </a:xfrm>
            <a:custGeom>
              <a:avLst/>
              <a:gdLst/>
              <a:ahLst/>
              <a:cxnLst/>
              <a:rect l="l" t="t" r="r" b="b"/>
              <a:pathLst>
                <a:path w="588" h="180" extrusionOk="0">
                  <a:moveTo>
                    <a:pt x="1" y="1"/>
                  </a:moveTo>
                  <a:lnTo>
                    <a:pt x="1" y="179"/>
                  </a:lnTo>
                  <a:lnTo>
                    <a:pt x="588" y="179"/>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4" name="Google Shape;11224;p123"/>
            <p:cNvSpPr/>
            <p:nvPr/>
          </p:nvSpPr>
          <p:spPr>
            <a:xfrm>
              <a:off x="-3945634" y="-191769"/>
              <a:ext cx="42587" cy="12965"/>
            </a:xfrm>
            <a:custGeom>
              <a:avLst/>
              <a:gdLst/>
              <a:ahLst/>
              <a:cxnLst/>
              <a:rect l="l" t="t" r="r" b="b"/>
              <a:pathLst>
                <a:path w="588" h="179" extrusionOk="0">
                  <a:moveTo>
                    <a:pt x="0" y="0"/>
                  </a:moveTo>
                  <a:lnTo>
                    <a:pt x="0" y="179"/>
                  </a:lnTo>
                  <a:lnTo>
                    <a:pt x="587" y="179"/>
                  </a:lnTo>
                  <a:lnTo>
                    <a:pt x="57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123"/>
            <p:cNvSpPr/>
            <p:nvPr/>
          </p:nvSpPr>
          <p:spPr>
            <a:xfrm>
              <a:off x="-4018569" y="-175038"/>
              <a:ext cx="41066" cy="17527"/>
            </a:xfrm>
            <a:custGeom>
              <a:avLst/>
              <a:gdLst/>
              <a:ahLst/>
              <a:cxnLst/>
              <a:rect l="l" t="t" r="r" b="b"/>
              <a:pathLst>
                <a:path w="567" h="242" extrusionOk="0">
                  <a:moveTo>
                    <a:pt x="0" y="0"/>
                  </a:moveTo>
                  <a:lnTo>
                    <a:pt x="0" y="241"/>
                  </a:lnTo>
                  <a:lnTo>
                    <a:pt x="567" y="241"/>
                  </a:lnTo>
                  <a:lnTo>
                    <a:pt x="55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123"/>
            <p:cNvSpPr/>
            <p:nvPr/>
          </p:nvSpPr>
          <p:spPr>
            <a:xfrm>
              <a:off x="-3946431" y="-342926"/>
              <a:ext cx="47150" cy="12240"/>
            </a:xfrm>
            <a:custGeom>
              <a:avLst/>
              <a:gdLst/>
              <a:ahLst/>
              <a:cxnLst/>
              <a:rect l="l" t="t" r="r" b="b"/>
              <a:pathLst>
                <a:path w="651" h="169" extrusionOk="0">
                  <a:moveTo>
                    <a:pt x="1" y="1"/>
                  </a:moveTo>
                  <a:lnTo>
                    <a:pt x="1" y="168"/>
                  </a:lnTo>
                  <a:lnTo>
                    <a:pt x="651" y="168"/>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123"/>
            <p:cNvSpPr/>
            <p:nvPr/>
          </p:nvSpPr>
          <p:spPr>
            <a:xfrm>
              <a:off x="-4063402" y="-339160"/>
              <a:ext cx="9416" cy="7170"/>
            </a:xfrm>
            <a:custGeom>
              <a:avLst/>
              <a:gdLst/>
              <a:ahLst/>
              <a:cxnLst/>
              <a:rect l="l" t="t" r="r" b="b"/>
              <a:pathLst>
                <a:path w="130" h="99" extrusionOk="0">
                  <a:moveTo>
                    <a:pt x="64" y="1"/>
                  </a:moveTo>
                  <a:cubicBezTo>
                    <a:pt x="32" y="11"/>
                    <a:pt x="1" y="32"/>
                    <a:pt x="11" y="74"/>
                  </a:cubicBezTo>
                  <a:cubicBezTo>
                    <a:pt x="13" y="92"/>
                    <a:pt x="21" y="99"/>
                    <a:pt x="30" y="99"/>
                  </a:cubicBezTo>
                  <a:cubicBezTo>
                    <a:pt x="65" y="99"/>
                    <a:pt x="130"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123"/>
            <p:cNvSpPr/>
            <p:nvPr/>
          </p:nvSpPr>
          <p:spPr>
            <a:xfrm>
              <a:off x="-4004156" y="-197128"/>
              <a:ext cx="6881" cy="9995"/>
            </a:xfrm>
            <a:custGeom>
              <a:avLst/>
              <a:gdLst/>
              <a:ahLst/>
              <a:cxnLst/>
              <a:rect l="l" t="t" r="r" b="b"/>
              <a:pathLst>
                <a:path w="95" h="138" extrusionOk="0">
                  <a:moveTo>
                    <a:pt x="43" y="1"/>
                  </a:moveTo>
                  <a:cubicBezTo>
                    <a:pt x="22" y="1"/>
                    <a:pt x="1" y="32"/>
                    <a:pt x="1" y="74"/>
                  </a:cubicBezTo>
                  <a:cubicBezTo>
                    <a:pt x="1" y="106"/>
                    <a:pt x="22" y="137"/>
                    <a:pt x="43" y="137"/>
                  </a:cubicBezTo>
                  <a:cubicBezTo>
                    <a:pt x="74" y="137"/>
                    <a:pt x="95" y="106"/>
                    <a:pt x="95" y="74"/>
                  </a:cubicBezTo>
                  <a:cubicBezTo>
                    <a:pt x="95" y="32"/>
                    <a:pt x="7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123"/>
            <p:cNvSpPr/>
            <p:nvPr/>
          </p:nvSpPr>
          <p:spPr>
            <a:xfrm>
              <a:off x="-4126414" y="-166709"/>
              <a:ext cx="31216" cy="10719"/>
            </a:xfrm>
            <a:custGeom>
              <a:avLst/>
              <a:gdLst/>
              <a:ahLst/>
              <a:cxnLst/>
              <a:rect l="l" t="t" r="r" b="b"/>
              <a:pathLst>
                <a:path w="431" h="148" extrusionOk="0">
                  <a:moveTo>
                    <a:pt x="0" y="0"/>
                  </a:moveTo>
                  <a:lnTo>
                    <a:pt x="0" y="147"/>
                  </a:lnTo>
                  <a:lnTo>
                    <a:pt x="430" y="147"/>
                  </a:lnTo>
                  <a:lnTo>
                    <a:pt x="43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123"/>
            <p:cNvSpPr/>
            <p:nvPr/>
          </p:nvSpPr>
          <p:spPr>
            <a:xfrm>
              <a:off x="-4073252" y="-179601"/>
              <a:ext cx="25857" cy="25857"/>
            </a:xfrm>
            <a:custGeom>
              <a:avLst/>
              <a:gdLst/>
              <a:ahLst/>
              <a:cxnLst/>
              <a:rect l="l" t="t" r="r" b="b"/>
              <a:pathLst>
                <a:path w="357" h="357" extrusionOk="0">
                  <a:moveTo>
                    <a:pt x="0" y="0"/>
                  </a:moveTo>
                  <a:lnTo>
                    <a:pt x="11" y="346"/>
                  </a:lnTo>
                  <a:lnTo>
                    <a:pt x="357" y="357"/>
                  </a:lnTo>
                  <a:lnTo>
                    <a:pt x="357" y="357"/>
                  </a:lnTo>
                  <a:lnTo>
                    <a:pt x="346" y="21"/>
                  </a:lnTo>
                  <a:lnTo>
                    <a:pt x="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1" name="Google Shape;11231;p123"/>
            <p:cNvSpPr/>
            <p:nvPr/>
          </p:nvSpPr>
          <p:spPr>
            <a:xfrm>
              <a:off x="-4219847" y="-340681"/>
              <a:ext cx="20569" cy="22163"/>
            </a:xfrm>
            <a:custGeom>
              <a:avLst/>
              <a:gdLst/>
              <a:ahLst/>
              <a:cxnLst/>
              <a:rect l="l" t="t" r="r" b="b"/>
              <a:pathLst>
                <a:path w="284" h="306" extrusionOk="0">
                  <a:moveTo>
                    <a:pt x="1" y="1"/>
                  </a:moveTo>
                  <a:lnTo>
                    <a:pt x="1" y="284"/>
                  </a:lnTo>
                  <a:lnTo>
                    <a:pt x="284" y="305"/>
                  </a:lnTo>
                  <a:lnTo>
                    <a:pt x="284" y="2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2" name="Google Shape;11232;p123"/>
            <p:cNvSpPr/>
            <p:nvPr/>
          </p:nvSpPr>
          <p:spPr>
            <a:xfrm>
              <a:off x="-3856837" y="-181122"/>
              <a:ext cx="36576" cy="22815"/>
            </a:xfrm>
            <a:custGeom>
              <a:avLst/>
              <a:gdLst/>
              <a:ahLst/>
              <a:cxnLst/>
              <a:rect l="l" t="t" r="r" b="b"/>
              <a:pathLst>
                <a:path w="505" h="315" extrusionOk="0">
                  <a:moveTo>
                    <a:pt x="1" y="0"/>
                  </a:moveTo>
                  <a:lnTo>
                    <a:pt x="11" y="294"/>
                  </a:lnTo>
                  <a:lnTo>
                    <a:pt x="504" y="315"/>
                  </a:lnTo>
                  <a:lnTo>
                    <a:pt x="504"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123"/>
            <p:cNvSpPr/>
            <p:nvPr/>
          </p:nvSpPr>
          <p:spPr>
            <a:xfrm>
              <a:off x="-3856837" y="-339884"/>
              <a:ext cx="47223" cy="22090"/>
            </a:xfrm>
            <a:custGeom>
              <a:avLst/>
              <a:gdLst/>
              <a:ahLst/>
              <a:cxnLst/>
              <a:rect l="l" t="t" r="r" b="b"/>
              <a:pathLst>
                <a:path w="652" h="305" extrusionOk="0">
                  <a:moveTo>
                    <a:pt x="1" y="0"/>
                  </a:moveTo>
                  <a:lnTo>
                    <a:pt x="1" y="284"/>
                  </a:lnTo>
                  <a:lnTo>
                    <a:pt x="651" y="305"/>
                  </a:lnTo>
                  <a:lnTo>
                    <a:pt x="641" y="1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123"/>
            <p:cNvSpPr/>
            <p:nvPr/>
          </p:nvSpPr>
          <p:spPr>
            <a:xfrm>
              <a:off x="-4218326" y="-194811"/>
              <a:ext cx="25857" cy="42587"/>
            </a:xfrm>
            <a:custGeom>
              <a:avLst/>
              <a:gdLst/>
              <a:ahLst/>
              <a:cxnLst/>
              <a:rect l="l" t="t" r="r" b="b"/>
              <a:pathLst>
                <a:path w="357" h="588" extrusionOk="0">
                  <a:moveTo>
                    <a:pt x="0" y="0"/>
                  </a:moveTo>
                  <a:lnTo>
                    <a:pt x="11" y="588"/>
                  </a:lnTo>
                  <a:lnTo>
                    <a:pt x="357" y="588"/>
                  </a:lnTo>
                  <a:lnTo>
                    <a:pt x="3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123"/>
            <p:cNvSpPr/>
            <p:nvPr/>
          </p:nvSpPr>
          <p:spPr>
            <a:xfrm>
              <a:off x="-4062605" y="-204661"/>
              <a:ext cx="4635" cy="19048"/>
            </a:xfrm>
            <a:custGeom>
              <a:avLst/>
              <a:gdLst/>
              <a:ahLst/>
              <a:cxnLst/>
              <a:rect l="l" t="t" r="r" b="b"/>
              <a:pathLst>
                <a:path w="64" h="263" extrusionOk="0">
                  <a:moveTo>
                    <a:pt x="0" y="0"/>
                  </a:moveTo>
                  <a:lnTo>
                    <a:pt x="0" y="262"/>
                  </a:lnTo>
                  <a:lnTo>
                    <a:pt x="63" y="262"/>
                  </a:lnTo>
                  <a:lnTo>
                    <a:pt x="63" y="11"/>
                  </a:lnTo>
                  <a:lnTo>
                    <a:pt x="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6" name="Google Shape;11236;p123"/>
            <p:cNvSpPr/>
            <p:nvPr/>
          </p:nvSpPr>
          <p:spPr>
            <a:xfrm>
              <a:off x="-4115768" y="-283028"/>
              <a:ext cx="11226" cy="7750"/>
            </a:xfrm>
            <a:custGeom>
              <a:avLst/>
              <a:gdLst/>
              <a:ahLst/>
              <a:cxnLst/>
              <a:rect l="l" t="t" r="r" b="b"/>
              <a:pathLst>
                <a:path w="155" h="107" extrusionOk="0">
                  <a:moveTo>
                    <a:pt x="22" y="0"/>
                  </a:moveTo>
                  <a:cubicBezTo>
                    <a:pt x="9" y="0"/>
                    <a:pt x="0" y="10"/>
                    <a:pt x="0" y="33"/>
                  </a:cubicBezTo>
                  <a:cubicBezTo>
                    <a:pt x="0" y="75"/>
                    <a:pt x="32" y="107"/>
                    <a:pt x="74" y="107"/>
                  </a:cubicBezTo>
                  <a:cubicBezTo>
                    <a:pt x="155" y="107"/>
                    <a:pt x="67" y="0"/>
                    <a:pt x="2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7" name="Google Shape;11237;p123"/>
            <p:cNvSpPr/>
            <p:nvPr/>
          </p:nvSpPr>
          <p:spPr>
            <a:xfrm>
              <a:off x="-4317842" y="-371028"/>
              <a:ext cx="35055" cy="224163"/>
            </a:xfrm>
            <a:custGeom>
              <a:avLst/>
              <a:gdLst/>
              <a:ahLst/>
              <a:cxnLst/>
              <a:rect l="l" t="t" r="r" b="b"/>
              <a:pathLst>
                <a:path w="484" h="3095" extrusionOk="0">
                  <a:moveTo>
                    <a:pt x="106" y="1"/>
                  </a:moveTo>
                  <a:lnTo>
                    <a:pt x="1" y="3094"/>
                  </a:lnTo>
                  <a:lnTo>
                    <a:pt x="462" y="3094"/>
                  </a:lnTo>
                  <a:lnTo>
                    <a:pt x="483"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8" name="Google Shape;11238;p123"/>
            <p:cNvSpPr/>
            <p:nvPr/>
          </p:nvSpPr>
          <p:spPr>
            <a:xfrm>
              <a:off x="-4760594" y="-333800"/>
              <a:ext cx="52438" cy="186935"/>
            </a:xfrm>
            <a:custGeom>
              <a:avLst/>
              <a:gdLst/>
              <a:ahLst/>
              <a:cxnLst/>
              <a:rect l="l" t="t" r="r" b="b"/>
              <a:pathLst>
                <a:path w="724" h="2581" extrusionOk="0">
                  <a:moveTo>
                    <a:pt x="147" y="0"/>
                  </a:moveTo>
                  <a:lnTo>
                    <a:pt x="0" y="2580"/>
                  </a:lnTo>
                  <a:lnTo>
                    <a:pt x="703" y="2580"/>
                  </a:lnTo>
                  <a:lnTo>
                    <a:pt x="724"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9" name="Google Shape;11239;p123"/>
            <p:cNvSpPr/>
            <p:nvPr/>
          </p:nvSpPr>
          <p:spPr>
            <a:xfrm>
              <a:off x="-4809193" y="-333800"/>
              <a:ext cx="45629" cy="186935"/>
            </a:xfrm>
            <a:custGeom>
              <a:avLst/>
              <a:gdLst/>
              <a:ahLst/>
              <a:cxnLst/>
              <a:rect l="l" t="t" r="r" b="b"/>
              <a:pathLst>
                <a:path w="630" h="2581" extrusionOk="0">
                  <a:moveTo>
                    <a:pt x="0" y="0"/>
                  </a:moveTo>
                  <a:lnTo>
                    <a:pt x="53" y="2580"/>
                  </a:lnTo>
                  <a:lnTo>
                    <a:pt x="629" y="2580"/>
                  </a:lnTo>
                  <a:lnTo>
                    <a:pt x="608"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123"/>
            <p:cNvSpPr/>
            <p:nvPr/>
          </p:nvSpPr>
          <p:spPr>
            <a:xfrm>
              <a:off x="-4757552" y="-333800"/>
              <a:ext cx="49396" cy="132180"/>
            </a:xfrm>
            <a:custGeom>
              <a:avLst/>
              <a:gdLst/>
              <a:ahLst/>
              <a:cxnLst/>
              <a:rect l="l" t="t" r="r" b="b"/>
              <a:pathLst>
                <a:path w="682" h="1825" extrusionOk="0">
                  <a:moveTo>
                    <a:pt x="105" y="0"/>
                  </a:moveTo>
                  <a:lnTo>
                    <a:pt x="0" y="1794"/>
                  </a:lnTo>
                  <a:cubicBezTo>
                    <a:pt x="199" y="1814"/>
                    <a:pt x="409" y="1825"/>
                    <a:pt x="619" y="1825"/>
                  </a:cubicBezTo>
                  <a:lnTo>
                    <a:pt x="661" y="1825"/>
                  </a:lnTo>
                  <a:lnTo>
                    <a:pt x="682"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1" name="Google Shape;11241;p123"/>
            <p:cNvSpPr/>
            <p:nvPr/>
          </p:nvSpPr>
          <p:spPr>
            <a:xfrm>
              <a:off x="-4809193" y="-333800"/>
              <a:ext cx="45629" cy="129211"/>
            </a:xfrm>
            <a:custGeom>
              <a:avLst/>
              <a:gdLst/>
              <a:ahLst/>
              <a:cxnLst/>
              <a:rect l="l" t="t" r="r" b="b"/>
              <a:pathLst>
                <a:path w="630" h="1784" extrusionOk="0">
                  <a:moveTo>
                    <a:pt x="0" y="0"/>
                  </a:moveTo>
                  <a:lnTo>
                    <a:pt x="32" y="1678"/>
                  </a:lnTo>
                  <a:cubicBezTo>
                    <a:pt x="231" y="1720"/>
                    <a:pt x="430" y="1752"/>
                    <a:pt x="629" y="1783"/>
                  </a:cubicBezTo>
                  <a:lnTo>
                    <a:pt x="608"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2" name="Google Shape;11242;p123"/>
            <p:cNvSpPr/>
            <p:nvPr/>
          </p:nvSpPr>
          <p:spPr>
            <a:xfrm>
              <a:off x="-4743139" y="-325471"/>
              <a:ext cx="30420" cy="14486"/>
            </a:xfrm>
            <a:custGeom>
              <a:avLst/>
              <a:gdLst/>
              <a:ahLst/>
              <a:cxnLst/>
              <a:rect l="l" t="t" r="r" b="b"/>
              <a:pathLst>
                <a:path w="420" h="200" extrusionOk="0">
                  <a:moveTo>
                    <a:pt x="0" y="1"/>
                  </a:moveTo>
                  <a:lnTo>
                    <a:pt x="0" y="200"/>
                  </a:lnTo>
                  <a:lnTo>
                    <a:pt x="420" y="200"/>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123"/>
            <p:cNvSpPr/>
            <p:nvPr/>
          </p:nvSpPr>
          <p:spPr>
            <a:xfrm>
              <a:off x="-4797822" y="-177356"/>
              <a:ext cx="27378" cy="20569"/>
            </a:xfrm>
            <a:custGeom>
              <a:avLst/>
              <a:gdLst/>
              <a:ahLst/>
              <a:cxnLst/>
              <a:rect l="l" t="t" r="r" b="b"/>
              <a:pathLst>
                <a:path w="378" h="284" extrusionOk="0">
                  <a:moveTo>
                    <a:pt x="0" y="1"/>
                  </a:moveTo>
                  <a:lnTo>
                    <a:pt x="0" y="284"/>
                  </a:lnTo>
                  <a:lnTo>
                    <a:pt x="367" y="284"/>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4" name="Google Shape;11244;p123"/>
            <p:cNvSpPr/>
            <p:nvPr/>
          </p:nvSpPr>
          <p:spPr>
            <a:xfrm>
              <a:off x="-4806151" y="-324674"/>
              <a:ext cx="32665" cy="12965"/>
            </a:xfrm>
            <a:custGeom>
              <a:avLst/>
              <a:gdLst/>
              <a:ahLst/>
              <a:cxnLst/>
              <a:rect l="l" t="t" r="r" b="b"/>
              <a:pathLst>
                <a:path w="451" h="179" extrusionOk="0">
                  <a:moveTo>
                    <a:pt x="11" y="0"/>
                  </a:moveTo>
                  <a:lnTo>
                    <a:pt x="0" y="178"/>
                  </a:lnTo>
                  <a:lnTo>
                    <a:pt x="451" y="178"/>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5" name="Google Shape;11245;p123"/>
            <p:cNvSpPr/>
            <p:nvPr/>
          </p:nvSpPr>
          <p:spPr>
            <a:xfrm>
              <a:off x="-4737055" y="-169751"/>
              <a:ext cx="5360" cy="8402"/>
            </a:xfrm>
            <a:custGeom>
              <a:avLst/>
              <a:gdLst/>
              <a:ahLst/>
              <a:cxnLst/>
              <a:rect l="l" t="t" r="r" b="b"/>
              <a:pathLst>
                <a:path w="74" h="116" extrusionOk="0">
                  <a:moveTo>
                    <a:pt x="32" y="0"/>
                  </a:moveTo>
                  <a:cubicBezTo>
                    <a:pt x="11" y="0"/>
                    <a:pt x="0" y="21"/>
                    <a:pt x="0" y="53"/>
                  </a:cubicBezTo>
                  <a:cubicBezTo>
                    <a:pt x="0" y="84"/>
                    <a:pt x="11" y="116"/>
                    <a:pt x="32" y="116"/>
                  </a:cubicBezTo>
                  <a:cubicBezTo>
                    <a:pt x="53" y="116"/>
                    <a:pt x="74" y="84"/>
                    <a:pt x="74" y="53"/>
                  </a:cubicBezTo>
                  <a:cubicBezTo>
                    <a:pt x="74" y="21"/>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6" name="Google Shape;11246;p123"/>
            <p:cNvSpPr/>
            <p:nvPr/>
          </p:nvSpPr>
          <p:spPr>
            <a:xfrm>
              <a:off x="-4732492" y="-298890"/>
              <a:ext cx="5360" cy="8474"/>
            </a:xfrm>
            <a:custGeom>
              <a:avLst/>
              <a:gdLst/>
              <a:ahLst/>
              <a:cxnLst/>
              <a:rect l="l" t="t" r="r" b="b"/>
              <a:pathLst>
                <a:path w="74" h="117" extrusionOk="0">
                  <a:moveTo>
                    <a:pt x="42" y="1"/>
                  </a:moveTo>
                  <a:cubicBezTo>
                    <a:pt x="21" y="1"/>
                    <a:pt x="0" y="32"/>
                    <a:pt x="0" y="64"/>
                  </a:cubicBezTo>
                  <a:cubicBezTo>
                    <a:pt x="0" y="85"/>
                    <a:pt x="21" y="116"/>
                    <a:pt x="42" y="116"/>
                  </a:cubicBezTo>
                  <a:cubicBezTo>
                    <a:pt x="63" y="116"/>
                    <a:pt x="74" y="95"/>
                    <a:pt x="74" y="64"/>
                  </a:cubicBezTo>
                  <a:cubicBezTo>
                    <a:pt x="7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7" name="Google Shape;11247;p123"/>
            <p:cNvSpPr/>
            <p:nvPr/>
          </p:nvSpPr>
          <p:spPr>
            <a:xfrm>
              <a:off x="-4787175" y="-197128"/>
              <a:ext cx="6156" cy="9995"/>
            </a:xfrm>
            <a:custGeom>
              <a:avLst/>
              <a:gdLst/>
              <a:ahLst/>
              <a:cxnLst/>
              <a:rect l="l" t="t" r="r" b="b"/>
              <a:pathLst>
                <a:path w="85" h="138" extrusionOk="0">
                  <a:moveTo>
                    <a:pt x="42" y="1"/>
                  </a:moveTo>
                  <a:cubicBezTo>
                    <a:pt x="21" y="1"/>
                    <a:pt x="0" y="32"/>
                    <a:pt x="0" y="64"/>
                  </a:cubicBezTo>
                  <a:cubicBezTo>
                    <a:pt x="0" y="106"/>
                    <a:pt x="21" y="137"/>
                    <a:pt x="42" y="137"/>
                  </a:cubicBezTo>
                  <a:cubicBezTo>
                    <a:pt x="63" y="137"/>
                    <a:pt x="84" y="106"/>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8" name="Google Shape;11248;p123"/>
            <p:cNvSpPr/>
            <p:nvPr/>
          </p:nvSpPr>
          <p:spPr>
            <a:xfrm>
              <a:off x="-4870757" y="-282159"/>
              <a:ext cx="53234" cy="135295"/>
            </a:xfrm>
            <a:custGeom>
              <a:avLst/>
              <a:gdLst/>
              <a:ahLst/>
              <a:cxnLst/>
              <a:rect l="l" t="t" r="r" b="b"/>
              <a:pathLst>
                <a:path w="735" h="1868" extrusionOk="0">
                  <a:moveTo>
                    <a:pt x="1" y="0"/>
                  </a:moveTo>
                  <a:lnTo>
                    <a:pt x="43" y="1867"/>
                  </a:lnTo>
                  <a:lnTo>
                    <a:pt x="724" y="1867"/>
                  </a:lnTo>
                  <a:lnTo>
                    <a:pt x="73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123"/>
            <p:cNvSpPr/>
            <p:nvPr/>
          </p:nvSpPr>
          <p:spPr>
            <a:xfrm>
              <a:off x="-4870757" y="-282159"/>
              <a:ext cx="53234" cy="68444"/>
            </a:xfrm>
            <a:custGeom>
              <a:avLst/>
              <a:gdLst/>
              <a:ahLst/>
              <a:cxnLst/>
              <a:rect l="l" t="t" r="r" b="b"/>
              <a:pathLst>
                <a:path w="735" h="945" extrusionOk="0">
                  <a:moveTo>
                    <a:pt x="1" y="0"/>
                  </a:moveTo>
                  <a:lnTo>
                    <a:pt x="22" y="944"/>
                  </a:lnTo>
                  <a:cubicBezTo>
                    <a:pt x="273" y="902"/>
                    <a:pt x="515" y="850"/>
                    <a:pt x="735" y="787"/>
                  </a:cubicBezTo>
                  <a:lnTo>
                    <a:pt x="7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0" name="Google Shape;11250;p123"/>
            <p:cNvSpPr/>
            <p:nvPr/>
          </p:nvSpPr>
          <p:spPr>
            <a:xfrm>
              <a:off x="-4859314" y="-275351"/>
              <a:ext cx="35707" cy="19845"/>
            </a:xfrm>
            <a:custGeom>
              <a:avLst/>
              <a:gdLst/>
              <a:ahLst/>
              <a:cxnLst/>
              <a:rect l="l" t="t" r="r" b="b"/>
              <a:pathLst>
                <a:path w="493" h="274" extrusionOk="0">
                  <a:moveTo>
                    <a:pt x="0" y="1"/>
                  </a:moveTo>
                  <a:lnTo>
                    <a:pt x="11" y="242"/>
                  </a:lnTo>
                  <a:lnTo>
                    <a:pt x="493" y="273"/>
                  </a:lnTo>
                  <a:lnTo>
                    <a:pt x="493" y="3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1" name="Google Shape;11251;p123"/>
            <p:cNvSpPr/>
            <p:nvPr/>
          </p:nvSpPr>
          <p:spPr>
            <a:xfrm>
              <a:off x="-4857865" y="-169751"/>
              <a:ext cx="33534" cy="19048"/>
            </a:xfrm>
            <a:custGeom>
              <a:avLst/>
              <a:gdLst/>
              <a:ahLst/>
              <a:cxnLst/>
              <a:rect l="l" t="t" r="r" b="b"/>
              <a:pathLst>
                <a:path w="463" h="263" extrusionOk="0">
                  <a:moveTo>
                    <a:pt x="1" y="0"/>
                  </a:moveTo>
                  <a:lnTo>
                    <a:pt x="11" y="242"/>
                  </a:lnTo>
                  <a:lnTo>
                    <a:pt x="462" y="263"/>
                  </a:lnTo>
                  <a:lnTo>
                    <a:pt x="462"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2" name="Google Shape;11252;p123"/>
            <p:cNvSpPr/>
            <p:nvPr/>
          </p:nvSpPr>
          <p:spPr>
            <a:xfrm>
              <a:off x="-4927686" y="-371028"/>
              <a:ext cx="47875" cy="224163"/>
            </a:xfrm>
            <a:custGeom>
              <a:avLst/>
              <a:gdLst/>
              <a:ahLst/>
              <a:cxnLst/>
              <a:rect l="l" t="t" r="r" b="b"/>
              <a:pathLst>
                <a:path w="661" h="3095" extrusionOk="0">
                  <a:moveTo>
                    <a:pt x="137" y="1"/>
                  </a:moveTo>
                  <a:lnTo>
                    <a:pt x="0" y="3094"/>
                  </a:lnTo>
                  <a:lnTo>
                    <a:pt x="629" y="3094"/>
                  </a:lnTo>
                  <a:lnTo>
                    <a:pt x="661"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3" name="Google Shape;11253;p123"/>
            <p:cNvSpPr/>
            <p:nvPr/>
          </p:nvSpPr>
          <p:spPr>
            <a:xfrm>
              <a:off x="-4970998" y="-371028"/>
              <a:ext cx="41863" cy="224163"/>
            </a:xfrm>
            <a:custGeom>
              <a:avLst/>
              <a:gdLst/>
              <a:ahLst/>
              <a:cxnLst/>
              <a:rect l="l" t="t" r="r" b="b"/>
              <a:pathLst>
                <a:path w="578" h="3095" extrusionOk="0">
                  <a:moveTo>
                    <a:pt x="1" y="1"/>
                  </a:moveTo>
                  <a:lnTo>
                    <a:pt x="53" y="3094"/>
                  </a:lnTo>
                  <a:lnTo>
                    <a:pt x="577" y="3094"/>
                  </a:lnTo>
                  <a:lnTo>
                    <a:pt x="556"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4" name="Google Shape;11254;p123"/>
            <p:cNvSpPr/>
            <p:nvPr/>
          </p:nvSpPr>
          <p:spPr>
            <a:xfrm>
              <a:off x="-4924644" y="-371028"/>
              <a:ext cx="44833" cy="158834"/>
            </a:xfrm>
            <a:custGeom>
              <a:avLst/>
              <a:gdLst/>
              <a:ahLst/>
              <a:cxnLst/>
              <a:rect l="l" t="t" r="r" b="b"/>
              <a:pathLst>
                <a:path w="619" h="2193" extrusionOk="0">
                  <a:moveTo>
                    <a:pt x="95" y="1"/>
                  </a:moveTo>
                  <a:lnTo>
                    <a:pt x="0" y="2150"/>
                  </a:lnTo>
                  <a:cubicBezTo>
                    <a:pt x="189" y="2171"/>
                    <a:pt x="367" y="2192"/>
                    <a:pt x="556" y="2192"/>
                  </a:cubicBezTo>
                  <a:lnTo>
                    <a:pt x="598" y="2192"/>
                  </a:lnTo>
                  <a:lnTo>
                    <a:pt x="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123"/>
            <p:cNvSpPr/>
            <p:nvPr/>
          </p:nvSpPr>
          <p:spPr>
            <a:xfrm>
              <a:off x="-4970201" y="-371028"/>
              <a:ext cx="40270" cy="154995"/>
            </a:xfrm>
            <a:custGeom>
              <a:avLst/>
              <a:gdLst/>
              <a:ahLst/>
              <a:cxnLst/>
              <a:rect l="l" t="t" r="r" b="b"/>
              <a:pathLst>
                <a:path w="556" h="2140" extrusionOk="0">
                  <a:moveTo>
                    <a:pt x="0" y="1"/>
                  </a:moveTo>
                  <a:lnTo>
                    <a:pt x="31" y="2014"/>
                  </a:lnTo>
                  <a:cubicBezTo>
                    <a:pt x="199" y="2066"/>
                    <a:pt x="378" y="2108"/>
                    <a:pt x="556" y="2140"/>
                  </a:cubicBezTo>
                  <a:lnTo>
                    <a:pt x="5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123"/>
            <p:cNvSpPr/>
            <p:nvPr/>
          </p:nvSpPr>
          <p:spPr>
            <a:xfrm>
              <a:off x="-4911751" y="-360381"/>
              <a:ext cx="28174" cy="16803"/>
            </a:xfrm>
            <a:custGeom>
              <a:avLst/>
              <a:gdLst/>
              <a:ahLst/>
              <a:cxnLst/>
              <a:rect l="l" t="t" r="r" b="b"/>
              <a:pathLst>
                <a:path w="389" h="232" extrusionOk="0">
                  <a:moveTo>
                    <a:pt x="11" y="0"/>
                  </a:moveTo>
                  <a:lnTo>
                    <a:pt x="0" y="231"/>
                  </a:lnTo>
                  <a:lnTo>
                    <a:pt x="378" y="231"/>
                  </a:lnTo>
                  <a:lnTo>
                    <a:pt x="3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7" name="Google Shape;11257;p123"/>
            <p:cNvSpPr/>
            <p:nvPr/>
          </p:nvSpPr>
          <p:spPr>
            <a:xfrm>
              <a:off x="-4960351" y="-183440"/>
              <a:ext cx="24336" cy="24408"/>
            </a:xfrm>
            <a:custGeom>
              <a:avLst/>
              <a:gdLst/>
              <a:ahLst/>
              <a:cxnLst/>
              <a:rect l="l" t="t" r="r" b="b"/>
              <a:pathLst>
                <a:path w="336" h="337" extrusionOk="0">
                  <a:moveTo>
                    <a:pt x="0" y="1"/>
                  </a:moveTo>
                  <a:lnTo>
                    <a:pt x="0" y="336"/>
                  </a:lnTo>
                  <a:lnTo>
                    <a:pt x="325" y="336"/>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8" name="Google Shape;11258;p123"/>
            <p:cNvSpPr/>
            <p:nvPr/>
          </p:nvSpPr>
          <p:spPr>
            <a:xfrm>
              <a:off x="-4967956" y="-360381"/>
              <a:ext cx="29695" cy="16006"/>
            </a:xfrm>
            <a:custGeom>
              <a:avLst/>
              <a:gdLst/>
              <a:ahLst/>
              <a:cxnLst/>
              <a:rect l="l" t="t" r="r" b="b"/>
              <a:pathLst>
                <a:path w="410" h="221" extrusionOk="0">
                  <a:moveTo>
                    <a:pt x="11" y="0"/>
                  </a:moveTo>
                  <a:lnTo>
                    <a:pt x="0" y="221"/>
                  </a:lnTo>
                  <a:lnTo>
                    <a:pt x="409" y="221"/>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9" name="Google Shape;11259;p123"/>
            <p:cNvSpPr/>
            <p:nvPr/>
          </p:nvSpPr>
          <p:spPr>
            <a:xfrm>
              <a:off x="-4906464" y="-174314"/>
              <a:ext cx="5432" cy="9923"/>
            </a:xfrm>
            <a:custGeom>
              <a:avLst/>
              <a:gdLst/>
              <a:ahLst/>
              <a:cxnLst/>
              <a:rect l="l" t="t" r="r" b="b"/>
              <a:pathLst>
                <a:path w="75" h="137" extrusionOk="0">
                  <a:moveTo>
                    <a:pt x="43" y="0"/>
                  </a:moveTo>
                  <a:cubicBezTo>
                    <a:pt x="22" y="0"/>
                    <a:pt x="1" y="32"/>
                    <a:pt x="1" y="63"/>
                  </a:cubicBezTo>
                  <a:cubicBezTo>
                    <a:pt x="1" y="105"/>
                    <a:pt x="22" y="137"/>
                    <a:pt x="43" y="137"/>
                  </a:cubicBezTo>
                  <a:cubicBezTo>
                    <a:pt x="53" y="137"/>
                    <a:pt x="74" y="105"/>
                    <a:pt x="74" y="63"/>
                  </a:cubicBezTo>
                  <a:cubicBezTo>
                    <a:pt x="74" y="32"/>
                    <a:pt x="53"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123"/>
            <p:cNvSpPr/>
            <p:nvPr/>
          </p:nvSpPr>
          <p:spPr>
            <a:xfrm>
              <a:off x="-4901901" y="-329237"/>
              <a:ext cx="4635" cy="9923"/>
            </a:xfrm>
            <a:custGeom>
              <a:avLst/>
              <a:gdLst/>
              <a:ahLst/>
              <a:cxnLst/>
              <a:rect l="l" t="t" r="r" b="b"/>
              <a:pathLst>
                <a:path w="64" h="137" extrusionOk="0">
                  <a:moveTo>
                    <a:pt x="32" y="0"/>
                  </a:moveTo>
                  <a:cubicBezTo>
                    <a:pt x="22" y="0"/>
                    <a:pt x="1" y="32"/>
                    <a:pt x="1" y="74"/>
                  </a:cubicBezTo>
                  <a:cubicBezTo>
                    <a:pt x="1" y="105"/>
                    <a:pt x="22" y="137"/>
                    <a:pt x="32" y="137"/>
                  </a:cubicBezTo>
                  <a:cubicBezTo>
                    <a:pt x="53" y="137"/>
                    <a:pt x="64" y="116"/>
                    <a:pt x="64" y="74"/>
                  </a:cubicBezTo>
                  <a:cubicBezTo>
                    <a:pt x="64"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1" name="Google Shape;11261;p123"/>
            <p:cNvSpPr/>
            <p:nvPr/>
          </p:nvSpPr>
          <p:spPr>
            <a:xfrm>
              <a:off x="-4950500" y="-206979"/>
              <a:ext cx="5432" cy="11444"/>
            </a:xfrm>
            <a:custGeom>
              <a:avLst/>
              <a:gdLst/>
              <a:ahLst/>
              <a:cxnLst/>
              <a:rect l="l" t="t" r="r" b="b"/>
              <a:pathLst>
                <a:path w="75" h="158" extrusionOk="0">
                  <a:moveTo>
                    <a:pt x="32" y="1"/>
                  </a:moveTo>
                  <a:cubicBezTo>
                    <a:pt x="11" y="1"/>
                    <a:pt x="1" y="32"/>
                    <a:pt x="1" y="84"/>
                  </a:cubicBezTo>
                  <a:cubicBezTo>
                    <a:pt x="1" y="126"/>
                    <a:pt x="11" y="158"/>
                    <a:pt x="32" y="158"/>
                  </a:cubicBezTo>
                  <a:cubicBezTo>
                    <a:pt x="53" y="158"/>
                    <a:pt x="74" y="126"/>
                    <a:pt x="74" y="84"/>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2" name="Google Shape;11262;p123"/>
            <p:cNvSpPr/>
            <p:nvPr/>
          </p:nvSpPr>
          <p:spPr>
            <a:xfrm>
              <a:off x="-5025681" y="-308740"/>
              <a:ext cx="47150" cy="161875"/>
            </a:xfrm>
            <a:custGeom>
              <a:avLst/>
              <a:gdLst/>
              <a:ahLst/>
              <a:cxnLst/>
              <a:rect l="l" t="t" r="r" b="b"/>
              <a:pathLst>
                <a:path w="651" h="2235" extrusionOk="0">
                  <a:moveTo>
                    <a:pt x="1" y="0"/>
                  </a:moveTo>
                  <a:lnTo>
                    <a:pt x="32" y="2234"/>
                  </a:lnTo>
                  <a:lnTo>
                    <a:pt x="651" y="2234"/>
                  </a:lnTo>
                  <a:lnTo>
                    <a:pt x="651"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123"/>
            <p:cNvSpPr/>
            <p:nvPr/>
          </p:nvSpPr>
          <p:spPr>
            <a:xfrm>
              <a:off x="-5091011" y="-352776"/>
              <a:ext cx="59318" cy="205911"/>
            </a:xfrm>
            <a:custGeom>
              <a:avLst/>
              <a:gdLst/>
              <a:ahLst/>
              <a:cxnLst/>
              <a:rect l="l" t="t" r="r" b="b"/>
              <a:pathLst>
                <a:path w="819" h="2843" extrusionOk="0">
                  <a:moveTo>
                    <a:pt x="756" y="0"/>
                  </a:moveTo>
                  <a:lnTo>
                    <a:pt x="1" y="42"/>
                  </a:lnTo>
                  <a:lnTo>
                    <a:pt x="1" y="2842"/>
                  </a:lnTo>
                  <a:lnTo>
                    <a:pt x="819" y="2842"/>
                  </a:lnTo>
                  <a:lnTo>
                    <a:pt x="756"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4" name="Google Shape;11264;p123"/>
            <p:cNvSpPr/>
            <p:nvPr/>
          </p:nvSpPr>
          <p:spPr>
            <a:xfrm>
              <a:off x="-5025681" y="-308740"/>
              <a:ext cx="47150" cy="82060"/>
            </a:xfrm>
            <a:custGeom>
              <a:avLst/>
              <a:gdLst/>
              <a:ahLst/>
              <a:cxnLst/>
              <a:rect l="l" t="t" r="r" b="b"/>
              <a:pathLst>
                <a:path w="651" h="1133" extrusionOk="0">
                  <a:moveTo>
                    <a:pt x="1" y="0"/>
                  </a:moveTo>
                  <a:lnTo>
                    <a:pt x="21" y="1133"/>
                  </a:lnTo>
                  <a:cubicBezTo>
                    <a:pt x="231" y="1091"/>
                    <a:pt x="441" y="1028"/>
                    <a:pt x="651" y="955"/>
                  </a:cubicBezTo>
                  <a:lnTo>
                    <a:pt x="65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5" name="Google Shape;11265;p123"/>
            <p:cNvSpPr/>
            <p:nvPr/>
          </p:nvSpPr>
          <p:spPr>
            <a:xfrm>
              <a:off x="-5091011" y="-352776"/>
              <a:ext cx="57797" cy="136743"/>
            </a:xfrm>
            <a:custGeom>
              <a:avLst/>
              <a:gdLst/>
              <a:ahLst/>
              <a:cxnLst/>
              <a:rect l="l" t="t" r="r" b="b"/>
              <a:pathLst>
                <a:path w="798" h="1888" extrusionOk="0">
                  <a:moveTo>
                    <a:pt x="756" y="0"/>
                  </a:moveTo>
                  <a:lnTo>
                    <a:pt x="1" y="42"/>
                  </a:lnTo>
                  <a:lnTo>
                    <a:pt x="1" y="1888"/>
                  </a:lnTo>
                  <a:cubicBezTo>
                    <a:pt x="263" y="1867"/>
                    <a:pt x="535" y="1825"/>
                    <a:pt x="798" y="1772"/>
                  </a:cubicBezTo>
                  <a:lnTo>
                    <a:pt x="756"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6" name="Google Shape;11266;p123"/>
            <p:cNvSpPr/>
            <p:nvPr/>
          </p:nvSpPr>
          <p:spPr>
            <a:xfrm>
              <a:off x="-5083406" y="-340681"/>
              <a:ext cx="39545" cy="13761"/>
            </a:xfrm>
            <a:custGeom>
              <a:avLst/>
              <a:gdLst/>
              <a:ahLst/>
              <a:cxnLst/>
              <a:rect l="l" t="t" r="r" b="b"/>
              <a:pathLst>
                <a:path w="546" h="190" extrusionOk="0">
                  <a:moveTo>
                    <a:pt x="1" y="1"/>
                  </a:moveTo>
                  <a:lnTo>
                    <a:pt x="1" y="190"/>
                  </a:lnTo>
                  <a:lnTo>
                    <a:pt x="546" y="190"/>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7" name="Google Shape;11267;p123"/>
            <p:cNvSpPr/>
            <p:nvPr/>
          </p:nvSpPr>
          <p:spPr>
            <a:xfrm>
              <a:off x="-5083406" y="-317866"/>
              <a:ext cx="39545" cy="12965"/>
            </a:xfrm>
            <a:custGeom>
              <a:avLst/>
              <a:gdLst/>
              <a:ahLst/>
              <a:cxnLst/>
              <a:rect l="l" t="t" r="r" b="b"/>
              <a:pathLst>
                <a:path w="546" h="179" extrusionOk="0">
                  <a:moveTo>
                    <a:pt x="1" y="1"/>
                  </a:moveTo>
                  <a:lnTo>
                    <a:pt x="1" y="179"/>
                  </a:lnTo>
                  <a:lnTo>
                    <a:pt x="546" y="179"/>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8" name="Google Shape;11268;p123"/>
            <p:cNvSpPr/>
            <p:nvPr/>
          </p:nvSpPr>
          <p:spPr>
            <a:xfrm>
              <a:off x="-5081885" y="-171272"/>
              <a:ext cx="44905" cy="12240"/>
            </a:xfrm>
            <a:custGeom>
              <a:avLst/>
              <a:gdLst/>
              <a:ahLst/>
              <a:cxnLst/>
              <a:rect l="l" t="t" r="r" b="b"/>
              <a:pathLst>
                <a:path w="620" h="169" extrusionOk="0">
                  <a:moveTo>
                    <a:pt x="1" y="0"/>
                  </a:moveTo>
                  <a:lnTo>
                    <a:pt x="1" y="168"/>
                  </a:lnTo>
                  <a:lnTo>
                    <a:pt x="619" y="16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9" name="Google Shape;11269;p123"/>
            <p:cNvSpPr/>
            <p:nvPr/>
          </p:nvSpPr>
          <p:spPr>
            <a:xfrm>
              <a:off x="-5015034" y="-300411"/>
              <a:ext cx="31941" cy="22887"/>
            </a:xfrm>
            <a:custGeom>
              <a:avLst/>
              <a:gdLst/>
              <a:ahLst/>
              <a:cxnLst/>
              <a:rect l="l" t="t" r="r" b="b"/>
              <a:pathLst>
                <a:path w="441" h="316" extrusionOk="0">
                  <a:moveTo>
                    <a:pt x="0" y="1"/>
                  </a:moveTo>
                  <a:lnTo>
                    <a:pt x="0" y="294"/>
                  </a:lnTo>
                  <a:lnTo>
                    <a:pt x="441" y="315"/>
                  </a:lnTo>
                  <a:lnTo>
                    <a:pt x="430" y="3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0" name="Google Shape;11270;p123"/>
            <p:cNvSpPr/>
            <p:nvPr/>
          </p:nvSpPr>
          <p:spPr>
            <a:xfrm>
              <a:off x="-5014310" y="-174314"/>
              <a:ext cx="30492" cy="22887"/>
            </a:xfrm>
            <a:custGeom>
              <a:avLst/>
              <a:gdLst/>
              <a:ahLst/>
              <a:cxnLst/>
              <a:rect l="l" t="t" r="r" b="b"/>
              <a:pathLst>
                <a:path w="421" h="316" extrusionOk="0">
                  <a:moveTo>
                    <a:pt x="1" y="0"/>
                  </a:moveTo>
                  <a:lnTo>
                    <a:pt x="11" y="294"/>
                  </a:lnTo>
                  <a:lnTo>
                    <a:pt x="420" y="315"/>
                  </a:lnTo>
                  <a:lnTo>
                    <a:pt x="410" y="32"/>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1" name="Google Shape;11271;p123"/>
            <p:cNvSpPr/>
            <p:nvPr/>
          </p:nvSpPr>
          <p:spPr>
            <a:xfrm>
              <a:off x="-4374046" y="-371028"/>
              <a:ext cx="52510" cy="224163"/>
            </a:xfrm>
            <a:custGeom>
              <a:avLst/>
              <a:gdLst/>
              <a:ahLst/>
              <a:cxnLst/>
              <a:rect l="l" t="t" r="r" b="b"/>
              <a:pathLst>
                <a:path w="725" h="3095" extrusionOk="0">
                  <a:moveTo>
                    <a:pt x="148" y="1"/>
                  </a:moveTo>
                  <a:lnTo>
                    <a:pt x="1" y="3094"/>
                  </a:lnTo>
                  <a:lnTo>
                    <a:pt x="703" y="3094"/>
                  </a:lnTo>
                  <a:lnTo>
                    <a:pt x="724"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123"/>
            <p:cNvSpPr/>
            <p:nvPr/>
          </p:nvSpPr>
          <p:spPr>
            <a:xfrm>
              <a:off x="-4422645" y="-371028"/>
              <a:ext cx="46426" cy="224163"/>
            </a:xfrm>
            <a:custGeom>
              <a:avLst/>
              <a:gdLst/>
              <a:ahLst/>
              <a:cxnLst/>
              <a:rect l="l" t="t" r="r" b="b"/>
              <a:pathLst>
                <a:path w="641" h="3095" extrusionOk="0">
                  <a:moveTo>
                    <a:pt x="1" y="1"/>
                  </a:moveTo>
                  <a:lnTo>
                    <a:pt x="64" y="3094"/>
                  </a:lnTo>
                  <a:lnTo>
                    <a:pt x="640" y="3094"/>
                  </a:lnTo>
                  <a:lnTo>
                    <a:pt x="619"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3" name="Google Shape;11273;p123"/>
            <p:cNvSpPr/>
            <p:nvPr/>
          </p:nvSpPr>
          <p:spPr>
            <a:xfrm>
              <a:off x="-4279093" y="-352776"/>
              <a:ext cx="45629" cy="205911"/>
            </a:xfrm>
            <a:custGeom>
              <a:avLst/>
              <a:gdLst/>
              <a:ahLst/>
              <a:cxnLst/>
              <a:rect l="l" t="t" r="r" b="b"/>
              <a:pathLst>
                <a:path w="630" h="2843" extrusionOk="0">
                  <a:moveTo>
                    <a:pt x="630" y="0"/>
                  </a:moveTo>
                  <a:lnTo>
                    <a:pt x="63" y="42"/>
                  </a:lnTo>
                  <a:lnTo>
                    <a:pt x="1" y="2842"/>
                  </a:lnTo>
                  <a:lnTo>
                    <a:pt x="609" y="2842"/>
                  </a:lnTo>
                  <a:lnTo>
                    <a:pt x="630"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4" name="Google Shape;11274;p123"/>
            <p:cNvSpPr/>
            <p:nvPr/>
          </p:nvSpPr>
          <p:spPr>
            <a:xfrm>
              <a:off x="-4315524" y="-371028"/>
              <a:ext cx="32737" cy="158834"/>
            </a:xfrm>
            <a:custGeom>
              <a:avLst/>
              <a:gdLst/>
              <a:ahLst/>
              <a:cxnLst/>
              <a:rect l="l" t="t" r="r" b="b"/>
              <a:pathLst>
                <a:path w="452" h="2193" extrusionOk="0">
                  <a:moveTo>
                    <a:pt x="451" y="1"/>
                  </a:moveTo>
                  <a:lnTo>
                    <a:pt x="74" y="11"/>
                  </a:lnTo>
                  <a:lnTo>
                    <a:pt x="0" y="2192"/>
                  </a:lnTo>
                  <a:cubicBezTo>
                    <a:pt x="147" y="2192"/>
                    <a:pt x="294" y="2182"/>
                    <a:pt x="441" y="2161"/>
                  </a:cubicBezTo>
                  <a:lnTo>
                    <a:pt x="4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5" name="Google Shape;11275;p123"/>
            <p:cNvSpPr/>
            <p:nvPr/>
          </p:nvSpPr>
          <p:spPr>
            <a:xfrm>
              <a:off x="-4371004" y="-371028"/>
              <a:ext cx="49468" cy="158834"/>
            </a:xfrm>
            <a:custGeom>
              <a:avLst/>
              <a:gdLst/>
              <a:ahLst/>
              <a:cxnLst/>
              <a:rect l="l" t="t" r="r" b="b"/>
              <a:pathLst>
                <a:path w="683" h="2193" extrusionOk="0">
                  <a:moveTo>
                    <a:pt x="106" y="1"/>
                  </a:moveTo>
                  <a:lnTo>
                    <a:pt x="1" y="2150"/>
                  </a:lnTo>
                  <a:cubicBezTo>
                    <a:pt x="210" y="2171"/>
                    <a:pt x="410" y="2192"/>
                    <a:pt x="619" y="2192"/>
                  </a:cubicBezTo>
                  <a:lnTo>
                    <a:pt x="661" y="2192"/>
                  </a:lnTo>
                  <a:lnTo>
                    <a:pt x="6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6" name="Google Shape;11276;p123"/>
            <p:cNvSpPr/>
            <p:nvPr/>
          </p:nvSpPr>
          <p:spPr>
            <a:xfrm>
              <a:off x="-4422645" y="-371028"/>
              <a:ext cx="45629" cy="154995"/>
            </a:xfrm>
            <a:custGeom>
              <a:avLst/>
              <a:gdLst/>
              <a:ahLst/>
              <a:cxnLst/>
              <a:rect l="l" t="t" r="r" b="b"/>
              <a:pathLst>
                <a:path w="630" h="2140" extrusionOk="0">
                  <a:moveTo>
                    <a:pt x="1" y="1"/>
                  </a:moveTo>
                  <a:lnTo>
                    <a:pt x="43" y="2014"/>
                  </a:lnTo>
                  <a:cubicBezTo>
                    <a:pt x="231" y="2066"/>
                    <a:pt x="431" y="2108"/>
                    <a:pt x="630" y="2140"/>
                  </a:cubicBezTo>
                  <a:lnTo>
                    <a:pt x="6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7" name="Google Shape;11277;p123"/>
            <p:cNvSpPr/>
            <p:nvPr/>
          </p:nvSpPr>
          <p:spPr>
            <a:xfrm>
              <a:off x="-4277572" y="-352776"/>
              <a:ext cx="44108" cy="136743"/>
            </a:xfrm>
            <a:custGeom>
              <a:avLst/>
              <a:gdLst/>
              <a:ahLst/>
              <a:cxnLst/>
              <a:rect l="l" t="t" r="r" b="b"/>
              <a:pathLst>
                <a:path w="609" h="1888" extrusionOk="0">
                  <a:moveTo>
                    <a:pt x="609" y="0"/>
                  </a:moveTo>
                  <a:lnTo>
                    <a:pt x="42" y="42"/>
                  </a:lnTo>
                  <a:lnTo>
                    <a:pt x="1" y="1888"/>
                  </a:lnTo>
                  <a:cubicBezTo>
                    <a:pt x="200" y="1867"/>
                    <a:pt x="399" y="1825"/>
                    <a:pt x="598" y="1772"/>
                  </a:cubicBez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8" name="Google Shape;11278;p123"/>
            <p:cNvSpPr/>
            <p:nvPr/>
          </p:nvSpPr>
          <p:spPr>
            <a:xfrm>
              <a:off x="-4269243" y="-340681"/>
              <a:ext cx="29695" cy="13761"/>
            </a:xfrm>
            <a:custGeom>
              <a:avLst/>
              <a:gdLst/>
              <a:ahLst/>
              <a:cxnLst/>
              <a:rect l="l" t="t" r="r" b="b"/>
              <a:pathLst>
                <a:path w="410" h="190" extrusionOk="0">
                  <a:moveTo>
                    <a:pt x="1" y="1"/>
                  </a:moveTo>
                  <a:lnTo>
                    <a:pt x="1" y="190"/>
                  </a:lnTo>
                  <a:lnTo>
                    <a:pt x="399" y="190"/>
                  </a:lnTo>
                  <a:lnTo>
                    <a:pt x="41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9" name="Google Shape;11279;p123"/>
            <p:cNvSpPr/>
            <p:nvPr/>
          </p:nvSpPr>
          <p:spPr>
            <a:xfrm>
              <a:off x="-4269967" y="-317866"/>
              <a:ext cx="29695" cy="12965"/>
            </a:xfrm>
            <a:custGeom>
              <a:avLst/>
              <a:gdLst/>
              <a:ahLst/>
              <a:cxnLst/>
              <a:rect l="l" t="t" r="r" b="b"/>
              <a:pathLst>
                <a:path w="410" h="179" extrusionOk="0">
                  <a:moveTo>
                    <a:pt x="11" y="1"/>
                  </a:moveTo>
                  <a:lnTo>
                    <a:pt x="0" y="179"/>
                  </a:lnTo>
                  <a:lnTo>
                    <a:pt x="409" y="179"/>
                  </a:lnTo>
                  <a:lnTo>
                    <a:pt x="4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123"/>
            <p:cNvSpPr/>
            <p:nvPr/>
          </p:nvSpPr>
          <p:spPr>
            <a:xfrm>
              <a:off x="-4304877" y="-359657"/>
              <a:ext cx="17527" cy="10719"/>
            </a:xfrm>
            <a:custGeom>
              <a:avLst/>
              <a:gdLst/>
              <a:ahLst/>
              <a:cxnLst/>
              <a:rect l="l" t="t" r="r" b="b"/>
              <a:pathLst>
                <a:path w="242" h="148" extrusionOk="0">
                  <a:moveTo>
                    <a:pt x="0" y="1"/>
                  </a:moveTo>
                  <a:lnTo>
                    <a:pt x="0" y="148"/>
                  </a:lnTo>
                  <a:lnTo>
                    <a:pt x="241" y="148"/>
                  </a:lnTo>
                  <a:lnTo>
                    <a:pt x="2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1" name="Google Shape;11281;p123"/>
            <p:cNvSpPr/>
            <p:nvPr/>
          </p:nvSpPr>
          <p:spPr>
            <a:xfrm>
              <a:off x="-4272285" y="-171272"/>
              <a:ext cx="33534" cy="12240"/>
            </a:xfrm>
            <a:custGeom>
              <a:avLst/>
              <a:gdLst/>
              <a:ahLst/>
              <a:cxnLst/>
              <a:rect l="l" t="t" r="r" b="b"/>
              <a:pathLst>
                <a:path w="463" h="169" extrusionOk="0">
                  <a:moveTo>
                    <a:pt x="1" y="0"/>
                  </a:moveTo>
                  <a:lnTo>
                    <a:pt x="1" y="168"/>
                  </a:lnTo>
                  <a:lnTo>
                    <a:pt x="462" y="168"/>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2" name="Google Shape;11282;p123"/>
            <p:cNvSpPr/>
            <p:nvPr/>
          </p:nvSpPr>
          <p:spPr>
            <a:xfrm>
              <a:off x="-4301908" y="-172793"/>
              <a:ext cx="5432" cy="9923"/>
            </a:xfrm>
            <a:custGeom>
              <a:avLst/>
              <a:gdLst/>
              <a:ahLst/>
              <a:cxnLst/>
              <a:rect l="l" t="t" r="r" b="b"/>
              <a:pathLst>
                <a:path w="75" h="137" extrusionOk="0">
                  <a:moveTo>
                    <a:pt x="43" y="0"/>
                  </a:moveTo>
                  <a:cubicBezTo>
                    <a:pt x="22" y="0"/>
                    <a:pt x="1" y="32"/>
                    <a:pt x="1" y="74"/>
                  </a:cubicBezTo>
                  <a:cubicBezTo>
                    <a:pt x="1" y="105"/>
                    <a:pt x="22" y="137"/>
                    <a:pt x="43" y="137"/>
                  </a:cubicBezTo>
                  <a:cubicBezTo>
                    <a:pt x="53" y="137"/>
                    <a:pt x="74" y="105"/>
                    <a:pt x="74" y="74"/>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3" name="Google Shape;11283;p123"/>
            <p:cNvSpPr/>
            <p:nvPr/>
          </p:nvSpPr>
          <p:spPr>
            <a:xfrm>
              <a:off x="-4356591" y="-360381"/>
              <a:ext cx="30492" cy="16803"/>
            </a:xfrm>
            <a:custGeom>
              <a:avLst/>
              <a:gdLst/>
              <a:ahLst/>
              <a:cxnLst/>
              <a:rect l="l" t="t" r="r" b="b"/>
              <a:pathLst>
                <a:path w="421" h="232" extrusionOk="0">
                  <a:moveTo>
                    <a:pt x="1" y="0"/>
                  </a:moveTo>
                  <a:lnTo>
                    <a:pt x="1" y="231"/>
                  </a:lnTo>
                  <a:lnTo>
                    <a:pt x="420" y="231"/>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4" name="Google Shape;11284;p123"/>
            <p:cNvSpPr/>
            <p:nvPr/>
          </p:nvSpPr>
          <p:spPr>
            <a:xfrm>
              <a:off x="-4411274" y="-183440"/>
              <a:ext cx="27450" cy="24408"/>
            </a:xfrm>
            <a:custGeom>
              <a:avLst/>
              <a:gdLst/>
              <a:ahLst/>
              <a:cxnLst/>
              <a:rect l="l" t="t" r="r" b="b"/>
              <a:pathLst>
                <a:path w="379" h="337" extrusionOk="0">
                  <a:moveTo>
                    <a:pt x="1" y="1"/>
                  </a:moveTo>
                  <a:lnTo>
                    <a:pt x="1" y="336"/>
                  </a:lnTo>
                  <a:lnTo>
                    <a:pt x="368" y="336"/>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5" name="Google Shape;11285;p123"/>
            <p:cNvSpPr/>
            <p:nvPr/>
          </p:nvSpPr>
          <p:spPr>
            <a:xfrm>
              <a:off x="-4418806" y="-360381"/>
              <a:ext cx="32665" cy="16006"/>
            </a:xfrm>
            <a:custGeom>
              <a:avLst/>
              <a:gdLst/>
              <a:ahLst/>
              <a:cxnLst/>
              <a:rect l="l" t="t" r="r" b="b"/>
              <a:pathLst>
                <a:path w="451" h="221" extrusionOk="0">
                  <a:moveTo>
                    <a:pt x="0" y="0"/>
                  </a:moveTo>
                  <a:lnTo>
                    <a:pt x="0" y="221"/>
                  </a:lnTo>
                  <a:lnTo>
                    <a:pt x="441" y="221"/>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6" name="Google Shape;11286;p123"/>
            <p:cNvSpPr/>
            <p:nvPr/>
          </p:nvSpPr>
          <p:spPr>
            <a:xfrm>
              <a:off x="-4350507" y="-174314"/>
              <a:ext cx="5432" cy="9923"/>
            </a:xfrm>
            <a:custGeom>
              <a:avLst/>
              <a:gdLst/>
              <a:ahLst/>
              <a:cxnLst/>
              <a:rect l="l" t="t" r="r" b="b"/>
              <a:pathLst>
                <a:path w="75" h="137" extrusionOk="0">
                  <a:moveTo>
                    <a:pt x="43" y="0"/>
                  </a:moveTo>
                  <a:cubicBezTo>
                    <a:pt x="22" y="0"/>
                    <a:pt x="1" y="32"/>
                    <a:pt x="1" y="63"/>
                  </a:cubicBezTo>
                  <a:cubicBezTo>
                    <a:pt x="1" y="105"/>
                    <a:pt x="22" y="137"/>
                    <a:pt x="43" y="137"/>
                  </a:cubicBezTo>
                  <a:cubicBezTo>
                    <a:pt x="64" y="137"/>
                    <a:pt x="74" y="105"/>
                    <a:pt x="74" y="63"/>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7" name="Google Shape;11287;p123"/>
            <p:cNvSpPr/>
            <p:nvPr/>
          </p:nvSpPr>
          <p:spPr>
            <a:xfrm>
              <a:off x="-4345944" y="-329237"/>
              <a:ext cx="5432" cy="9923"/>
            </a:xfrm>
            <a:custGeom>
              <a:avLst/>
              <a:gdLst/>
              <a:ahLst/>
              <a:cxnLst/>
              <a:rect l="l" t="t" r="r" b="b"/>
              <a:pathLst>
                <a:path w="75" h="137" extrusionOk="0">
                  <a:moveTo>
                    <a:pt x="43" y="0"/>
                  </a:moveTo>
                  <a:cubicBezTo>
                    <a:pt x="22" y="0"/>
                    <a:pt x="1" y="32"/>
                    <a:pt x="1" y="74"/>
                  </a:cubicBezTo>
                  <a:cubicBezTo>
                    <a:pt x="1" y="105"/>
                    <a:pt x="22" y="137"/>
                    <a:pt x="43" y="137"/>
                  </a:cubicBezTo>
                  <a:cubicBezTo>
                    <a:pt x="64" y="137"/>
                    <a:pt x="74" y="116"/>
                    <a:pt x="74" y="74"/>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8" name="Google Shape;11288;p123"/>
            <p:cNvSpPr/>
            <p:nvPr/>
          </p:nvSpPr>
          <p:spPr>
            <a:xfrm>
              <a:off x="-4400627" y="-206979"/>
              <a:ext cx="6156" cy="11444"/>
            </a:xfrm>
            <a:custGeom>
              <a:avLst/>
              <a:gdLst/>
              <a:ahLst/>
              <a:cxnLst/>
              <a:rect l="l" t="t" r="r" b="b"/>
              <a:pathLst>
                <a:path w="85" h="158" extrusionOk="0">
                  <a:moveTo>
                    <a:pt x="43" y="1"/>
                  </a:moveTo>
                  <a:cubicBezTo>
                    <a:pt x="22" y="1"/>
                    <a:pt x="1" y="32"/>
                    <a:pt x="1" y="84"/>
                  </a:cubicBezTo>
                  <a:cubicBezTo>
                    <a:pt x="1" y="126"/>
                    <a:pt x="22" y="158"/>
                    <a:pt x="43" y="158"/>
                  </a:cubicBezTo>
                  <a:cubicBezTo>
                    <a:pt x="74" y="158"/>
                    <a:pt x="85" y="126"/>
                    <a:pt x="85" y="84"/>
                  </a:cubicBezTo>
                  <a:cubicBezTo>
                    <a:pt x="85" y="32"/>
                    <a:pt x="7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9" name="Google Shape;11289;p123"/>
            <p:cNvSpPr/>
            <p:nvPr/>
          </p:nvSpPr>
          <p:spPr>
            <a:xfrm>
              <a:off x="-4613276" y="-371028"/>
              <a:ext cx="49468" cy="224163"/>
            </a:xfrm>
            <a:custGeom>
              <a:avLst/>
              <a:gdLst/>
              <a:ahLst/>
              <a:cxnLst/>
              <a:rect l="l" t="t" r="r" b="b"/>
              <a:pathLst>
                <a:path w="683" h="3095" extrusionOk="0">
                  <a:moveTo>
                    <a:pt x="43" y="1"/>
                  </a:moveTo>
                  <a:lnTo>
                    <a:pt x="1" y="3094"/>
                  </a:lnTo>
                  <a:lnTo>
                    <a:pt x="682" y="3094"/>
                  </a:lnTo>
                  <a:lnTo>
                    <a:pt x="598"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0" name="Google Shape;11290;p123"/>
            <p:cNvSpPr/>
            <p:nvPr/>
          </p:nvSpPr>
          <p:spPr>
            <a:xfrm>
              <a:off x="-4484136" y="-308740"/>
              <a:ext cx="53234" cy="161875"/>
            </a:xfrm>
            <a:custGeom>
              <a:avLst/>
              <a:gdLst/>
              <a:ahLst/>
              <a:cxnLst/>
              <a:rect l="l" t="t" r="r" b="b"/>
              <a:pathLst>
                <a:path w="735" h="2235" extrusionOk="0">
                  <a:moveTo>
                    <a:pt x="0" y="0"/>
                  </a:moveTo>
                  <a:lnTo>
                    <a:pt x="42" y="2234"/>
                  </a:lnTo>
                  <a:lnTo>
                    <a:pt x="724" y="2234"/>
                  </a:lnTo>
                  <a:lnTo>
                    <a:pt x="73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1" name="Google Shape;11291;p123"/>
            <p:cNvSpPr/>
            <p:nvPr/>
          </p:nvSpPr>
          <p:spPr>
            <a:xfrm>
              <a:off x="-4697582" y="-371028"/>
              <a:ext cx="75252" cy="224163"/>
            </a:xfrm>
            <a:custGeom>
              <a:avLst/>
              <a:gdLst/>
              <a:ahLst/>
              <a:cxnLst/>
              <a:rect l="l" t="t" r="r" b="b"/>
              <a:pathLst>
                <a:path w="1039" h="3095" extrusionOk="0">
                  <a:moveTo>
                    <a:pt x="116" y="1"/>
                  </a:moveTo>
                  <a:lnTo>
                    <a:pt x="1" y="3094"/>
                  </a:lnTo>
                  <a:lnTo>
                    <a:pt x="1039" y="3094"/>
                  </a:lnTo>
                  <a:lnTo>
                    <a:pt x="976"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2" name="Google Shape;11292;p123"/>
            <p:cNvSpPr/>
            <p:nvPr/>
          </p:nvSpPr>
          <p:spPr>
            <a:xfrm>
              <a:off x="-4557071" y="-352776"/>
              <a:ext cx="66923" cy="205911"/>
            </a:xfrm>
            <a:custGeom>
              <a:avLst/>
              <a:gdLst/>
              <a:ahLst/>
              <a:cxnLst/>
              <a:rect l="l" t="t" r="r" b="b"/>
              <a:pathLst>
                <a:path w="924" h="2843" extrusionOk="0">
                  <a:moveTo>
                    <a:pt x="850" y="0"/>
                  </a:moveTo>
                  <a:lnTo>
                    <a:pt x="11" y="42"/>
                  </a:lnTo>
                  <a:lnTo>
                    <a:pt x="1" y="2842"/>
                  </a:lnTo>
                  <a:lnTo>
                    <a:pt x="923" y="2842"/>
                  </a:lnTo>
                  <a:lnTo>
                    <a:pt x="850"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3" name="Google Shape;11293;p123"/>
            <p:cNvSpPr/>
            <p:nvPr/>
          </p:nvSpPr>
          <p:spPr>
            <a:xfrm>
              <a:off x="-4612479" y="-371028"/>
              <a:ext cx="47150" cy="158834"/>
            </a:xfrm>
            <a:custGeom>
              <a:avLst/>
              <a:gdLst/>
              <a:ahLst/>
              <a:cxnLst/>
              <a:rect l="l" t="t" r="r" b="b"/>
              <a:pathLst>
                <a:path w="651" h="2193" extrusionOk="0">
                  <a:moveTo>
                    <a:pt x="587" y="1"/>
                  </a:moveTo>
                  <a:lnTo>
                    <a:pt x="32" y="11"/>
                  </a:lnTo>
                  <a:lnTo>
                    <a:pt x="0" y="2192"/>
                  </a:lnTo>
                  <a:cubicBezTo>
                    <a:pt x="220" y="2192"/>
                    <a:pt x="441" y="2182"/>
                    <a:pt x="650" y="2161"/>
                  </a:cubicBezTo>
                  <a:lnTo>
                    <a:pt x="5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4" name="Google Shape;11294;p123"/>
            <p:cNvSpPr/>
            <p:nvPr/>
          </p:nvSpPr>
          <p:spPr>
            <a:xfrm>
              <a:off x="-4484136" y="-308740"/>
              <a:ext cx="53234" cy="82060"/>
            </a:xfrm>
            <a:custGeom>
              <a:avLst/>
              <a:gdLst/>
              <a:ahLst/>
              <a:cxnLst/>
              <a:rect l="l" t="t" r="r" b="b"/>
              <a:pathLst>
                <a:path w="735" h="1133" extrusionOk="0">
                  <a:moveTo>
                    <a:pt x="0" y="0"/>
                  </a:moveTo>
                  <a:lnTo>
                    <a:pt x="21" y="1133"/>
                  </a:lnTo>
                  <a:cubicBezTo>
                    <a:pt x="262" y="1091"/>
                    <a:pt x="493" y="1028"/>
                    <a:pt x="734" y="955"/>
                  </a:cubicBezTo>
                  <a:lnTo>
                    <a:pt x="7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5" name="Google Shape;11295;p123"/>
            <p:cNvSpPr/>
            <p:nvPr/>
          </p:nvSpPr>
          <p:spPr>
            <a:xfrm>
              <a:off x="-4695264" y="-371028"/>
              <a:ext cx="72210" cy="158834"/>
            </a:xfrm>
            <a:custGeom>
              <a:avLst/>
              <a:gdLst/>
              <a:ahLst/>
              <a:cxnLst/>
              <a:rect l="l" t="t" r="r" b="b"/>
              <a:pathLst>
                <a:path w="997" h="2193" extrusionOk="0">
                  <a:moveTo>
                    <a:pt x="84" y="1"/>
                  </a:moveTo>
                  <a:lnTo>
                    <a:pt x="0" y="2150"/>
                  </a:lnTo>
                  <a:cubicBezTo>
                    <a:pt x="304" y="2171"/>
                    <a:pt x="608" y="2192"/>
                    <a:pt x="923" y="2192"/>
                  </a:cubicBezTo>
                  <a:lnTo>
                    <a:pt x="996" y="2192"/>
                  </a:lnTo>
                  <a:lnTo>
                    <a:pt x="9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6" name="Google Shape;11296;p123"/>
            <p:cNvSpPr/>
            <p:nvPr/>
          </p:nvSpPr>
          <p:spPr>
            <a:xfrm>
              <a:off x="-4557071" y="-352776"/>
              <a:ext cx="64605" cy="136743"/>
            </a:xfrm>
            <a:custGeom>
              <a:avLst/>
              <a:gdLst/>
              <a:ahLst/>
              <a:cxnLst/>
              <a:rect l="l" t="t" r="r" b="b"/>
              <a:pathLst>
                <a:path w="892" h="1888" extrusionOk="0">
                  <a:moveTo>
                    <a:pt x="850" y="0"/>
                  </a:moveTo>
                  <a:lnTo>
                    <a:pt x="1" y="42"/>
                  </a:lnTo>
                  <a:lnTo>
                    <a:pt x="1" y="1888"/>
                  </a:lnTo>
                  <a:cubicBezTo>
                    <a:pt x="315" y="1867"/>
                    <a:pt x="609" y="1825"/>
                    <a:pt x="892" y="1772"/>
                  </a:cubicBezTo>
                  <a:lnTo>
                    <a:pt x="8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7" name="Google Shape;11297;p123"/>
            <p:cNvSpPr/>
            <p:nvPr/>
          </p:nvSpPr>
          <p:spPr>
            <a:xfrm>
              <a:off x="-4547946" y="-340681"/>
              <a:ext cx="43384" cy="13761"/>
            </a:xfrm>
            <a:custGeom>
              <a:avLst/>
              <a:gdLst/>
              <a:ahLst/>
              <a:cxnLst/>
              <a:rect l="l" t="t" r="r" b="b"/>
              <a:pathLst>
                <a:path w="599" h="190" extrusionOk="0">
                  <a:moveTo>
                    <a:pt x="0" y="1"/>
                  </a:moveTo>
                  <a:lnTo>
                    <a:pt x="0" y="190"/>
                  </a:lnTo>
                  <a:lnTo>
                    <a:pt x="598" y="190"/>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8" name="Google Shape;11298;p123"/>
            <p:cNvSpPr/>
            <p:nvPr/>
          </p:nvSpPr>
          <p:spPr>
            <a:xfrm>
              <a:off x="-4547946" y="-317866"/>
              <a:ext cx="43384" cy="12965"/>
            </a:xfrm>
            <a:custGeom>
              <a:avLst/>
              <a:gdLst/>
              <a:ahLst/>
              <a:cxnLst/>
              <a:rect l="l" t="t" r="r" b="b"/>
              <a:pathLst>
                <a:path w="599" h="179" extrusionOk="0">
                  <a:moveTo>
                    <a:pt x="0" y="1"/>
                  </a:moveTo>
                  <a:lnTo>
                    <a:pt x="0" y="179"/>
                  </a:lnTo>
                  <a:lnTo>
                    <a:pt x="598" y="179"/>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9" name="Google Shape;11299;p123"/>
            <p:cNvSpPr/>
            <p:nvPr/>
          </p:nvSpPr>
          <p:spPr>
            <a:xfrm>
              <a:off x="-4601108" y="-359657"/>
              <a:ext cx="25132" cy="10719"/>
            </a:xfrm>
            <a:custGeom>
              <a:avLst/>
              <a:gdLst/>
              <a:ahLst/>
              <a:cxnLst/>
              <a:rect l="l" t="t" r="r" b="b"/>
              <a:pathLst>
                <a:path w="347" h="148" extrusionOk="0">
                  <a:moveTo>
                    <a:pt x="0" y="1"/>
                  </a:moveTo>
                  <a:lnTo>
                    <a:pt x="0" y="148"/>
                  </a:lnTo>
                  <a:lnTo>
                    <a:pt x="346" y="148"/>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0" name="Google Shape;11300;p123"/>
            <p:cNvSpPr/>
            <p:nvPr/>
          </p:nvSpPr>
          <p:spPr>
            <a:xfrm>
              <a:off x="-4546425" y="-171272"/>
              <a:ext cx="49396" cy="12240"/>
            </a:xfrm>
            <a:custGeom>
              <a:avLst/>
              <a:gdLst/>
              <a:ahLst/>
              <a:cxnLst/>
              <a:rect l="l" t="t" r="r" b="b"/>
              <a:pathLst>
                <a:path w="682" h="169" extrusionOk="0">
                  <a:moveTo>
                    <a:pt x="0" y="0"/>
                  </a:moveTo>
                  <a:lnTo>
                    <a:pt x="0" y="168"/>
                  </a:lnTo>
                  <a:lnTo>
                    <a:pt x="682" y="168"/>
                  </a:lnTo>
                  <a:lnTo>
                    <a:pt x="68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1" name="Google Shape;11301;p123"/>
            <p:cNvSpPr/>
            <p:nvPr/>
          </p:nvSpPr>
          <p:spPr>
            <a:xfrm>
              <a:off x="-4591257" y="-172793"/>
              <a:ext cx="8474" cy="9923"/>
            </a:xfrm>
            <a:custGeom>
              <a:avLst/>
              <a:gdLst/>
              <a:ahLst/>
              <a:cxnLst/>
              <a:rect l="l" t="t" r="r" b="b"/>
              <a:pathLst>
                <a:path w="117" h="137" extrusionOk="0">
                  <a:moveTo>
                    <a:pt x="64" y="0"/>
                  </a:moveTo>
                  <a:cubicBezTo>
                    <a:pt x="22" y="11"/>
                    <a:pt x="1" y="32"/>
                    <a:pt x="11" y="74"/>
                  </a:cubicBezTo>
                  <a:cubicBezTo>
                    <a:pt x="1" y="105"/>
                    <a:pt x="32" y="137"/>
                    <a:pt x="64" y="137"/>
                  </a:cubicBezTo>
                  <a:cubicBezTo>
                    <a:pt x="95" y="137"/>
                    <a:pt x="116" y="105"/>
                    <a:pt x="116" y="74"/>
                  </a:cubicBezTo>
                  <a:cubicBezTo>
                    <a:pt x="116" y="32"/>
                    <a:pt x="95" y="11"/>
                    <a:pt x="6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2" name="Google Shape;11302;p123"/>
            <p:cNvSpPr/>
            <p:nvPr/>
          </p:nvSpPr>
          <p:spPr>
            <a:xfrm>
              <a:off x="-4678606" y="-360381"/>
              <a:ext cx="45629" cy="16803"/>
            </a:xfrm>
            <a:custGeom>
              <a:avLst/>
              <a:gdLst/>
              <a:ahLst/>
              <a:cxnLst/>
              <a:rect l="l" t="t" r="r" b="b"/>
              <a:pathLst>
                <a:path w="630" h="232" extrusionOk="0">
                  <a:moveTo>
                    <a:pt x="1" y="0"/>
                  </a:moveTo>
                  <a:lnTo>
                    <a:pt x="11" y="231"/>
                  </a:lnTo>
                  <a:lnTo>
                    <a:pt x="630" y="231"/>
                  </a:lnTo>
                  <a:lnTo>
                    <a:pt x="63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3" name="Google Shape;11303;p123"/>
            <p:cNvSpPr/>
            <p:nvPr/>
          </p:nvSpPr>
          <p:spPr>
            <a:xfrm>
              <a:off x="-4471969" y="-300411"/>
              <a:ext cx="34982" cy="22887"/>
            </a:xfrm>
            <a:custGeom>
              <a:avLst/>
              <a:gdLst/>
              <a:ahLst/>
              <a:cxnLst/>
              <a:rect l="l" t="t" r="r" b="b"/>
              <a:pathLst>
                <a:path w="483" h="316" extrusionOk="0">
                  <a:moveTo>
                    <a:pt x="0" y="1"/>
                  </a:moveTo>
                  <a:lnTo>
                    <a:pt x="0" y="294"/>
                  </a:lnTo>
                  <a:lnTo>
                    <a:pt x="482" y="315"/>
                  </a:lnTo>
                  <a:lnTo>
                    <a:pt x="482" y="3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4" name="Google Shape;11304;p123"/>
            <p:cNvSpPr/>
            <p:nvPr/>
          </p:nvSpPr>
          <p:spPr>
            <a:xfrm>
              <a:off x="-4471244" y="-174314"/>
              <a:ext cx="33462" cy="22887"/>
            </a:xfrm>
            <a:custGeom>
              <a:avLst/>
              <a:gdLst/>
              <a:ahLst/>
              <a:cxnLst/>
              <a:rect l="l" t="t" r="r" b="b"/>
              <a:pathLst>
                <a:path w="462" h="316" extrusionOk="0">
                  <a:moveTo>
                    <a:pt x="1" y="0"/>
                  </a:moveTo>
                  <a:lnTo>
                    <a:pt x="11" y="294"/>
                  </a:lnTo>
                  <a:lnTo>
                    <a:pt x="462" y="315"/>
                  </a:lnTo>
                  <a:lnTo>
                    <a:pt x="462" y="32"/>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5" name="Google Shape;11305;p123"/>
            <p:cNvSpPr/>
            <p:nvPr/>
          </p:nvSpPr>
          <p:spPr>
            <a:xfrm>
              <a:off x="-4663396" y="-174314"/>
              <a:ext cx="8402" cy="9923"/>
            </a:xfrm>
            <a:custGeom>
              <a:avLst/>
              <a:gdLst/>
              <a:ahLst/>
              <a:cxnLst/>
              <a:rect l="l" t="t" r="r" b="b"/>
              <a:pathLst>
                <a:path w="116" h="137" extrusionOk="0">
                  <a:moveTo>
                    <a:pt x="53" y="0"/>
                  </a:moveTo>
                  <a:cubicBezTo>
                    <a:pt x="21" y="0"/>
                    <a:pt x="0" y="32"/>
                    <a:pt x="0" y="63"/>
                  </a:cubicBezTo>
                  <a:cubicBezTo>
                    <a:pt x="0" y="105"/>
                    <a:pt x="21" y="126"/>
                    <a:pt x="63" y="137"/>
                  </a:cubicBezTo>
                  <a:cubicBezTo>
                    <a:pt x="95" y="126"/>
                    <a:pt x="116" y="95"/>
                    <a:pt x="116" y="63"/>
                  </a:cubicBezTo>
                  <a:cubicBezTo>
                    <a:pt x="116" y="32"/>
                    <a:pt x="95" y="0"/>
                    <a:pt x="5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6" name="Google Shape;11306;p123"/>
            <p:cNvSpPr/>
            <p:nvPr/>
          </p:nvSpPr>
          <p:spPr>
            <a:xfrm>
              <a:off x="-4661875" y="-329237"/>
              <a:ext cx="9198" cy="9923"/>
            </a:xfrm>
            <a:custGeom>
              <a:avLst/>
              <a:gdLst/>
              <a:ahLst/>
              <a:cxnLst/>
              <a:rect l="l" t="t" r="r" b="b"/>
              <a:pathLst>
                <a:path w="127" h="137" extrusionOk="0">
                  <a:moveTo>
                    <a:pt x="63" y="0"/>
                  </a:moveTo>
                  <a:cubicBezTo>
                    <a:pt x="32" y="11"/>
                    <a:pt x="0" y="42"/>
                    <a:pt x="11" y="74"/>
                  </a:cubicBezTo>
                  <a:cubicBezTo>
                    <a:pt x="11" y="105"/>
                    <a:pt x="32" y="137"/>
                    <a:pt x="63" y="137"/>
                  </a:cubicBezTo>
                  <a:cubicBezTo>
                    <a:pt x="95" y="137"/>
                    <a:pt x="126" y="105"/>
                    <a:pt x="116" y="74"/>
                  </a:cubicBezTo>
                  <a:cubicBezTo>
                    <a:pt x="116" y="42"/>
                    <a:pt x="95" y="11"/>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7" name="Google Shape;11307;p123"/>
            <p:cNvSpPr/>
            <p:nvPr/>
          </p:nvSpPr>
          <p:spPr>
            <a:xfrm>
              <a:off x="-3489990" y="-371028"/>
              <a:ext cx="55552" cy="224163"/>
            </a:xfrm>
            <a:custGeom>
              <a:avLst/>
              <a:gdLst/>
              <a:ahLst/>
              <a:cxnLst/>
              <a:rect l="l" t="t" r="r" b="b"/>
              <a:pathLst>
                <a:path w="767" h="3095" extrusionOk="0">
                  <a:moveTo>
                    <a:pt x="158" y="1"/>
                  </a:moveTo>
                  <a:lnTo>
                    <a:pt x="1" y="3094"/>
                  </a:lnTo>
                  <a:lnTo>
                    <a:pt x="735" y="3094"/>
                  </a:lnTo>
                  <a:lnTo>
                    <a:pt x="766"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8" name="Google Shape;11308;p123"/>
            <p:cNvSpPr/>
            <p:nvPr/>
          </p:nvSpPr>
          <p:spPr>
            <a:xfrm>
              <a:off x="-4181098" y="-308740"/>
              <a:ext cx="38821" cy="161875"/>
            </a:xfrm>
            <a:custGeom>
              <a:avLst/>
              <a:gdLst/>
              <a:ahLst/>
              <a:cxnLst/>
              <a:rect l="l" t="t" r="r" b="b"/>
              <a:pathLst>
                <a:path w="536" h="2235" extrusionOk="0">
                  <a:moveTo>
                    <a:pt x="0" y="0"/>
                  </a:moveTo>
                  <a:lnTo>
                    <a:pt x="53" y="2234"/>
                  </a:lnTo>
                  <a:lnTo>
                    <a:pt x="535" y="2234"/>
                  </a:lnTo>
                  <a:lnTo>
                    <a:pt x="51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9" name="Google Shape;11309;p123"/>
            <p:cNvSpPr/>
            <p:nvPr/>
          </p:nvSpPr>
          <p:spPr>
            <a:xfrm>
              <a:off x="-3580380" y="-371028"/>
              <a:ext cx="84378" cy="224163"/>
            </a:xfrm>
            <a:custGeom>
              <a:avLst/>
              <a:gdLst/>
              <a:ahLst/>
              <a:cxnLst/>
              <a:rect l="l" t="t" r="r" b="b"/>
              <a:pathLst>
                <a:path w="1165" h="3095" extrusionOk="0">
                  <a:moveTo>
                    <a:pt x="253" y="1"/>
                  </a:moveTo>
                  <a:lnTo>
                    <a:pt x="1" y="3094"/>
                  </a:lnTo>
                  <a:lnTo>
                    <a:pt x="1123" y="3094"/>
                  </a:lnTo>
                  <a:lnTo>
                    <a:pt x="1165"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0" name="Google Shape;11310;p123"/>
            <p:cNvSpPr/>
            <p:nvPr/>
          </p:nvSpPr>
          <p:spPr>
            <a:xfrm>
              <a:off x="-3651721" y="-371028"/>
              <a:ext cx="68444" cy="224163"/>
            </a:xfrm>
            <a:custGeom>
              <a:avLst/>
              <a:gdLst/>
              <a:ahLst/>
              <a:cxnLst/>
              <a:rect l="l" t="t" r="r" b="b"/>
              <a:pathLst>
                <a:path w="945" h="3095" extrusionOk="0">
                  <a:moveTo>
                    <a:pt x="0" y="1"/>
                  </a:moveTo>
                  <a:lnTo>
                    <a:pt x="84" y="3094"/>
                  </a:lnTo>
                  <a:lnTo>
                    <a:pt x="944" y="3094"/>
                  </a:lnTo>
                  <a:lnTo>
                    <a:pt x="913"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1" name="Google Shape;11311;p123"/>
            <p:cNvSpPr/>
            <p:nvPr/>
          </p:nvSpPr>
          <p:spPr>
            <a:xfrm>
              <a:off x="-3429222" y="-352776"/>
              <a:ext cx="73731" cy="205911"/>
            </a:xfrm>
            <a:custGeom>
              <a:avLst/>
              <a:gdLst/>
              <a:ahLst/>
              <a:cxnLst/>
              <a:rect l="l" t="t" r="r" b="b"/>
              <a:pathLst>
                <a:path w="1018" h="2843" extrusionOk="0">
                  <a:moveTo>
                    <a:pt x="1018" y="0"/>
                  </a:moveTo>
                  <a:lnTo>
                    <a:pt x="106" y="42"/>
                  </a:lnTo>
                  <a:lnTo>
                    <a:pt x="1" y="2842"/>
                  </a:lnTo>
                  <a:lnTo>
                    <a:pt x="986" y="2842"/>
                  </a:lnTo>
                  <a:lnTo>
                    <a:pt x="1018"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2" name="Google Shape;11312;p123"/>
            <p:cNvSpPr/>
            <p:nvPr/>
          </p:nvSpPr>
          <p:spPr>
            <a:xfrm>
              <a:off x="-3486151" y="-371028"/>
              <a:ext cx="51713" cy="158834"/>
            </a:xfrm>
            <a:custGeom>
              <a:avLst/>
              <a:gdLst/>
              <a:ahLst/>
              <a:cxnLst/>
              <a:rect l="l" t="t" r="r" b="b"/>
              <a:pathLst>
                <a:path w="714" h="2193" extrusionOk="0">
                  <a:moveTo>
                    <a:pt x="713" y="1"/>
                  </a:moveTo>
                  <a:lnTo>
                    <a:pt x="105" y="11"/>
                  </a:lnTo>
                  <a:lnTo>
                    <a:pt x="0" y="2192"/>
                  </a:lnTo>
                  <a:cubicBezTo>
                    <a:pt x="231" y="2192"/>
                    <a:pt x="462" y="2182"/>
                    <a:pt x="692" y="2161"/>
                  </a:cubicBezTo>
                  <a:lnTo>
                    <a:pt x="7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3" name="Google Shape;11313;p123"/>
            <p:cNvSpPr/>
            <p:nvPr/>
          </p:nvSpPr>
          <p:spPr>
            <a:xfrm>
              <a:off x="-4181098" y="-308740"/>
              <a:ext cx="38024" cy="82060"/>
            </a:xfrm>
            <a:custGeom>
              <a:avLst/>
              <a:gdLst/>
              <a:ahLst/>
              <a:cxnLst/>
              <a:rect l="l" t="t" r="r" b="b"/>
              <a:pathLst>
                <a:path w="525" h="1133" extrusionOk="0">
                  <a:moveTo>
                    <a:pt x="0" y="0"/>
                  </a:moveTo>
                  <a:lnTo>
                    <a:pt x="21" y="955"/>
                  </a:lnTo>
                  <a:cubicBezTo>
                    <a:pt x="189" y="1028"/>
                    <a:pt x="357" y="1081"/>
                    <a:pt x="525" y="1133"/>
                  </a:cubicBezTo>
                  <a:lnTo>
                    <a:pt x="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4" name="Google Shape;11314;p123"/>
            <p:cNvSpPr/>
            <p:nvPr/>
          </p:nvSpPr>
          <p:spPr>
            <a:xfrm>
              <a:off x="-3575020" y="-371028"/>
              <a:ext cx="79018" cy="158834"/>
            </a:xfrm>
            <a:custGeom>
              <a:avLst/>
              <a:gdLst/>
              <a:ahLst/>
              <a:cxnLst/>
              <a:rect l="l" t="t" r="r" b="b"/>
              <a:pathLst>
                <a:path w="1091" h="2193" extrusionOk="0">
                  <a:moveTo>
                    <a:pt x="179" y="1"/>
                  </a:moveTo>
                  <a:lnTo>
                    <a:pt x="0" y="2150"/>
                  </a:lnTo>
                  <a:cubicBezTo>
                    <a:pt x="315" y="2171"/>
                    <a:pt x="651" y="2192"/>
                    <a:pt x="986" y="2192"/>
                  </a:cubicBezTo>
                  <a:lnTo>
                    <a:pt x="1060" y="2192"/>
                  </a:lnTo>
                  <a:lnTo>
                    <a:pt x="10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5" name="Google Shape;11315;p123"/>
            <p:cNvSpPr/>
            <p:nvPr/>
          </p:nvSpPr>
          <p:spPr>
            <a:xfrm>
              <a:off x="-3651721" y="-371028"/>
              <a:ext cx="67647" cy="154995"/>
            </a:xfrm>
            <a:custGeom>
              <a:avLst/>
              <a:gdLst/>
              <a:ahLst/>
              <a:cxnLst/>
              <a:rect l="l" t="t" r="r" b="b"/>
              <a:pathLst>
                <a:path w="934" h="2140" extrusionOk="0">
                  <a:moveTo>
                    <a:pt x="0" y="1"/>
                  </a:moveTo>
                  <a:lnTo>
                    <a:pt x="53" y="2014"/>
                  </a:lnTo>
                  <a:cubicBezTo>
                    <a:pt x="325" y="2066"/>
                    <a:pt x="619" y="2108"/>
                    <a:pt x="934" y="2140"/>
                  </a:cubicBezTo>
                  <a:lnTo>
                    <a:pt x="9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6" name="Google Shape;11316;p123"/>
            <p:cNvSpPr/>
            <p:nvPr/>
          </p:nvSpPr>
          <p:spPr>
            <a:xfrm>
              <a:off x="-3426180" y="-352776"/>
              <a:ext cx="70689" cy="136743"/>
            </a:xfrm>
            <a:custGeom>
              <a:avLst/>
              <a:gdLst/>
              <a:ahLst/>
              <a:cxnLst/>
              <a:rect l="l" t="t" r="r" b="b"/>
              <a:pathLst>
                <a:path w="976" h="1888" extrusionOk="0">
                  <a:moveTo>
                    <a:pt x="976" y="0"/>
                  </a:moveTo>
                  <a:lnTo>
                    <a:pt x="64" y="42"/>
                  </a:lnTo>
                  <a:lnTo>
                    <a:pt x="1" y="1888"/>
                  </a:lnTo>
                  <a:cubicBezTo>
                    <a:pt x="336" y="1867"/>
                    <a:pt x="651" y="1825"/>
                    <a:pt x="955" y="1772"/>
                  </a:cubicBezTo>
                  <a:lnTo>
                    <a:pt x="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7" name="Google Shape;11317;p123"/>
            <p:cNvSpPr/>
            <p:nvPr/>
          </p:nvSpPr>
          <p:spPr>
            <a:xfrm>
              <a:off x="-3413288" y="-340681"/>
              <a:ext cx="47223" cy="13761"/>
            </a:xfrm>
            <a:custGeom>
              <a:avLst/>
              <a:gdLst/>
              <a:ahLst/>
              <a:cxnLst/>
              <a:rect l="l" t="t" r="r" b="b"/>
              <a:pathLst>
                <a:path w="652" h="190" extrusionOk="0">
                  <a:moveTo>
                    <a:pt x="11" y="1"/>
                  </a:moveTo>
                  <a:lnTo>
                    <a:pt x="1" y="190"/>
                  </a:lnTo>
                  <a:lnTo>
                    <a:pt x="651" y="190"/>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8" name="Google Shape;11318;p123"/>
            <p:cNvSpPr/>
            <p:nvPr/>
          </p:nvSpPr>
          <p:spPr>
            <a:xfrm>
              <a:off x="-3414013" y="-317866"/>
              <a:ext cx="47150" cy="12965"/>
            </a:xfrm>
            <a:custGeom>
              <a:avLst/>
              <a:gdLst/>
              <a:ahLst/>
              <a:cxnLst/>
              <a:rect l="l" t="t" r="r" b="b"/>
              <a:pathLst>
                <a:path w="651" h="179" extrusionOk="0">
                  <a:moveTo>
                    <a:pt x="11" y="1"/>
                  </a:moveTo>
                  <a:lnTo>
                    <a:pt x="0" y="179"/>
                  </a:lnTo>
                  <a:lnTo>
                    <a:pt x="651" y="179"/>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9" name="Google Shape;11319;p123"/>
            <p:cNvSpPr/>
            <p:nvPr/>
          </p:nvSpPr>
          <p:spPr>
            <a:xfrm>
              <a:off x="-3469492" y="-359657"/>
              <a:ext cx="27450" cy="10719"/>
            </a:xfrm>
            <a:custGeom>
              <a:avLst/>
              <a:gdLst/>
              <a:ahLst/>
              <a:cxnLst/>
              <a:rect l="l" t="t" r="r" b="b"/>
              <a:pathLst>
                <a:path w="379" h="148" extrusionOk="0">
                  <a:moveTo>
                    <a:pt x="1" y="1"/>
                  </a:moveTo>
                  <a:lnTo>
                    <a:pt x="1" y="148"/>
                  </a:lnTo>
                  <a:lnTo>
                    <a:pt x="379" y="148"/>
                  </a:lnTo>
                  <a:lnTo>
                    <a:pt x="37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0" name="Google Shape;11320;p123"/>
            <p:cNvSpPr/>
            <p:nvPr/>
          </p:nvSpPr>
          <p:spPr>
            <a:xfrm>
              <a:off x="-3417055" y="-171272"/>
              <a:ext cx="52510" cy="12240"/>
            </a:xfrm>
            <a:custGeom>
              <a:avLst/>
              <a:gdLst/>
              <a:ahLst/>
              <a:cxnLst/>
              <a:rect l="l" t="t" r="r" b="b"/>
              <a:pathLst>
                <a:path w="725" h="169" extrusionOk="0">
                  <a:moveTo>
                    <a:pt x="1" y="0"/>
                  </a:moveTo>
                  <a:lnTo>
                    <a:pt x="1" y="168"/>
                  </a:lnTo>
                  <a:lnTo>
                    <a:pt x="724" y="168"/>
                  </a:lnTo>
                  <a:lnTo>
                    <a:pt x="72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1" name="Google Shape;11321;p123"/>
            <p:cNvSpPr/>
            <p:nvPr/>
          </p:nvSpPr>
          <p:spPr>
            <a:xfrm>
              <a:off x="-3464929" y="-169678"/>
              <a:ext cx="9343" cy="6808"/>
            </a:xfrm>
            <a:custGeom>
              <a:avLst/>
              <a:gdLst/>
              <a:ahLst/>
              <a:cxnLst/>
              <a:rect l="l" t="t" r="r" b="b"/>
              <a:pathLst>
                <a:path w="129" h="94" extrusionOk="0">
                  <a:moveTo>
                    <a:pt x="24" y="1"/>
                  </a:moveTo>
                  <a:cubicBezTo>
                    <a:pt x="12" y="1"/>
                    <a:pt x="3" y="9"/>
                    <a:pt x="1" y="31"/>
                  </a:cubicBezTo>
                  <a:cubicBezTo>
                    <a:pt x="1" y="62"/>
                    <a:pt x="22" y="94"/>
                    <a:pt x="64" y="94"/>
                  </a:cubicBezTo>
                  <a:cubicBezTo>
                    <a:pt x="128" y="94"/>
                    <a:pt x="63" y="1"/>
                    <a:pt x="2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2" name="Google Shape;11322;p123"/>
            <p:cNvSpPr/>
            <p:nvPr/>
          </p:nvSpPr>
          <p:spPr>
            <a:xfrm>
              <a:off x="-3552278" y="-360381"/>
              <a:ext cx="49468" cy="16803"/>
            </a:xfrm>
            <a:custGeom>
              <a:avLst/>
              <a:gdLst/>
              <a:ahLst/>
              <a:cxnLst/>
              <a:rect l="l" t="t" r="r" b="b"/>
              <a:pathLst>
                <a:path w="683" h="232" extrusionOk="0">
                  <a:moveTo>
                    <a:pt x="11" y="0"/>
                  </a:moveTo>
                  <a:lnTo>
                    <a:pt x="1" y="231"/>
                  </a:lnTo>
                  <a:lnTo>
                    <a:pt x="672" y="231"/>
                  </a:lnTo>
                  <a:lnTo>
                    <a:pt x="6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3" name="Google Shape;11323;p123"/>
            <p:cNvSpPr/>
            <p:nvPr/>
          </p:nvSpPr>
          <p:spPr>
            <a:xfrm>
              <a:off x="-3635063" y="-183440"/>
              <a:ext cx="40342" cy="24408"/>
            </a:xfrm>
            <a:custGeom>
              <a:avLst/>
              <a:gdLst/>
              <a:ahLst/>
              <a:cxnLst/>
              <a:rect l="l" t="t" r="r" b="b"/>
              <a:pathLst>
                <a:path w="557" h="337" extrusionOk="0">
                  <a:moveTo>
                    <a:pt x="1" y="1"/>
                  </a:moveTo>
                  <a:lnTo>
                    <a:pt x="1" y="336"/>
                  </a:lnTo>
                  <a:lnTo>
                    <a:pt x="557" y="336"/>
                  </a:lnTo>
                  <a:lnTo>
                    <a:pt x="5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4" name="Google Shape;11324;p123"/>
            <p:cNvSpPr/>
            <p:nvPr/>
          </p:nvSpPr>
          <p:spPr>
            <a:xfrm>
              <a:off x="-4176535" y="-300411"/>
              <a:ext cx="24336" cy="22887"/>
            </a:xfrm>
            <a:custGeom>
              <a:avLst/>
              <a:gdLst/>
              <a:ahLst/>
              <a:cxnLst/>
              <a:rect l="l" t="t" r="r" b="b"/>
              <a:pathLst>
                <a:path w="336" h="316" extrusionOk="0">
                  <a:moveTo>
                    <a:pt x="336" y="1"/>
                  </a:moveTo>
                  <a:lnTo>
                    <a:pt x="0" y="32"/>
                  </a:lnTo>
                  <a:lnTo>
                    <a:pt x="0" y="315"/>
                  </a:lnTo>
                  <a:lnTo>
                    <a:pt x="336" y="294"/>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5" name="Google Shape;11325;p123"/>
            <p:cNvSpPr/>
            <p:nvPr/>
          </p:nvSpPr>
          <p:spPr>
            <a:xfrm>
              <a:off x="-4173493" y="-174314"/>
              <a:ext cx="23611" cy="22887"/>
            </a:xfrm>
            <a:custGeom>
              <a:avLst/>
              <a:gdLst/>
              <a:ahLst/>
              <a:cxnLst/>
              <a:rect l="l" t="t" r="r" b="b"/>
              <a:pathLst>
                <a:path w="326" h="316" extrusionOk="0">
                  <a:moveTo>
                    <a:pt x="325" y="0"/>
                  </a:moveTo>
                  <a:lnTo>
                    <a:pt x="0" y="32"/>
                  </a:lnTo>
                  <a:lnTo>
                    <a:pt x="11" y="315"/>
                  </a:lnTo>
                  <a:lnTo>
                    <a:pt x="325" y="294"/>
                  </a:lnTo>
                  <a:lnTo>
                    <a:pt x="3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6" name="Google Shape;11326;p123"/>
            <p:cNvSpPr/>
            <p:nvPr/>
          </p:nvSpPr>
          <p:spPr>
            <a:xfrm>
              <a:off x="-3646434" y="-360381"/>
              <a:ext cx="47947" cy="16006"/>
            </a:xfrm>
            <a:custGeom>
              <a:avLst/>
              <a:gdLst/>
              <a:ahLst/>
              <a:cxnLst/>
              <a:rect l="l" t="t" r="r" b="b"/>
              <a:pathLst>
                <a:path w="662" h="221" extrusionOk="0">
                  <a:moveTo>
                    <a:pt x="1" y="0"/>
                  </a:moveTo>
                  <a:lnTo>
                    <a:pt x="1" y="221"/>
                  </a:lnTo>
                  <a:lnTo>
                    <a:pt x="661" y="221"/>
                  </a:lnTo>
                  <a:lnTo>
                    <a:pt x="66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7" name="Google Shape;11327;p123"/>
            <p:cNvSpPr/>
            <p:nvPr/>
          </p:nvSpPr>
          <p:spPr>
            <a:xfrm>
              <a:off x="-3542355" y="-171561"/>
              <a:ext cx="9416" cy="7170"/>
            </a:xfrm>
            <a:custGeom>
              <a:avLst/>
              <a:gdLst/>
              <a:ahLst/>
              <a:cxnLst/>
              <a:rect l="l" t="t" r="r" b="b"/>
              <a:pathLst>
                <a:path w="130" h="99" extrusionOk="0">
                  <a:moveTo>
                    <a:pt x="20" y="1"/>
                  </a:moveTo>
                  <a:cubicBezTo>
                    <a:pt x="10" y="1"/>
                    <a:pt x="3" y="8"/>
                    <a:pt x="0" y="25"/>
                  </a:cubicBezTo>
                  <a:cubicBezTo>
                    <a:pt x="0" y="67"/>
                    <a:pt x="21" y="99"/>
                    <a:pt x="63" y="99"/>
                  </a:cubicBezTo>
                  <a:cubicBezTo>
                    <a:pt x="129" y="99"/>
                    <a:pt x="58" y="1"/>
                    <a:pt x="20"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8" name="Google Shape;11328;p123"/>
            <p:cNvSpPr/>
            <p:nvPr/>
          </p:nvSpPr>
          <p:spPr>
            <a:xfrm>
              <a:off x="-3534750" y="-326123"/>
              <a:ext cx="9271" cy="6808"/>
            </a:xfrm>
            <a:custGeom>
              <a:avLst/>
              <a:gdLst/>
              <a:ahLst/>
              <a:cxnLst/>
              <a:rect l="l" t="t" r="r" b="b"/>
              <a:pathLst>
                <a:path w="128" h="94" extrusionOk="0">
                  <a:moveTo>
                    <a:pt x="23" y="1"/>
                  </a:moveTo>
                  <a:cubicBezTo>
                    <a:pt x="12" y="1"/>
                    <a:pt x="3" y="9"/>
                    <a:pt x="0" y="31"/>
                  </a:cubicBezTo>
                  <a:cubicBezTo>
                    <a:pt x="0" y="62"/>
                    <a:pt x="32" y="94"/>
                    <a:pt x="63" y="94"/>
                  </a:cubicBezTo>
                  <a:cubicBezTo>
                    <a:pt x="128" y="94"/>
                    <a:pt x="62" y="1"/>
                    <a:pt x="2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9" name="Google Shape;11329;p123"/>
            <p:cNvSpPr/>
            <p:nvPr/>
          </p:nvSpPr>
          <p:spPr>
            <a:xfrm>
              <a:off x="-3619056" y="-206979"/>
              <a:ext cx="9923" cy="11444"/>
            </a:xfrm>
            <a:custGeom>
              <a:avLst/>
              <a:gdLst/>
              <a:ahLst/>
              <a:cxnLst/>
              <a:rect l="l" t="t" r="r" b="b"/>
              <a:pathLst>
                <a:path w="137" h="158" extrusionOk="0">
                  <a:moveTo>
                    <a:pt x="63" y="1"/>
                  </a:moveTo>
                  <a:cubicBezTo>
                    <a:pt x="32" y="1"/>
                    <a:pt x="0" y="43"/>
                    <a:pt x="0" y="84"/>
                  </a:cubicBezTo>
                  <a:cubicBezTo>
                    <a:pt x="0" y="116"/>
                    <a:pt x="21" y="158"/>
                    <a:pt x="63" y="158"/>
                  </a:cubicBezTo>
                  <a:cubicBezTo>
                    <a:pt x="105" y="158"/>
                    <a:pt x="137" y="116"/>
                    <a:pt x="126" y="84"/>
                  </a:cubicBezTo>
                  <a:cubicBezTo>
                    <a:pt x="137" y="43"/>
                    <a:pt x="10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0" name="Google Shape;11330;p123"/>
            <p:cNvSpPr/>
            <p:nvPr/>
          </p:nvSpPr>
          <p:spPr>
            <a:xfrm>
              <a:off x="-3627458" y="-328513"/>
              <a:ext cx="9995" cy="12240"/>
            </a:xfrm>
            <a:custGeom>
              <a:avLst/>
              <a:gdLst/>
              <a:ahLst/>
              <a:cxnLst/>
              <a:rect l="l" t="t" r="r" b="b"/>
              <a:pathLst>
                <a:path w="138" h="169" extrusionOk="0">
                  <a:moveTo>
                    <a:pt x="74" y="1"/>
                  </a:moveTo>
                  <a:cubicBezTo>
                    <a:pt x="32" y="1"/>
                    <a:pt x="1" y="43"/>
                    <a:pt x="1" y="85"/>
                  </a:cubicBezTo>
                  <a:cubicBezTo>
                    <a:pt x="1" y="127"/>
                    <a:pt x="32" y="169"/>
                    <a:pt x="74" y="169"/>
                  </a:cubicBezTo>
                  <a:cubicBezTo>
                    <a:pt x="106" y="169"/>
                    <a:pt x="137" y="127"/>
                    <a:pt x="137" y="85"/>
                  </a:cubicBezTo>
                  <a:cubicBezTo>
                    <a:pt x="137" y="43"/>
                    <a:pt x="106" y="1"/>
                    <a:pt x="7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1" name="Google Shape;11331;p123"/>
            <p:cNvSpPr/>
            <p:nvPr/>
          </p:nvSpPr>
          <p:spPr>
            <a:xfrm>
              <a:off x="-4294303" y="-635318"/>
              <a:ext cx="78294" cy="199827"/>
            </a:xfrm>
            <a:custGeom>
              <a:avLst/>
              <a:gdLst/>
              <a:ahLst/>
              <a:cxnLst/>
              <a:rect l="l" t="t" r="r" b="b"/>
              <a:pathLst>
                <a:path w="1081" h="2759" extrusionOk="0">
                  <a:moveTo>
                    <a:pt x="578" y="0"/>
                  </a:moveTo>
                  <a:lnTo>
                    <a:pt x="1" y="2632"/>
                  </a:lnTo>
                  <a:lnTo>
                    <a:pt x="536" y="2758"/>
                  </a:lnTo>
                  <a:lnTo>
                    <a:pt x="1081" y="84"/>
                  </a:lnTo>
                  <a:lnTo>
                    <a:pt x="578"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2" name="Google Shape;11332;p123"/>
            <p:cNvSpPr/>
            <p:nvPr/>
          </p:nvSpPr>
          <p:spPr>
            <a:xfrm>
              <a:off x="-4279093" y="-635318"/>
              <a:ext cx="63084" cy="122330"/>
            </a:xfrm>
            <a:custGeom>
              <a:avLst/>
              <a:gdLst/>
              <a:ahLst/>
              <a:cxnLst/>
              <a:rect l="l" t="t" r="r" b="b"/>
              <a:pathLst>
                <a:path w="871" h="1689" extrusionOk="0">
                  <a:moveTo>
                    <a:pt x="368" y="0"/>
                  </a:moveTo>
                  <a:lnTo>
                    <a:pt x="1" y="1689"/>
                  </a:lnTo>
                  <a:cubicBezTo>
                    <a:pt x="189" y="1657"/>
                    <a:pt x="389" y="1615"/>
                    <a:pt x="577" y="1552"/>
                  </a:cubicBezTo>
                  <a:lnTo>
                    <a:pt x="871" y="84"/>
                  </a:lnTo>
                  <a:lnTo>
                    <a:pt x="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3" name="Google Shape;11333;p123"/>
            <p:cNvSpPr/>
            <p:nvPr/>
          </p:nvSpPr>
          <p:spPr>
            <a:xfrm>
              <a:off x="-4253236" y="-621701"/>
              <a:ext cx="25857" cy="27450"/>
            </a:xfrm>
            <a:custGeom>
              <a:avLst/>
              <a:gdLst/>
              <a:ahLst/>
              <a:cxnLst/>
              <a:rect l="l" t="t" r="r" b="b"/>
              <a:pathLst>
                <a:path w="357" h="379" extrusionOk="0">
                  <a:moveTo>
                    <a:pt x="74" y="1"/>
                  </a:moveTo>
                  <a:lnTo>
                    <a:pt x="0" y="358"/>
                  </a:lnTo>
                  <a:lnTo>
                    <a:pt x="283" y="379"/>
                  </a:lnTo>
                  <a:lnTo>
                    <a:pt x="357" y="11"/>
                  </a:lnTo>
                  <a:lnTo>
                    <a:pt x="7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4" name="Google Shape;11334;p123"/>
            <p:cNvSpPr/>
            <p:nvPr/>
          </p:nvSpPr>
          <p:spPr>
            <a:xfrm>
              <a:off x="-4284380" y="-469748"/>
              <a:ext cx="24336" cy="25857"/>
            </a:xfrm>
            <a:custGeom>
              <a:avLst/>
              <a:gdLst/>
              <a:ahLst/>
              <a:cxnLst/>
              <a:rect l="l" t="t" r="r" b="b"/>
              <a:pathLst>
                <a:path w="336" h="357" extrusionOk="0">
                  <a:moveTo>
                    <a:pt x="53" y="0"/>
                  </a:moveTo>
                  <a:lnTo>
                    <a:pt x="0" y="273"/>
                  </a:lnTo>
                  <a:lnTo>
                    <a:pt x="273" y="357"/>
                  </a:lnTo>
                  <a:lnTo>
                    <a:pt x="336" y="84"/>
                  </a:lnTo>
                  <a:lnTo>
                    <a:pt x="5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5" name="Google Shape;11335;p123"/>
            <p:cNvSpPr/>
            <p:nvPr/>
          </p:nvSpPr>
          <p:spPr>
            <a:xfrm>
              <a:off x="-4250194" y="-588240"/>
              <a:ext cx="6881" cy="19845"/>
            </a:xfrm>
            <a:custGeom>
              <a:avLst/>
              <a:gdLst/>
              <a:ahLst/>
              <a:cxnLst/>
              <a:rect l="l" t="t" r="r" b="b"/>
              <a:pathLst>
                <a:path w="95" h="274" extrusionOk="0">
                  <a:moveTo>
                    <a:pt x="52" y="0"/>
                  </a:moveTo>
                  <a:lnTo>
                    <a:pt x="0" y="273"/>
                  </a:lnTo>
                  <a:lnTo>
                    <a:pt x="42" y="273"/>
                  </a:lnTo>
                  <a:lnTo>
                    <a:pt x="94" y="11"/>
                  </a:lnTo>
                  <a:lnTo>
                    <a:pt x="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6" name="Google Shape;11336;p123"/>
            <p:cNvSpPr/>
            <p:nvPr/>
          </p:nvSpPr>
          <p:spPr>
            <a:xfrm>
              <a:off x="-5101658" y="-641402"/>
              <a:ext cx="81336" cy="204390"/>
            </a:xfrm>
            <a:custGeom>
              <a:avLst/>
              <a:gdLst/>
              <a:ahLst/>
              <a:cxnLst/>
              <a:rect l="l" t="t" r="r" b="b"/>
              <a:pathLst>
                <a:path w="1123" h="2822" extrusionOk="0">
                  <a:moveTo>
                    <a:pt x="1" y="0"/>
                  </a:moveTo>
                  <a:lnTo>
                    <a:pt x="43" y="2821"/>
                  </a:lnTo>
                  <a:lnTo>
                    <a:pt x="1123" y="2821"/>
                  </a:lnTo>
                  <a:lnTo>
                    <a:pt x="8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7" name="Google Shape;11337;p123"/>
            <p:cNvSpPr/>
            <p:nvPr/>
          </p:nvSpPr>
          <p:spPr>
            <a:xfrm>
              <a:off x="-4688456" y="-641402"/>
              <a:ext cx="53234" cy="204390"/>
            </a:xfrm>
            <a:custGeom>
              <a:avLst/>
              <a:gdLst/>
              <a:ahLst/>
              <a:cxnLst/>
              <a:rect l="l" t="t" r="r" b="b"/>
              <a:pathLst>
                <a:path w="735" h="2822" extrusionOk="0">
                  <a:moveTo>
                    <a:pt x="0" y="0"/>
                  </a:moveTo>
                  <a:lnTo>
                    <a:pt x="21" y="2821"/>
                  </a:lnTo>
                  <a:lnTo>
                    <a:pt x="734" y="2821"/>
                  </a:lnTo>
                  <a:lnTo>
                    <a:pt x="5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8" name="Google Shape;11338;p123"/>
            <p:cNvSpPr/>
            <p:nvPr/>
          </p:nvSpPr>
          <p:spPr>
            <a:xfrm>
              <a:off x="-5011992" y="-641402"/>
              <a:ext cx="70689" cy="204390"/>
            </a:xfrm>
            <a:custGeom>
              <a:avLst/>
              <a:gdLst/>
              <a:ahLst/>
              <a:cxnLst/>
              <a:rect l="l" t="t" r="r" b="b"/>
              <a:pathLst>
                <a:path w="976" h="2822" extrusionOk="0">
                  <a:moveTo>
                    <a:pt x="32" y="0"/>
                  </a:moveTo>
                  <a:lnTo>
                    <a:pt x="0" y="2821"/>
                  </a:lnTo>
                  <a:lnTo>
                    <a:pt x="892" y="2821"/>
                  </a:lnTo>
                  <a:lnTo>
                    <a:pt x="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9" name="Google Shape;11339;p123"/>
            <p:cNvSpPr/>
            <p:nvPr/>
          </p:nvSpPr>
          <p:spPr>
            <a:xfrm>
              <a:off x="-4819840" y="-585198"/>
              <a:ext cx="50917" cy="148187"/>
            </a:xfrm>
            <a:custGeom>
              <a:avLst/>
              <a:gdLst/>
              <a:ahLst/>
              <a:cxnLst/>
              <a:rect l="l" t="t" r="r" b="b"/>
              <a:pathLst>
                <a:path w="703" h="2046" extrusionOk="0">
                  <a:moveTo>
                    <a:pt x="42" y="0"/>
                  </a:moveTo>
                  <a:lnTo>
                    <a:pt x="0" y="2045"/>
                  </a:lnTo>
                  <a:lnTo>
                    <a:pt x="703" y="2045"/>
                  </a:lnTo>
                  <a:lnTo>
                    <a:pt x="6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0" name="Google Shape;11340;p123"/>
            <p:cNvSpPr/>
            <p:nvPr/>
          </p:nvSpPr>
          <p:spPr>
            <a:xfrm>
              <a:off x="-4869236" y="-641402"/>
              <a:ext cx="41863" cy="204390"/>
            </a:xfrm>
            <a:custGeom>
              <a:avLst/>
              <a:gdLst/>
              <a:ahLst/>
              <a:cxnLst/>
              <a:rect l="l" t="t" r="r" b="b"/>
              <a:pathLst>
                <a:path w="578" h="2822" extrusionOk="0">
                  <a:moveTo>
                    <a:pt x="1" y="0"/>
                  </a:moveTo>
                  <a:lnTo>
                    <a:pt x="64" y="2821"/>
                  </a:lnTo>
                  <a:lnTo>
                    <a:pt x="577" y="2821"/>
                  </a:lnTo>
                  <a:lnTo>
                    <a:pt x="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1" name="Google Shape;11341;p123"/>
            <p:cNvSpPr/>
            <p:nvPr/>
          </p:nvSpPr>
          <p:spPr>
            <a:xfrm>
              <a:off x="-4940650" y="-621701"/>
              <a:ext cx="68444" cy="184690"/>
            </a:xfrm>
            <a:custGeom>
              <a:avLst/>
              <a:gdLst/>
              <a:ahLst/>
              <a:cxnLst/>
              <a:rect l="l" t="t" r="r" b="b"/>
              <a:pathLst>
                <a:path w="945" h="2550" extrusionOk="0">
                  <a:moveTo>
                    <a:pt x="74" y="1"/>
                  </a:moveTo>
                  <a:lnTo>
                    <a:pt x="1" y="2549"/>
                  </a:lnTo>
                  <a:lnTo>
                    <a:pt x="945" y="2549"/>
                  </a:lnTo>
                  <a:lnTo>
                    <a:pt x="861" y="74"/>
                  </a:lnTo>
                  <a:lnTo>
                    <a:pt x="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2" name="Google Shape;11342;p123"/>
            <p:cNvSpPr/>
            <p:nvPr/>
          </p:nvSpPr>
          <p:spPr>
            <a:xfrm>
              <a:off x="-4764433" y="-624671"/>
              <a:ext cx="70762" cy="187660"/>
            </a:xfrm>
            <a:custGeom>
              <a:avLst/>
              <a:gdLst/>
              <a:ahLst/>
              <a:cxnLst/>
              <a:rect l="l" t="t" r="r" b="b"/>
              <a:pathLst>
                <a:path w="977" h="2591" extrusionOk="0">
                  <a:moveTo>
                    <a:pt x="1" y="0"/>
                  </a:moveTo>
                  <a:lnTo>
                    <a:pt x="22" y="2590"/>
                  </a:lnTo>
                  <a:lnTo>
                    <a:pt x="976" y="2590"/>
                  </a:lnTo>
                  <a:lnTo>
                    <a:pt x="871"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3" name="Google Shape;11343;p123"/>
            <p:cNvSpPr/>
            <p:nvPr/>
          </p:nvSpPr>
          <p:spPr>
            <a:xfrm>
              <a:off x="-5100137" y="-551012"/>
              <a:ext cx="79815" cy="114001"/>
            </a:xfrm>
            <a:custGeom>
              <a:avLst/>
              <a:gdLst/>
              <a:ahLst/>
              <a:cxnLst/>
              <a:rect l="l" t="t" r="r" b="b"/>
              <a:pathLst>
                <a:path w="1102" h="1574" extrusionOk="0">
                  <a:moveTo>
                    <a:pt x="966" y="0"/>
                  </a:moveTo>
                  <a:cubicBezTo>
                    <a:pt x="641" y="63"/>
                    <a:pt x="315" y="158"/>
                    <a:pt x="1" y="283"/>
                  </a:cubicBezTo>
                  <a:lnTo>
                    <a:pt x="11" y="1573"/>
                  </a:lnTo>
                  <a:lnTo>
                    <a:pt x="1102" y="1573"/>
                  </a:lnTo>
                  <a:lnTo>
                    <a:pt x="966"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4" name="Google Shape;11344;p123"/>
            <p:cNvSpPr/>
            <p:nvPr/>
          </p:nvSpPr>
          <p:spPr>
            <a:xfrm>
              <a:off x="-4687732" y="-511538"/>
              <a:ext cx="52510" cy="74528"/>
            </a:xfrm>
            <a:custGeom>
              <a:avLst/>
              <a:gdLst/>
              <a:ahLst/>
              <a:cxnLst/>
              <a:rect l="l" t="t" r="r" b="b"/>
              <a:pathLst>
                <a:path w="725" h="1029" extrusionOk="0">
                  <a:moveTo>
                    <a:pt x="1" y="1"/>
                  </a:moveTo>
                  <a:lnTo>
                    <a:pt x="11" y="1028"/>
                  </a:lnTo>
                  <a:lnTo>
                    <a:pt x="724" y="1028"/>
                  </a:lnTo>
                  <a:lnTo>
                    <a:pt x="693" y="378"/>
                  </a:lnTo>
                  <a:cubicBezTo>
                    <a:pt x="473" y="242"/>
                    <a:pt x="242" y="116"/>
                    <a:pt x="1"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5" name="Google Shape;11345;p123"/>
            <p:cNvSpPr/>
            <p:nvPr/>
          </p:nvSpPr>
          <p:spPr>
            <a:xfrm>
              <a:off x="-5011992" y="-560138"/>
              <a:ext cx="68444" cy="123127"/>
            </a:xfrm>
            <a:custGeom>
              <a:avLst/>
              <a:gdLst/>
              <a:ahLst/>
              <a:cxnLst/>
              <a:rect l="l" t="t" r="r" b="b"/>
              <a:pathLst>
                <a:path w="945" h="1700" extrusionOk="0">
                  <a:moveTo>
                    <a:pt x="944" y="0"/>
                  </a:moveTo>
                  <a:lnTo>
                    <a:pt x="944" y="0"/>
                  </a:lnTo>
                  <a:cubicBezTo>
                    <a:pt x="629" y="11"/>
                    <a:pt x="325" y="32"/>
                    <a:pt x="21" y="84"/>
                  </a:cubicBezTo>
                  <a:lnTo>
                    <a:pt x="0" y="1699"/>
                  </a:lnTo>
                  <a:lnTo>
                    <a:pt x="892" y="1699"/>
                  </a:lnTo>
                  <a:lnTo>
                    <a:pt x="944"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6" name="Google Shape;11346;p123"/>
            <p:cNvSpPr/>
            <p:nvPr/>
          </p:nvSpPr>
          <p:spPr>
            <a:xfrm>
              <a:off x="-4819840" y="-551808"/>
              <a:ext cx="51713" cy="114798"/>
            </a:xfrm>
            <a:custGeom>
              <a:avLst/>
              <a:gdLst/>
              <a:ahLst/>
              <a:cxnLst/>
              <a:rect l="l" t="t" r="r" b="b"/>
              <a:pathLst>
                <a:path w="714" h="1585" extrusionOk="0">
                  <a:moveTo>
                    <a:pt x="32" y="1"/>
                  </a:moveTo>
                  <a:lnTo>
                    <a:pt x="0" y="1584"/>
                  </a:lnTo>
                  <a:lnTo>
                    <a:pt x="713" y="1584"/>
                  </a:lnTo>
                  <a:lnTo>
                    <a:pt x="692" y="148"/>
                  </a:lnTo>
                  <a:cubicBezTo>
                    <a:pt x="472" y="85"/>
                    <a:pt x="262" y="43"/>
                    <a:pt x="32"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7" name="Google Shape;11347;p123"/>
            <p:cNvSpPr/>
            <p:nvPr/>
          </p:nvSpPr>
          <p:spPr>
            <a:xfrm>
              <a:off x="-4866918" y="-558617"/>
              <a:ext cx="39545" cy="121606"/>
            </a:xfrm>
            <a:custGeom>
              <a:avLst/>
              <a:gdLst/>
              <a:ahLst/>
              <a:cxnLst/>
              <a:rect l="l" t="t" r="r" b="b"/>
              <a:pathLst>
                <a:path w="546" h="1679" extrusionOk="0">
                  <a:moveTo>
                    <a:pt x="0" y="0"/>
                  </a:moveTo>
                  <a:lnTo>
                    <a:pt x="32" y="1678"/>
                  </a:lnTo>
                  <a:lnTo>
                    <a:pt x="545" y="1678"/>
                  </a:lnTo>
                  <a:lnTo>
                    <a:pt x="535" y="74"/>
                  </a:lnTo>
                  <a:cubicBezTo>
                    <a:pt x="357" y="42"/>
                    <a:pt x="178" y="21"/>
                    <a:pt x="0"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8" name="Google Shape;11348;p123"/>
            <p:cNvSpPr/>
            <p:nvPr/>
          </p:nvSpPr>
          <p:spPr>
            <a:xfrm>
              <a:off x="-4941374" y="-561224"/>
              <a:ext cx="69168" cy="124213"/>
            </a:xfrm>
            <a:custGeom>
              <a:avLst/>
              <a:gdLst/>
              <a:ahLst/>
              <a:cxnLst/>
              <a:rect l="l" t="t" r="r" b="b"/>
              <a:pathLst>
                <a:path w="955" h="1715" extrusionOk="0">
                  <a:moveTo>
                    <a:pt x="280" y="1"/>
                  </a:moveTo>
                  <a:cubicBezTo>
                    <a:pt x="205" y="1"/>
                    <a:pt x="129" y="2"/>
                    <a:pt x="53" y="5"/>
                  </a:cubicBezTo>
                  <a:lnTo>
                    <a:pt x="0" y="1714"/>
                  </a:lnTo>
                  <a:lnTo>
                    <a:pt x="955" y="1714"/>
                  </a:lnTo>
                  <a:lnTo>
                    <a:pt x="892" y="26"/>
                  </a:lnTo>
                  <a:cubicBezTo>
                    <a:pt x="692" y="11"/>
                    <a:pt x="487" y="1"/>
                    <a:pt x="280"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9" name="Google Shape;11349;p123"/>
            <p:cNvSpPr/>
            <p:nvPr/>
          </p:nvSpPr>
          <p:spPr>
            <a:xfrm>
              <a:off x="-4763636" y="-539641"/>
              <a:ext cx="69965" cy="102630"/>
            </a:xfrm>
            <a:custGeom>
              <a:avLst/>
              <a:gdLst/>
              <a:ahLst/>
              <a:cxnLst/>
              <a:rect l="l" t="t" r="r" b="b"/>
              <a:pathLst>
                <a:path w="966" h="1417" extrusionOk="0">
                  <a:moveTo>
                    <a:pt x="0" y="1"/>
                  </a:moveTo>
                  <a:lnTo>
                    <a:pt x="11" y="1416"/>
                  </a:lnTo>
                  <a:lnTo>
                    <a:pt x="965" y="1416"/>
                  </a:lnTo>
                  <a:lnTo>
                    <a:pt x="923" y="336"/>
                  </a:lnTo>
                  <a:cubicBezTo>
                    <a:pt x="619" y="200"/>
                    <a:pt x="315" y="95"/>
                    <a:pt x="0"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0" name="Google Shape;11350;p123"/>
            <p:cNvSpPr/>
            <p:nvPr/>
          </p:nvSpPr>
          <p:spPr>
            <a:xfrm>
              <a:off x="-5002866" y="-459101"/>
              <a:ext cx="42587" cy="12965"/>
            </a:xfrm>
            <a:custGeom>
              <a:avLst/>
              <a:gdLst/>
              <a:ahLst/>
              <a:cxnLst/>
              <a:rect l="l" t="t" r="r" b="b"/>
              <a:pathLst>
                <a:path w="588" h="179" extrusionOk="0">
                  <a:moveTo>
                    <a:pt x="11" y="0"/>
                  </a:moveTo>
                  <a:lnTo>
                    <a:pt x="0" y="178"/>
                  </a:lnTo>
                  <a:lnTo>
                    <a:pt x="587" y="178"/>
                  </a:lnTo>
                  <a:lnTo>
                    <a:pt x="58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1" name="Google Shape;11351;p123"/>
            <p:cNvSpPr/>
            <p:nvPr/>
          </p:nvSpPr>
          <p:spPr>
            <a:xfrm>
              <a:off x="-5002142" y="-481915"/>
              <a:ext cx="42587" cy="13761"/>
            </a:xfrm>
            <a:custGeom>
              <a:avLst/>
              <a:gdLst/>
              <a:ahLst/>
              <a:cxnLst/>
              <a:rect l="l" t="t" r="r" b="b"/>
              <a:pathLst>
                <a:path w="588" h="190" extrusionOk="0">
                  <a:moveTo>
                    <a:pt x="11" y="0"/>
                  </a:moveTo>
                  <a:lnTo>
                    <a:pt x="1" y="189"/>
                  </a:lnTo>
                  <a:lnTo>
                    <a:pt x="588" y="189"/>
                  </a:lnTo>
                  <a:lnTo>
                    <a:pt x="5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2" name="Google Shape;11352;p123"/>
            <p:cNvSpPr/>
            <p:nvPr/>
          </p:nvSpPr>
          <p:spPr>
            <a:xfrm>
              <a:off x="-4927686" y="-465185"/>
              <a:ext cx="41066" cy="17527"/>
            </a:xfrm>
            <a:custGeom>
              <a:avLst/>
              <a:gdLst/>
              <a:ahLst/>
              <a:cxnLst/>
              <a:rect l="l" t="t" r="r" b="b"/>
              <a:pathLst>
                <a:path w="567" h="242" extrusionOk="0">
                  <a:moveTo>
                    <a:pt x="11" y="0"/>
                  </a:moveTo>
                  <a:lnTo>
                    <a:pt x="0" y="241"/>
                  </a:lnTo>
                  <a:lnTo>
                    <a:pt x="556" y="241"/>
                  </a:lnTo>
                  <a:lnTo>
                    <a:pt x="5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3" name="Google Shape;11353;p123"/>
            <p:cNvSpPr/>
            <p:nvPr/>
          </p:nvSpPr>
          <p:spPr>
            <a:xfrm>
              <a:off x="-5005908" y="-633073"/>
              <a:ext cx="47150" cy="12240"/>
            </a:xfrm>
            <a:custGeom>
              <a:avLst/>
              <a:gdLst/>
              <a:ahLst/>
              <a:cxnLst/>
              <a:rect l="l" t="t" r="r" b="b"/>
              <a:pathLst>
                <a:path w="651" h="169" extrusionOk="0">
                  <a:moveTo>
                    <a:pt x="0" y="1"/>
                  </a:moveTo>
                  <a:lnTo>
                    <a:pt x="0" y="168"/>
                  </a:lnTo>
                  <a:lnTo>
                    <a:pt x="650" y="168"/>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4" name="Google Shape;11354;p123"/>
            <p:cNvSpPr/>
            <p:nvPr/>
          </p:nvSpPr>
          <p:spPr>
            <a:xfrm>
              <a:off x="-4850912" y="-628510"/>
              <a:ext cx="8329" cy="6446"/>
            </a:xfrm>
            <a:custGeom>
              <a:avLst/>
              <a:gdLst/>
              <a:ahLst/>
              <a:cxnLst/>
              <a:rect l="l" t="t" r="r" b="b"/>
              <a:pathLst>
                <a:path w="115" h="89" extrusionOk="0">
                  <a:moveTo>
                    <a:pt x="55" y="0"/>
                  </a:moveTo>
                  <a:cubicBezTo>
                    <a:pt x="1" y="0"/>
                    <a:pt x="55" y="88"/>
                    <a:pt x="91" y="88"/>
                  </a:cubicBezTo>
                  <a:cubicBezTo>
                    <a:pt x="102" y="88"/>
                    <a:pt x="110" y="81"/>
                    <a:pt x="115" y="64"/>
                  </a:cubicBezTo>
                  <a:cubicBezTo>
                    <a:pt x="115" y="32"/>
                    <a:pt x="94" y="1"/>
                    <a:pt x="62" y="1"/>
                  </a:cubicBezTo>
                  <a:cubicBezTo>
                    <a:pt x="60" y="0"/>
                    <a:pt x="57" y="0"/>
                    <a:pt x="5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5" name="Google Shape;11355;p123"/>
            <p:cNvSpPr/>
            <p:nvPr/>
          </p:nvSpPr>
          <p:spPr>
            <a:xfrm>
              <a:off x="-4907985" y="-487203"/>
              <a:ext cx="6953" cy="9923"/>
            </a:xfrm>
            <a:custGeom>
              <a:avLst/>
              <a:gdLst/>
              <a:ahLst/>
              <a:cxnLst/>
              <a:rect l="l" t="t" r="r" b="b"/>
              <a:pathLst>
                <a:path w="96" h="137" extrusionOk="0">
                  <a:moveTo>
                    <a:pt x="43" y="0"/>
                  </a:moveTo>
                  <a:cubicBezTo>
                    <a:pt x="22" y="0"/>
                    <a:pt x="1" y="32"/>
                    <a:pt x="1" y="73"/>
                  </a:cubicBezTo>
                  <a:cubicBezTo>
                    <a:pt x="1" y="105"/>
                    <a:pt x="22" y="136"/>
                    <a:pt x="43" y="136"/>
                  </a:cubicBezTo>
                  <a:cubicBezTo>
                    <a:pt x="74" y="136"/>
                    <a:pt x="95" y="105"/>
                    <a:pt x="95" y="73"/>
                  </a:cubicBezTo>
                  <a:cubicBezTo>
                    <a:pt x="95" y="32"/>
                    <a:pt x="7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6" name="Google Shape;11356;p123"/>
            <p:cNvSpPr/>
            <p:nvPr/>
          </p:nvSpPr>
          <p:spPr>
            <a:xfrm>
              <a:off x="-4809990" y="-456855"/>
              <a:ext cx="31216" cy="10719"/>
            </a:xfrm>
            <a:custGeom>
              <a:avLst/>
              <a:gdLst/>
              <a:ahLst/>
              <a:cxnLst/>
              <a:rect l="l" t="t" r="r" b="b"/>
              <a:pathLst>
                <a:path w="431" h="148" extrusionOk="0">
                  <a:moveTo>
                    <a:pt x="1" y="1"/>
                  </a:moveTo>
                  <a:lnTo>
                    <a:pt x="1" y="147"/>
                  </a:lnTo>
                  <a:lnTo>
                    <a:pt x="431" y="147"/>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7" name="Google Shape;11357;p123"/>
            <p:cNvSpPr/>
            <p:nvPr/>
          </p:nvSpPr>
          <p:spPr>
            <a:xfrm>
              <a:off x="-4857865" y="-469023"/>
              <a:ext cx="25205" cy="25929"/>
            </a:xfrm>
            <a:custGeom>
              <a:avLst/>
              <a:gdLst/>
              <a:ahLst/>
              <a:cxnLst/>
              <a:rect l="l" t="t" r="r" b="b"/>
              <a:pathLst>
                <a:path w="348" h="358" extrusionOk="0">
                  <a:moveTo>
                    <a:pt x="347" y="1"/>
                  </a:moveTo>
                  <a:lnTo>
                    <a:pt x="1" y="11"/>
                  </a:lnTo>
                  <a:lnTo>
                    <a:pt x="1" y="357"/>
                  </a:lnTo>
                  <a:lnTo>
                    <a:pt x="347" y="336"/>
                  </a:lnTo>
                  <a:lnTo>
                    <a:pt x="34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8" name="Google Shape;11358;p123"/>
            <p:cNvSpPr/>
            <p:nvPr/>
          </p:nvSpPr>
          <p:spPr>
            <a:xfrm>
              <a:off x="-4749947" y="-614097"/>
              <a:ext cx="37228" cy="21366"/>
            </a:xfrm>
            <a:custGeom>
              <a:avLst/>
              <a:gdLst/>
              <a:ahLst/>
              <a:cxnLst/>
              <a:rect l="l" t="t" r="r" b="b"/>
              <a:pathLst>
                <a:path w="514" h="295" extrusionOk="0">
                  <a:moveTo>
                    <a:pt x="11" y="1"/>
                  </a:moveTo>
                  <a:lnTo>
                    <a:pt x="0" y="294"/>
                  </a:lnTo>
                  <a:lnTo>
                    <a:pt x="503" y="294"/>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9" name="Google Shape;11359;p123"/>
            <p:cNvSpPr/>
            <p:nvPr/>
          </p:nvSpPr>
          <p:spPr>
            <a:xfrm>
              <a:off x="-4684690" y="-630755"/>
              <a:ext cx="29695" cy="22815"/>
            </a:xfrm>
            <a:custGeom>
              <a:avLst/>
              <a:gdLst/>
              <a:ahLst/>
              <a:cxnLst/>
              <a:rect l="l" t="t" r="r" b="b"/>
              <a:pathLst>
                <a:path w="410" h="315" extrusionOk="0">
                  <a:moveTo>
                    <a:pt x="11" y="0"/>
                  </a:moveTo>
                  <a:lnTo>
                    <a:pt x="1" y="294"/>
                  </a:lnTo>
                  <a:lnTo>
                    <a:pt x="410" y="315"/>
                  </a:lnTo>
                  <a:lnTo>
                    <a:pt x="410" y="21"/>
                  </a:lnTo>
                  <a:lnTo>
                    <a:pt x="1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0" name="Google Shape;11360;p123"/>
            <p:cNvSpPr/>
            <p:nvPr/>
          </p:nvSpPr>
          <p:spPr>
            <a:xfrm>
              <a:off x="-5084927" y="-471269"/>
              <a:ext cx="36503" cy="22815"/>
            </a:xfrm>
            <a:custGeom>
              <a:avLst/>
              <a:gdLst/>
              <a:ahLst/>
              <a:cxnLst/>
              <a:rect l="l" t="t" r="r" b="b"/>
              <a:pathLst>
                <a:path w="504" h="315" extrusionOk="0">
                  <a:moveTo>
                    <a:pt x="504" y="0"/>
                  </a:moveTo>
                  <a:lnTo>
                    <a:pt x="1" y="32"/>
                  </a:lnTo>
                  <a:lnTo>
                    <a:pt x="1" y="315"/>
                  </a:lnTo>
                  <a:lnTo>
                    <a:pt x="493" y="294"/>
                  </a:lnTo>
                  <a:lnTo>
                    <a:pt x="50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1" name="Google Shape;11361;p123"/>
            <p:cNvSpPr/>
            <p:nvPr/>
          </p:nvSpPr>
          <p:spPr>
            <a:xfrm>
              <a:off x="-5095574" y="-630031"/>
              <a:ext cx="47150" cy="22090"/>
            </a:xfrm>
            <a:custGeom>
              <a:avLst/>
              <a:gdLst/>
              <a:ahLst/>
              <a:cxnLst/>
              <a:rect l="l" t="t" r="r" b="b"/>
              <a:pathLst>
                <a:path w="651" h="305" extrusionOk="0">
                  <a:moveTo>
                    <a:pt x="651" y="1"/>
                  </a:moveTo>
                  <a:lnTo>
                    <a:pt x="11" y="11"/>
                  </a:lnTo>
                  <a:lnTo>
                    <a:pt x="1" y="305"/>
                  </a:lnTo>
                  <a:lnTo>
                    <a:pt x="640" y="294"/>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2" name="Google Shape;11362;p123"/>
            <p:cNvSpPr/>
            <p:nvPr/>
          </p:nvSpPr>
          <p:spPr>
            <a:xfrm>
              <a:off x="-4754510" y="-461418"/>
              <a:ext cx="48671" cy="16803"/>
            </a:xfrm>
            <a:custGeom>
              <a:avLst/>
              <a:gdLst/>
              <a:ahLst/>
              <a:cxnLst/>
              <a:rect l="l" t="t" r="r" b="b"/>
              <a:pathLst>
                <a:path w="672" h="232" extrusionOk="0">
                  <a:moveTo>
                    <a:pt x="0" y="1"/>
                  </a:moveTo>
                  <a:lnTo>
                    <a:pt x="11" y="231"/>
                  </a:lnTo>
                  <a:lnTo>
                    <a:pt x="671" y="231"/>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3" name="Google Shape;11363;p123"/>
            <p:cNvSpPr/>
            <p:nvPr/>
          </p:nvSpPr>
          <p:spPr>
            <a:xfrm>
              <a:off x="-4681648" y="-484957"/>
              <a:ext cx="36576" cy="43384"/>
            </a:xfrm>
            <a:custGeom>
              <a:avLst/>
              <a:gdLst/>
              <a:ahLst/>
              <a:cxnLst/>
              <a:rect l="l" t="t" r="r" b="b"/>
              <a:pathLst>
                <a:path w="505" h="599" extrusionOk="0">
                  <a:moveTo>
                    <a:pt x="1" y="1"/>
                  </a:moveTo>
                  <a:lnTo>
                    <a:pt x="11" y="598"/>
                  </a:lnTo>
                  <a:lnTo>
                    <a:pt x="504" y="598"/>
                  </a:lnTo>
                  <a:lnTo>
                    <a:pt x="49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4" name="Google Shape;11364;p123"/>
            <p:cNvSpPr/>
            <p:nvPr/>
          </p:nvSpPr>
          <p:spPr>
            <a:xfrm>
              <a:off x="-4847218" y="-494083"/>
              <a:ext cx="3911" cy="19048"/>
            </a:xfrm>
            <a:custGeom>
              <a:avLst/>
              <a:gdLst/>
              <a:ahLst/>
              <a:cxnLst/>
              <a:rect l="l" t="t" r="r" b="b"/>
              <a:pathLst>
                <a:path w="54" h="263" extrusionOk="0">
                  <a:moveTo>
                    <a:pt x="1" y="1"/>
                  </a:moveTo>
                  <a:lnTo>
                    <a:pt x="1" y="263"/>
                  </a:lnTo>
                  <a:lnTo>
                    <a:pt x="53" y="252"/>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5" name="Google Shape;11365;p123"/>
            <p:cNvSpPr/>
            <p:nvPr/>
          </p:nvSpPr>
          <p:spPr>
            <a:xfrm>
              <a:off x="-4800719" y="-575348"/>
              <a:ext cx="10574" cy="7460"/>
            </a:xfrm>
            <a:custGeom>
              <a:avLst/>
              <a:gdLst/>
              <a:ahLst/>
              <a:cxnLst/>
              <a:rect l="l" t="t" r="r" b="b"/>
              <a:pathLst>
                <a:path w="146" h="103" extrusionOk="0">
                  <a:moveTo>
                    <a:pt x="82" y="1"/>
                  </a:moveTo>
                  <a:cubicBezTo>
                    <a:pt x="1" y="1"/>
                    <a:pt x="85" y="103"/>
                    <a:pt x="126" y="103"/>
                  </a:cubicBezTo>
                  <a:cubicBezTo>
                    <a:pt x="137" y="103"/>
                    <a:pt x="145" y="95"/>
                    <a:pt x="145" y="74"/>
                  </a:cubicBezTo>
                  <a:cubicBezTo>
                    <a:pt x="145" y="32"/>
                    <a:pt x="114" y="1"/>
                    <a:pt x="8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6" name="Google Shape;11366;p123"/>
            <p:cNvSpPr/>
            <p:nvPr/>
          </p:nvSpPr>
          <p:spPr>
            <a:xfrm>
              <a:off x="-4165888" y="-660378"/>
              <a:ext cx="34982" cy="223366"/>
            </a:xfrm>
            <a:custGeom>
              <a:avLst/>
              <a:gdLst/>
              <a:ahLst/>
              <a:cxnLst/>
              <a:rect l="l" t="t" r="r" b="b"/>
              <a:pathLst>
                <a:path w="483" h="3084" extrusionOk="0">
                  <a:moveTo>
                    <a:pt x="0" y="0"/>
                  </a:moveTo>
                  <a:lnTo>
                    <a:pt x="21" y="3083"/>
                  </a:lnTo>
                  <a:lnTo>
                    <a:pt x="482" y="3083"/>
                  </a:lnTo>
                  <a:lnTo>
                    <a:pt x="378"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7" name="Google Shape;11367;p123"/>
            <p:cNvSpPr/>
            <p:nvPr/>
          </p:nvSpPr>
          <p:spPr>
            <a:xfrm>
              <a:off x="-3740590" y="-623947"/>
              <a:ext cx="52438" cy="186935"/>
            </a:xfrm>
            <a:custGeom>
              <a:avLst/>
              <a:gdLst/>
              <a:ahLst/>
              <a:cxnLst/>
              <a:rect l="l" t="t" r="r" b="b"/>
              <a:pathLst>
                <a:path w="724" h="2581" extrusionOk="0">
                  <a:moveTo>
                    <a:pt x="0" y="1"/>
                  </a:moveTo>
                  <a:lnTo>
                    <a:pt x="32" y="2580"/>
                  </a:lnTo>
                  <a:lnTo>
                    <a:pt x="724" y="2580"/>
                  </a:lnTo>
                  <a:lnTo>
                    <a:pt x="577"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8" name="Google Shape;11368;p123"/>
            <p:cNvSpPr/>
            <p:nvPr/>
          </p:nvSpPr>
          <p:spPr>
            <a:xfrm>
              <a:off x="-3685183" y="-623947"/>
              <a:ext cx="45702" cy="186935"/>
            </a:xfrm>
            <a:custGeom>
              <a:avLst/>
              <a:gdLst/>
              <a:ahLst/>
              <a:cxnLst/>
              <a:rect l="l" t="t" r="r" b="b"/>
              <a:pathLst>
                <a:path w="631" h="2581" extrusionOk="0">
                  <a:moveTo>
                    <a:pt x="22" y="1"/>
                  </a:moveTo>
                  <a:lnTo>
                    <a:pt x="1" y="2580"/>
                  </a:lnTo>
                  <a:lnTo>
                    <a:pt x="578" y="2580"/>
                  </a:lnTo>
                  <a:lnTo>
                    <a:pt x="630"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9" name="Google Shape;11369;p123"/>
            <p:cNvSpPr/>
            <p:nvPr/>
          </p:nvSpPr>
          <p:spPr>
            <a:xfrm>
              <a:off x="-3740590" y="-623947"/>
              <a:ext cx="49396" cy="132253"/>
            </a:xfrm>
            <a:custGeom>
              <a:avLst/>
              <a:gdLst/>
              <a:ahLst/>
              <a:cxnLst/>
              <a:rect l="l" t="t" r="r" b="b"/>
              <a:pathLst>
                <a:path w="682" h="1826" extrusionOk="0">
                  <a:moveTo>
                    <a:pt x="0" y="1"/>
                  </a:moveTo>
                  <a:lnTo>
                    <a:pt x="21" y="1825"/>
                  </a:lnTo>
                  <a:lnTo>
                    <a:pt x="63" y="1825"/>
                  </a:lnTo>
                  <a:cubicBezTo>
                    <a:pt x="273" y="1825"/>
                    <a:pt x="472" y="1815"/>
                    <a:pt x="682" y="1794"/>
                  </a:cubicBezTo>
                  <a:lnTo>
                    <a:pt x="577"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0" name="Google Shape;11370;p123"/>
            <p:cNvSpPr/>
            <p:nvPr/>
          </p:nvSpPr>
          <p:spPr>
            <a:xfrm>
              <a:off x="-3685183" y="-623947"/>
              <a:ext cx="45702" cy="129211"/>
            </a:xfrm>
            <a:custGeom>
              <a:avLst/>
              <a:gdLst/>
              <a:ahLst/>
              <a:cxnLst/>
              <a:rect l="l" t="t" r="r" b="b"/>
              <a:pathLst>
                <a:path w="631" h="1784" extrusionOk="0">
                  <a:moveTo>
                    <a:pt x="22" y="1"/>
                  </a:moveTo>
                  <a:lnTo>
                    <a:pt x="1" y="1783"/>
                  </a:lnTo>
                  <a:cubicBezTo>
                    <a:pt x="200" y="1762"/>
                    <a:pt x="399" y="1731"/>
                    <a:pt x="599" y="1678"/>
                  </a:cubicBezTo>
                  <a:lnTo>
                    <a:pt x="630"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1" name="Google Shape;11371;p123"/>
            <p:cNvSpPr/>
            <p:nvPr/>
          </p:nvSpPr>
          <p:spPr>
            <a:xfrm>
              <a:off x="-3736027" y="-614821"/>
              <a:ext cx="30420" cy="13761"/>
            </a:xfrm>
            <a:custGeom>
              <a:avLst/>
              <a:gdLst/>
              <a:ahLst/>
              <a:cxnLst/>
              <a:rect l="l" t="t" r="r" b="b"/>
              <a:pathLst>
                <a:path w="420" h="190" extrusionOk="0">
                  <a:moveTo>
                    <a:pt x="0" y="0"/>
                  </a:moveTo>
                  <a:lnTo>
                    <a:pt x="0" y="189"/>
                  </a:lnTo>
                  <a:lnTo>
                    <a:pt x="420" y="189"/>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2" name="Google Shape;11372;p123"/>
            <p:cNvSpPr/>
            <p:nvPr/>
          </p:nvSpPr>
          <p:spPr>
            <a:xfrm>
              <a:off x="-3677578" y="-467502"/>
              <a:ext cx="26653" cy="20569"/>
            </a:xfrm>
            <a:custGeom>
              <a:avLst/>
              <a:gdLst/>
              <a:ahLst/>
              <a:cxnLst/>
              <a:rect l="l" t="t" r="r" b="b"/>
              <a:pathLst>
                <a:path w="368" h="284" extrusionOk="0">
                  <a:moveTo>
                    <a:pt x="1" y="1"/>
                  </a:moveTo>
                  <a:lnTo>
                    <a:pt x="1" y="284"/>
                  </a:lnTo>
                  <a:lnTo>
                    <a:pt x="368" y="284"/>
                  </a:lnTo>
                  <a:lnTo>
                    <a:pt x="36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3" name="Google Shape;11373;p123"/>
            <p:cNvSpPr/>
            <p:nvPr/>
          </p:nvSpPr>
          <p:spPr>
            <a:xfrm>
              <a:off x="-3675260" y="-614821"/>
              <a:ext cx="32737" cy="13761"/>
            </a:xfrm>
            <a:custGeom>
              <a:avLst/>
              <a:gdLst/>
              <a:ahLst/>
              <a:cxnLst/>
              <a:rect l="l" t="t" r="r" b="b"/>
              <a:pathLst>
                <a:path w="452" h="190" extrusionOk="0">
                  <a:moveTo>
                    <a:pt x="0" y="0"/>
                  </a:moveTo>
                  <a:lnTo>
                    <a:pt x="0" y="189"/>
                  </a:lnTo>
                  <a:lnTo>
                    <a:pt x="451" y="189"/>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4" name="Google Shape;11374;p123"/>
            <p:cNvSpPr/>
            <p:nvPr/>
          </p:nvSpPr>
          <p:spPr>
            <a:xfrm>
              <a:off x="-3717051" y="-459897"/>
              <a:ext cx="5360" cy="8402"/>
            </a:xfrm>
            <a:custGeom>
              <a:avLst/>
              <a:gdLst/>
              <a:ahLst/>
              <a:cxnLst/>
              <a:rect l="l" t="t" r="r" b="b"/>
              <a:pathLst>
                <a:path w="74" h="116" extrusionOk="0">
                  <a:moveTo>
                    <a:pt x="42" y="1"/>
                  </a:moveTo>
                  <a:cubicBezTo>
                    <a:pt x="21" y="1"/>
                    <a:pt x="0" y="22"/>
                    <a:pt x="0" y="53"/>
                  </a:cubicBezTo>
                  <a:cubicBezTo>
                    <a:pt x="0" y="84"/>
                    <a:pt x="21" y="116"/>
                    <a:pt x="42" y="116"/>
                  </a:cubicBezTo>
                  <a:cubicBezTo>
                    <a:pt x="63" y="116"/>
                    <a:pt x="74" y="84"/>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5" name="Google Shape;11375;p123"/>
            <p:cNvSpPr/>
            <p:nvPr/>
          </p:nvSpPr>
          <p:spPr>
            <a:xfrm>
              <a:off x="-3721614" y="-589036"/>
              <a:ext cx="5360" cy="8474"/>
            </a:xfrm>
            <a:custGeom>
              <a:avLst/>
              <a:gdLst/>
              <a:ahLst/>
              <a:cxnLst/>
              <a:rect l="l" t="t" r="r" b="b"/>
              <a:pathLst>
                <a:path w="74" h="117" extrusionOk="0">
                  <a:moveTo>
                    <a:pt x="32" y="1"/>
                  </a:moveTo>
                  <a:cubicBezTo>
                    <a:pt x="22" y="1"/>
                    <a:pt x="1" y="32"/>
                    <a:pt x="1" y="64"/>
                  </a:cubicBezTo>
                  <a:cubicBezTo>
                    <a:pt x="1" y="85"/>
                    <a:pt x="11" y="116"/>
                    <a:pt x="32" y="116"/>
                  </a:cubicBezTo>
                  <a:cubicBezTo>
                    <a:pt x="53" y="116"/>
                    <a:pt x="74" y="95"/>
                    <a:pt x="74" y="64"/>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6" name="Google Shape;11376;p123"/>
            <p:cNvSpPr/>
            <p:nvPr/>
          </p:nvSpPr>
          <p:spPr>
            <a:xfrm>
              <a:off x="-3667655" y="-487203"/>
              <a:ext cx="6084" cy="9923"/>
            </a:xfrm>
            <a:custGeom>
              <a:avLst/>
              <a:gdLst/>
              <a:ahLst/>
              <a:cxnLst/>
              <a:rect l="l" t="t" r="r" b="b"/>
              <a:pathLst>
                <a:path w="84" h="137" extrusionOk="0">
                  <a:moveTo>
                    <a:pt x="42" y="0"/>
                  </a:moveTo>
                  <a:cubicBezTo>
                    <a:pt x="21" y="0"/>
                    <a:pt x="0" y="32"/>
                    <a:pt x="0" y="73"/>
                  </a:cubicBezTo>
                  <a:cubicBezTo>
                    <a:pt x="0" y="105"/>
                    <a:pt x="21" y="136"/>
                    <a:pt x="42" y="136"/>
                  </a:cubicBezTo>
                  <a:cubicBezTo>
                    <a:pt x="63" y="136"/>
                    <a:pt x="84" y="105"/>
                    <a:pt x="84" y="73"/>
                  </a:cubicBezTo>
                  <a:cubicBezTo>
                    <a:pt x="84" y="32"/>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7" name="Google Shape;11377;p123"/>
            <p:cNvSpPr/>
            <p:nvPr/>
          </p:nvSpPr>
          <p:spPr>
            <a:xfrm>
              <a:off x="-3630500" y="-571509"/>
              <a:ext cx="52510" cy="134498"/>
            </a:xfrm>
            <a:custGeom>
              <a:avLst/>
              <a:gdLst/>
              <a:ahLst/>
              <a:cxnLst/>
              <a:rect l="l" t="t" r="r" b="b"/>
              <a:pathLst>
                <a:path w="725" h="1857" extrusionOk="0">
                  <a:moveTo>
                    <a:pt x="1" y="0"/>
                  </a:moveTo>
                  <a:lnTo>
                    <a:pt x="1" y="1856"/>
                  </a:lnTo>
                  <a:lnTo>
                    <a:pt x="683" y="1856"/>
                  </a:lnTo>
                  <a:lnTo>
                    <a:pt x="72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8" name="Google Shape;11378;p123"/>
            <p:cNvSpPr/>
            <p:nvPr/>
          </p:nvSpPr>
          <p:spPr>
            <a:xfrm>
              <a:off x="-3630500" y="-572306"/>
              <a:ext cx="52510" cy="68444"/>
            </a:xfrm>
            <a:custGeom>
              <a:avLst/>
              <a:gdLst/>
              <a:ahLst/>
              <a:cxnLst/>
              <a:rect l="l" t="t" r="r" b="b"/>
              <a:pathLst>
                <a:path w="725" h="945" extrusionOk="0">
                  <a:moveTo>
                    <a:pt x="724" y="1"/>
                  </a:moveTo>
                  <a:lnTo>
                    <a:pt x="1" y="11"/>
                  </a:lnTo>
                  <a:lnTo>
                    <a:pt x="1" y="798"/>
                  </a:lnTo>
                  <a:cubicBezTo>
                    <a:pt x="211" y="850"/>
                    <a:pt x="452" y="902"/>
                    <a:pt x="703" y="944"/>
                  </a:cubicBez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9" name="Google Shape;11379;p123"/>
            <p:cNvSpPr/>
            <p:nvPr/>
          </p:nvSpPr>
          <p:spPr>
            <a:xfrm>
              <a:off x="-3625140" y="-564701"/>
              <a:ext cx="35779" cy="19048"/>
            </a:xfrm>
            <a:custGeom>
              <a:avLst/>
              <a:gdLst/>
              <a:ahLst/>
              <a:cxnLst/>
              <a:rect l="l" t="t" r="r" b="b"/>
              <a:pathLst>
                <a:path w="494" h="263" extrusionOk="0">
                  <a:moveTo>
                    <a:pt x="493" y="0"/>
                  </a:moveTo>
                  <a:lnTo>
                    <a:pt x="11" y="21"/>
                  </a:lnTo>
                  <a:lnTo>
                    <a:pt x="0" y="263"/>
                  </a:lnTo>
                  <a:lnTo>
                    <a:pt x="483" y="242"/>
                  </a:lnTo>
                  <a:lnTo>
                    <a:pt x="4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0" name="Google Shape;11380;p123"/>
            <p:cNvSpPr/>
            <p:nvPr/>
          </p:nvSpPr>
          <p:spPr>
            <a:xfrm>
              <a:off x="-3624416" y="-459897"/>
              <a:ext cx="33534" cy="19048"/>
            </a:xfrm>
            <a:custGeom>
              <a:avLst/>
              <a:gdLst/>
              <a:ahLst/>
              <a:cxnLst/>
              <a:rect l="l" t="t" r="r" b="b"/>
              <a:pathLst>
                <a:path w="463" h="263" extrusionOk="0">
                  <a:moveTo>
                    <a:pt x="462" y="1"/>
                  </a:moveTo>
                  <a:lnTo>
                    <a:pt x="1" y="22"/>
                  </a:lnTo>
                  <a:lnTo>
                    <a:pt x="1" y="263"/>
                  </a:lnTo>
                  <a:lnTo>
                    <a:pt x="452" y="242"/>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1" name="Google Shape;11381;p123"/>
            <p:cNvSpPr/>
            <p:nvPr/>
          </p:nvSpPr>
          <p:spPr>
            <a:xfrm>
              <a:off x="-3568936" y="-660378"/>
              <a:ext cx="47875" cy="223366"/>
            </a:xfrm>
            <a:custGeom>
              <a:avLst/>
              <a:gdLst/>
              <a:ahLst/>
              <a:cxnLst/>
              <a:rect l="l" t="t" r="r" b="b"/>
              <a:pathLst>
                <a:path w="661" h="3084" extrusionOk="0">
                  <a:moveTo>
                    <a:pt x="0" y="0"/>
                  </a:moveTo>
                  <a:lnTo>
                    <a:pt x="32" y="3083"/>
                  </a:lnTo>
                  <a:lnTo>
                    <a:pt x="661" y="3083"/>
                  </a:lnTo>
                  <a:lnTo>
                    <a:pt x="525"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2" name="Google Shape;11382;p123"/>
            <p:cNvSpPr/>
            <p:nvPr/>
          </p:nvSpPr>
          <p:spPr>
            <a:xfrm>
              <a:off x="-3518816" y="-660378"/>
              <a:ext cx="41066" cy="223366"/>
            </a:xfrm>
            <a:custGeom>
              <a:avLst/>
              <a:gdLst/>
              <a:ahLst/>
              <a:cxnLst/>
              <a:rect l="l" t="t" r="r" b="b"/>
              <a:pathLst>
                <a:path w="567" h="3084" extrusionOk="0">
                  <a:moveTo>
                    <a:pt x="11" y="0"/>
                  </a:moveTo>
                  <a:lnTo>
                    <a:pt x="0" y="3083"/>
                  </a:lnTo>
                  <a:lnTo>
                    <a:pt x="514" y="3083"/>
                  </a:lnTo>
                  <a:lnTo>
                    <a:pt x="567"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3" name="Google Shape;11383;p123"/>
            <p:cNvSpPr/>
            <p:nvPr/>
          </p:nvSpPr>
          <p:spPr>
            <a:xfrm>
              <a:off x="-3568936" y="-660378"/>
              <a:ext cx="44833" cy="158037"/>
            </a:xfrm>
            <a:custGeom>
              <a:avLst/>
              <a:gdLst/>
              <a:ahLst/>
              <a:cxnLst/>
              <a:rect l="l" t="t" r="r" b="b"/>
              <a:pathLst>
                <a:path w="619" h="2182" extrusionOk="0">
                  <a:moveTo>
                    <a:pt x="0" y="0"/>
                  </a:moveTo>
                  <a:lnTo>
                    <a:pt x="21" y="2181"/>
                  </a:lnTo>
                  <a:lnTo>
                    <a:pt x="63" y="2181"/>
                  </a:lnTo>
                  <a:cubicBezTo>
                    <a:pt x="252" y="2181"/>
                    <a:pt x="430" y="2171"/>
                    <a:pt x="619" y="2139"/>
                  </a:cubicBezTo>
                  <a:lnTo>
                    <a:pt x="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4" name="Google Shape;11384;p123"/>
            <p:cNvSpPr/>
            <p:nvPr/>
          </p:nvSpPr>
          <p:spPr>
            <a:xfrm>
              <a:off x="-3518816" y="-660378"/>
              <a:ext cx="41066" cy="154198"/>
            </a:xfrm>
            <a:custGeom>
              <a:avLst/>
              <a:gdLst/>
              <a:ahLst/>
              <a:cxnLst/>
              <a:rect l="l" t="t" r="r" b="b"/>
              <a:pathLst>
                <a:path w="567" h="2129" extrusionOk="0">
                  <a:moveTo>
                    <a:pt x="11" y="0"/>
                  </a:moveTo>
                  <a:lnTo>
                    <a:pt x="0" y="2129"/>
                  </a:lnTo>
                  <a:cubicBezTo>
                    <a:pt x="179" y="2097"/>
                    <a:pt x="357" y="2056"/>
                    <a:pt x="525" y="2003"/>
                  </a:cubicBezTo>
                  <a:lnTo>
                    <a:pt x="5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5" name="Google Shape;11385;p123"/>
            <p:cNvSpPr/>
            <p:nvPr/>
          </p:nvSpPr>
          <p:spPr>
            <a:xfrm>
              <a:off x="-3564373" y="-650528"/>
              <a:ext cx="27378" cy="16803"/>
            </a:xfrm>
            <a:custGeom>
              <a:avLst/>
              <a:gdLst/>
              <a:ahLst/>
              <a:cxnLst/>
              <a:rect l="l" t="t" r="r" b="b"/>
              <a:pathLst>
                <a:path w="378" h="232" extrusionOk="0">
                  <a:moveTo>
                    <a:pt x="0" y="1"/>
                  </a:moveTo>
                  <a:lnTo>
                    <a:pt x="0" y="231"/>
                  </a:lnTo>
                  <a:lnTo>
                    <a:pt x="378" y="231"/>
                  </a:lnTo>
                  <a:lnTo>
                    <a:pt x="36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6" name="Google Shape;11386;p123"/>
            <p:cNvSpPr/>
            <p:nvPr/>
          </p:nvSpPr>
          <p:spPr>
            <a:xfrm>
              <a:off x="-3512732" y="-473586"/>
              <a:ext cx="25132" cy="25132"/>
            </a:xfrm>
            <a:custGeom>
              <a:avLst/>
              <a:gdLst/>
              <a:ahLst/>
              <a:cxnLst/>
              <a:rect l="l" t="t" r="r" b="b"/>
              <a:pathLst>
                <a:path w="347" h="347" extrusionOk="0">
                  <a:moveTo>
                    <a:pt x="0" y="1"/>
                  </a:moveTo>
                  <a:lnTo>
                    <a:pt x="11" y="347"/>
                  </a:lnTo>
                  <a:lnTo>
                    <a:pt x="346" y="347"/>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7" name="Google Shape;11387;p123"/>
            <p:cNvSpPr/>
            <p:nvPr/>
          </p:nvSpPr>
          <p:spPr>
            <a:xfrm>
              <a:off x="-3510487" y="-650528"/>
              <a:ext cx="29695" cy="16006"/>
            </a:xfrm>
            <a:custGeom>
              <a:avLst/>
              <a:gdLst/>
              <a:ahLst/>
              <a:cxnLst/>
              <a:rect l="l" t="t" r="r" b="b"/>
              <a:pathLst>
                <a:path w="410" h="221" extrusionOk="0">
                  <a:moveTo>
                    <a:pt x="1" y="1"/>
                  </a:moveTo>
                  <a:lnTo>
                    <a:pt x="11" y="221"/>
                  </a:lnTo>
                  <a:lnTo>
                    <a:pt x="410" y="221"/>
                  </a:lnTo>
                  <a:lnTo>
                    <a:pt x="3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8" name="Google Shape;11388;p123"/>
            <p:cNvSpPr/>
            <p:nvPr/>
          </p:nvSpPr>
          <p:spPr>
            <a:xfrm>
              <a:off x="-3547715" y="-464460"/>
              <a:ext cx="5432" cy="9995"/>
            </a:xfrm>
            <a:custGeom>
              <a:avLst/>
              <a:gdLst/>
              <a:ahLst/>
              <a:cxnLst/>
              <a:rect l="l" t="t" r="r" b="b"/>
              <a:pathLst>
                <a:path w="75" h="138" extrusionOk="0">
                  <a:moveTo>
                    <a:pt x="43" y="1"/>
                  </a:moveTo>
                  <a:cubicBezTo>
                    <a:pt x="22" y="1"/>
                    <a:pt x="1" y="32"/>
                    <a:pt x="1" y="74"/>
                  </a:cubicBezTo>
                  <a:cubicBezTo>
                    <a:pt x="1" y="106"/>
                    <a:pt x="22" y="137"/>
                    <a:pt x="43" y="137"/>
                  </a:cubicBezTo>
                  <a:cubicBezTo>
                    <a:pt x="53" y="137"/>
                    <a:pt x="74" y="106"/>
                    <a:pt x="74" y="74"/>
                  </a:cubicBezTo>
                  <a:cubicBezTo>
                    <a:pt x="74" y="32"/>
                    <a:pt x="53"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9" name="Google Shape;11389;p123"/>
            <p:cNvSpPr/>
            <p:nvPr/>
          </p:nvSpPr>
          <p:spPr>
            <a:xfrm>
              <a:off x="-3551481" y="-618660"/>
              <a:ext cx="4635" cy="9198"/>
            </a:xfrm>
            <a:custGeom>
              <a:avLst/>
              <a:gdLst/>
              <a:ahLst/>
              <a:cxnLst/>
              <a:rect l="l" t="t" r="r" b="b"/>
              <a:pathLst>
                <a:path w="64" h="127" extrusionOk="0">
                  <a:moveTo>
                    <a:pt x="32" y="1"/>
                  </a:moveTo>
                  <a:cubicBezTo>
                    <a:pt x="11" y="1"/>
                    <a:pt x="0" y="22"/>
                    <a:pt x="0" y="64"/>
                  </a:cubicBezTo>
                  <a:cubicBezTo>
                    <a:pt x="0" y="106"/>
                    <a:pt x="11" y="127"/>
                    <a:pt x="32" y="127"/>
                  </a:cubicBezTo>
                  <a:cubicBezTo>
                    <a:pt x="42" y="127"/>
                    <a:pt x="63" y="106"/>
                    <a:pt x="63" y="64"/>
                  </a:cubicBezTo>
                  <a:cubicBezTo>
                    <a:pt x="63" y="22"/>
                    <a:pt x="42"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0" name="Google Shape;11390;p123"/>
            <p:cNvSpPr/>
            <p:nvPr/>
          </p:nvSpPr>
          <p:spPr>
            <a:xfrm>
              <a:off x="-3503606" y="-497125"/>
              <a:ext cx="6084" cy="11516"/>
            </a:xfrm>
            <a:custGeom>
              <a:avLst/>
              <a:gdLst/>
              <a:ahLst/>
              <a:cxnLst/>
              <a:rect l="l" t="t" r="r" b="b"/>
              <a:pathLst>
                <a:path w="84" h="159" extrusionOk="0">
                  <a:moveTo>
                    <a:pt x="42" y="1"/>
                  </a:moveTo>
                  <a:cubicBezTo>
                    <a:pt x="21" y="1"/>
                    <a:pt x="0" y="43"/>
                    <a:pt x="0" y="85"/>
                  </a:cubicBezTo>
                  <a:cubicBezTo>
                    <a:pt x="0" y="127"/>
                    <a:pt x="21" y="158"/>
                    <a:pt x="42" y="158"/>
                  </a:cubicBezTo>
                  <a:cubicBezTo>
                    <a:pt x="63" y="158"/>
                    <a:pt x="84" y="127"/>
                    <a:pt x="84" y="85"/>
                  </a:cubicBezTo>
                  <a:cubicBezTo>
                    <a:pt x="84" y="43"/>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1" name="Google Shape;11391;p123"/>
            <p:cNvSpPr/>
            <p:nvPr/>
          </p:nvSpPr>
          <p:spPr>
            <a:xfrm>
              <a:off x="-3470217" y="-598887"/>
              <a:ext cx="47150" cy="161875"/>
            </a:xfrm>
            <a:custGeom>
              <a:avLst/>
              <a:gdLst/>
              <a:ahLst/>
              <a:cxnLst/>
              <a:rect l="l" t="t" r="r" b="b"/>
              <a:pathLst>
                <a:path w="651" h="2235" extrusionOk="0">
                  <a:moveTo>
                    <a:pt x="1" y="1"/>
                  </a:moveTo>
                  <a:lnTo>
                    <a:pt x="1" y="2234"/>
                  </a:lnTo>
                  <a:lnTo>
                    <a:pt x="619" y="2234"/>
                  </a:lnTo>
                  <a:lnTo>
                    <a:pt x="651" y="1"/>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2" name="Google Shape;11392;p123"/>
            <p:cNvSpPr/>
            <p:nvPr/>
          </p:nvSpPr>
          <p:spPr>
            <a:xfrm>
              <a:off x="-3417055" y="-642923"/>
              <a:ext cx="59318" cy="205911"/>
            </a:xfrm>
            <a:custGeom>
              <a:avLst/>
              <a:gdLst/>
              <a:ahLst/>
              <a:cxnLst/>
              <a:rect l="l" t="t" r="r" b="b"/>
              <a:pathLst>
                <a:path w="819" h="2843" extrusionOk="0">
                  <a:moveTo>
                    <a:pt x="63" y="0"/>
                  </a:moveTo>
                  <a:lnTo>
                    <a:pt x="1" y="2842"/>
                  </a:lnTo>
                  <a:lnTo>
                    <a:pt x="818" y="2842"/>
                  </a:lnTo>
                  <a:lnTo>
                    <a:pt x="818" y="42"/>
                  </a:lnTo>
                  <a:lnTo>
                    <a:pt x="63"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3" name="Google Shape;11393;p123"/>
            <p:cNvSpPr/>
            <p:nvPr/>
          </p:nvSpPr>
          <p:spPr>
            <a:xfrm>
              <a:off x="-3470217" y="-598887"/>
              <a:ext cx="47150" cy="82133"/>
            </a:xfrm>
            <a:custGeom>
              <a:avLst/>
              <a:gdLst/>
              <a:ahLst/>
              <a:cxnLst/>
              <a:rect l="l" t="t" r="r" b="b"/>
              <a:pathLst>
                <a:path w="651" h="1134" extrusionOk="0">
                  <a:moveTo>
                    <a:pt x="1" y="1"/>
                  </a:moveTo>
                  <a:lnTo>
                    <a:pt x="1" y="955"/>
                  </a:lnTo>
                  <a:cubicBezTo>
                    <a:pt x="210" y="1028"/>
                    <a:pt x="420" y="1091"/>
                    <a:pt x="630" y="1133"/>
                  </a:cubicBezTo>
                  <a:lnTo>
                    <a:pt x="651"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4" name="Google Shape;11394;p123"/>
            <p:cNvSpPr/>
            <p:nvPr/>
          </p:nvSpPr>
          <p:spPr>
            <a:xfrm>
              <a:off x="-3415534" y="-642923"/>
              <a:ext cx="57797" cy="137540"/>
            </a:xfrm>
            <a:custGeom>
              <a:avLst/>
              <a:gdLst/>
              <a:ahLst/>
              <a:cxnLst/>
              <a:rect l="l" t="t" r="r" b="b"/>
              <a:pathLst>
                <a:path w="798" h="1899" extrusionOk="0">
                  <a:moveTo>
                    <a:pt x="42" y="0"/>
                  </a:moveTo>
                  <a:lnTo>
                    <a:pt x="1" y="1773"/>
                  </a:lnTo>
                  <a:cubicBezTo>
                    <a:pt x="263" y="1825"/>
                    <a:pt x="535" y="1867"/>
                    <a:pt x="797" y="1898"/>
                  </a:cubicBezTo>
                  <a:lnTo>
                    <a:pt x="797" y="42"/>
                  </a:lnTo>
                  <a:lnTo>
                    <a:pt x="42"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5" name="Google Shape;11395;p123"/>
            <p:cNvSpPr/>
            <p:nvPr/>
          </p:nvSpPr>
          <p:spPr>
            <a:xfrm>
              <a:off x="-3404887" y="-630755"/>
              <a:ext cx="39545" cy="13689"/>
            </a:xfrm>
            <a:custGeom>
              <a:avLst/>
              <a:gdLst/>
              <a:ahLst/>
              <a:cxnLst/>
              <a:rect l="l" t="t" r="r" b="b"/>
              <a:pathLst>
                <a:path w="546" h="189" extrusionOk="0">
                  <a:moveTo>
                    <a:pt x="0" y="0"/>
                  </a:moveTo>
                  <a:lnTo>
                    <a:pt x="0" y="189"/>
                  </a:lnTo>
                  <a:lnTo>
                    <a:pt x="546" y="189"/>
                  </a:lnTo>
                  <a:lnTo>
                    <a:pt x="5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6" name="Google Shape;11396;p123"/>
            <p:cNvSpPr/>
            <p:nvPr/>
          </p:nvSpPr>
          <p:spPr>
            <a:xfrm>
              <a:off x="-3404887" y="-608013"/>
              <a:ext cx="39545" cy="13761"/>
            </a:xfrm>
            <a:custGeom>
              <a:avLst/>
              <a:gdLst/>
              <a:ahLst/>
              <a:cxnLst/>
              <a:rect l="l" t="t" r="r" b="b"/>
              <a:pathLst>
                <a:path w="546" h="190" extrusionOk="0">
                  <a:moveTo>
                    <a:pt x="0" y="1"/>
                  </a:moveTo>
                  <a:lnTo>
                    <a:pt x="0" y="190"/>
                  </a:lnTo>
                  <a:lnTo>
                    <a:pt x="546" y="190"/>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7" name="Google Shape;11397;p123"/>
            <p:cNvSpPr/>
            <p:nvPr/>
          </p:nvSpPr>
          <p:spPr>
            <a:xfrm>
              <a:off x="-3411767" y="-460622"/>
              <a:ext cx="44905" cy="12168"/>
            </a:xfrm>
            <a:custGeom>
              <a:avLst/>
              <a:gdLst/>
              <a:ahLst/>
              <a:cxnLst/>
              <a:rect l="l" t="t" r="r" b="b"/>
              <a:pathLst>
                <a:path w="620" h="168" extrusionOk="0">
                  <a:moveTo>
                    <a:pt x="11" y="0"/>
                  </a:moveTo>
                  <a:lnTo>
                    <a:pt x="1" y="168"/>
                  </a:lnTo>
                  <a:lnTo>
                    <a:pt x="620" y="168"/>
                  </a:lnTo>
                  <a:lnTo>
                    <a:pt x="6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8" name="Google Shape;11398;p123"/>
            <p:cNvSpPr/>
            <p:nvPr/>
          </p:nvSpPr>
          <p:spPr>
            <a:xfrm>
              <a:off x="-3464929" y="-590557"/>
              <a:ext cx="31216" cy="22887"/>
            </a:xfrm>
            <a:custGeom>
              <a:avLst/>
              <a:gdLst/>
              <a:ahLst/>
              <a:cxnLst/>
              <a:rect l="l" t="t" r="r" b="b"/>
              <a:pathLst>
                <a:path w="431" h="316" extrusionOk="0">
                  <a:moveTo>
                    <a:pt x="431" y="1"/>
                  </a:moveTo>
                  <a:lnTo>
                    <a:pt x="1" y="32"/>
                  </a:lnTo>
                  <a:lnTo>
                    <a:pt x="1" y="316"/>
                  </a:lnTo>
                  <a:lnTo>
                    <a:pt x="431" y="295"/>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9" name="Google Shape;11399;p123"/>
            <p:cNvSpPr/>
            <p:nvPr/>
          </p:nvSpPr>
          <p:spPr>
            <a:xfrm>
              <a:off x="-3464929" y="-464460"/>
              <a:ext cx="30492" cy="23611"/>
            </a:xfrm>
            <a:custGeom>
              <a:avLst/>
              <a:gdLst/>
              <a:ahLst/>
              <a:cxnLst/>
              <a:rect l="l" t="t" r="r" b="b"/>
              <a:pathLst>
                <a:path w="421" h="326" extrusionOk="0">
                  <a:moveTo>
                    <a:pt x="420" y="1"/>
                  </a:moveTo>
                  <a:lnTo>
                    <a:pt x="11" y="32"/>
                  </a:lnTo>
                  <a:lnTo>
                    <a:pt x="1" y="326"/>
                  </a:lnTo>
                  <a:lnTo>
                    <a:pt x="410" y="294"/>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0" name="Google Shape;11400;p123"/>
            <p:cNvSpPr/>
            <p:nvPr/>
          </p:nvSpPr>
          <p:spPr>
            <a:xfrm>
              <a:off x="-4127211" y="-660378"/>
              <a:ext cx="52510" cy="223366"/>
            </a:xfrm>
            <a:custGeom>
              <a:avLst/>
              <a:gdLst/>
              <a:ahLst/>
              <a:cxnLst/>
              <a:rect l="l" t="t" r="r" b="b"/>
              <a:pathLst>
                <a:path w="725" h="3084" extrusionOk="0">
                  <a:moveTo>
                    <a:pt x="1" y="0"/>
                  </a:moveTo>
                  <a:lnTo>
                    <a:pt x="22" y="3083"/>
                  </a:lnTo>
                  <a:lnTo>
                    <a:pt x="724" y="3083"/>
                  </a:lnTo>
                  <a:lnTo>
                    <a:pt x="578"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123"/>
            <p:cNvSpPr/>
            <p:nvPr/>
          </p:nvSpPr>
          <p:spPr>
            <a:xfrm>
              <a:off x="-4071731" y="-660378"/>
              <a:ext cx="45629" cy="223366"/>
            </a:xfrm>
            <a:custGeom>
              <a:avLst/>
              <a:gdLst/>
              <a:ahLst/>
              <a:cxnLst/>
              <a:rect l="l" t="t" r="r" b="b"/>
              <a:pathLst>
                <a:path w="630" h="3084" extrusionOk="0">
                  <a:moveTo>
                    <a:pt x="11" y="0"/>
                  </a:moveTo>
                  <a:lnTo>
                    <a:pt x="0" y="3083"/>
                  </a:lnTo>
                  <a:lnTo>
                    <a:pt x="577" y="3083"/>
                  </a:lnTo>
                  <a:lnTo>
                    <a:pt x="630"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123"/>
            <p:cNvSpPr/>
            <p:nvPr/>
          </p:nvSpPr>
          <p:spPr>
            <a:xfrm>
              <a:off x="-4215284" y="-642923"/>
              <a:ext cx="46426" cy="205911"/>
            </a:xfrm>
            <a:custGeom>
              <a:avLst/>
              <a:gdLst/>
              <a:ahLst/>
              <a:cxnLst/>
              <a:rect l="l" t="t" r="r" b="b"/>
              <a:pathLst>
                <a:path w="641" h="2843" extrusionOk="0">
                  <a:moveTo>
                    <a:pt x="0" y="0"/>
                  </a:moveTo>
                  <a:lnTo>
                    <a:pt x="21" y="2842"/>
                  </a:lnTo>
                  <a:lnTo>
                    <a:pt x="640" y="2842"/>
                  </a:lnTo>
                  <a:lnTo>
                    <a:pt x="567" y="42"/>
                  </a:lnTo>
                  <a:lnTo>
                    <a:pt x="0"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3" name="Google Shape;11403;p123"/>
            <p:cNvSpPr/>
            <p:nvPr/>
          </p:nvSpPr>
          <p:spPr>
            <a:xfrm>
              <a:off x="-4165888" y="-660378"/>
              <a:ext cx="32665" cy="158037"/>
            </a:xfrm>
            <a:custGeom>
              <a:avLst/>
              <a:gdLst/>
              <a:ahLst/>
              <a:cxnLst/>
              <a:rect l="l" t="t" r="r" b="b"/>
              <a:pathLst>
                <a:path w="451" h="2182" extrusionOk="0">
                  <a:moveTo>
                    <a:pt x="0" y="0"/>
                  </a:moveTo>
                  <a:lnTo>
                    <a:pt x="11" y="2150"/>
                  </a:lnTo>
                  <a:cubicBezTo>
                    <a:pt x="157" y="2160"/>
                    <a:pt x="304" y="2171"/>
                    <a:pt x="451" y="2181"/>
                  </a:cubicBezTo>
                  <a:lnTo>
                    <a:pt x="3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4" name="Google Shape;11404;p123"/>
            <p:cNvSpPr/>
            <p:nvPr/>
          </p:nvSpPr>
          <p:spPr>
            <a:xfrm>
              <a:off x="-4127211" y="-660378"/>
              <a:ext cx="49468" cy="158037"/>
            </a:xfrm>
            <a:custGeom>
              <a:avLst/>
              <a:gdLst/>
              <a:ahLst/>
              <a:cxnLst/>
              <a:rect l="l" t="t" r="r" b="b"/>
              <a:pathLst>
                <a:path w="683" h="2182" extrusionOk="0">
                  <a:moveTo>
                    <a:pt x="1" y="0"/>
                  </a:moveTo>
                  <a:lnTo>
                    <a:pt x="22" y="2181"/>
                  </a:lnTo>
                  <a:lnTo>
                    <a:pt x="64" y="2181"/>
                  </a:lnTo>
                  <a:cubicBezTo>
                    <a:pt x="273" y="2181"/>
                    <a:pt x="473" y="2171"/>
                    <a:pt x="682" y="2139"/>
                  </a:cubicBezTo>
                  <a:lnTo>
                    <a:pt x="5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5" name="Google Shape;11405;p123"/>
            <p:cNvSpPr/>
            <p:nvPr/>
          </p:nvSpPr>
          <p:spPr>
            <a:xfrm>
              <a:off x="-4071731" y="-661175"/>
              <a:ext cx="45629" cy="154995"/>
            </a:xfrm>
            <a:custGeom>
              <a:avLst/>
              <a:gdLst/>
              <a:ahLst/>
              <a:cxnLst/>
              <a:rect l="l" t="t" r="r" b="b"/>
              <a:pathLst>
                <a:path w="630" h="2140" extrusionOk="0">
                  <a:moveTo>
                    <a:pt x="630" y="1"/>
                  </a:moveTo>
                  <a:lnTo>
                    <a:pt x="11" y="11"/>
                  </a:lnTo>
                  <a:lnTo>
                    <a:pt x="0" y="2140"/>
                  </a:lnTo>
                  <a:cubicBezTo>
                    <a:pt x="200" y="2108"/>
                    <a:pt x="399" y="2067"/>
                    <a:pt x="598" y="2014"/>
                  </a:cubicBezTo>
                  <a:lnTo>
                    <a:pt x="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6" name="Google Shape;11406;p123"/>
            <p:cNvSpPr/>
            <p:nvPr/>
          </p:nvSpPr>
          <p:spPr>
            <a:xfrm>
              <a:off x="-4215284" y="-642923"/>
              <a:ext cx="44108" cy="137540"/>
            </a:xfrm>
            <a:custGeom>
              <a:avLst/>
              <a:gdLst/>
              <a:ahLst/>
              <a:cxnLst/>
              <a:rect l="l" t="t" r="r" b="b"/>
              <a:pathLst>
                <a:path w="609" h="1899" extrusionOk="0">
                  <a:moveTo>
                    <a:pt x="0" y="0"/>
                  </a:moveTo>
                  <a:lnTo>
                    <a:pt x="11" y="1773"/>
                  </a:lnTo>
                  <a:cubicBezTo>
                    <a:pt x="210" y="1825"/>
                    <a:pt x="409" y="1867"/>
                    <a:pt x="609" y="1898"/>
                  </a:cubicBezTo>
                  <a:lnTo>
                    <a:pt x="567" y="4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7" name="Google Shape;11407;p123"/>
            <p:cNvSpPr/>
            <p:nvPr/>
          </p:nvSpPr>
          <p:spPr>
            <a:xfrm>
              <a:off x="-4209200" y="-630755"/>
              <a:ext cx="29695" cy="13689"/>
            </a:xfrm>
            <a:custGeom>
              <a:avLst/>
              <a:gdLst/>
              <a:ahLst/>
              <a:cxnLst/>
              <a:rect l="l" t="t" r="r" b="b"/>
              <a:pathLst>
                <a:path w="410" h="189" extrusionOk="0">
                  <a:moveTo>
                    <a:pt x="0" y="0"/>
                  </a:moveTo>
                  <a:lnTo>
                    <a:pt x="11" y="189"/>
                  </a:lnTo>
                  <a:lnTo>
                    <a:pt x="409" y="189"/>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123"/>
            <p:cNvSpPr/>
            <p:nvPr/>
          </p:nvSpPr>
          <p:spPr>
            <a:xfrm>
              <a:off x="-4208475" y="-608013"/>
              <a:ext cx="29695" cy="13761"/>
            </a:xfrm>
            <a:custGeom>
              <a:avLst/>
              <a:gdLst/>
              <a:ahLst/>
              <a:cxnLst/>
              <a:rect l="l" t="t" r="r" b="b"/>
              <a:pathLst>
                <a:path w="410" h="190" extrusionOk="0">
                  <a:moveTo>
                    <a:pt x="1" y="1"/>
                  </a:moveTo>
                  <a:lnTo>
                    <a:pt x="1" y="190"/>
                  </a:lnTo>
                  <a:lnTo>
                    <a:pt x="410" y="190"/>
                  </a:lnTo>
                  <a:lnTo>
                    <a:pt x="3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9" name="Google Shape;11409;p123"/>
            <p:cNvSpPr/>
            <p:nvPr/>
          </p:nvSpPr>
          <p:spPr>
            <a:xfrm>
              <a:off x="-4161397" y="-649804"/>
              <a:ext cx="17600" cy="10719"/>
            </a:xfrm>
            <a:custGeom>
              <a:avLst/>
              <a:gdLst/>
              <a:ahLst/>
              <a:cxnLst/>
              <a:rect l="l" t="t" r="r" b="b"/>
              <a:pathLst>
                <a:path w="243" h="148" extrusionOk="0">
                  <a:moveTo>
                    <a:pt x="1" y="1"/>
                  </a:moveTo>
                  <a:lnTo>
                    <a:pt x="1" y="148"/>
                  </a:lnTo>
                  <a:lnTo>
                    <a:pt x="242" y="148"/>
                  </a:lnTo>
                  <a:lnTo>
                    <a:pt x="24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0" name="Google Shape;11410;p123"/>
            <p:cNvSpPr/>
            <p:nvPr/>
          </p:nvSpPr>
          <p:spPr>
            <a:xfrm>
              <a:off x="-4209996" y="-461418"/>
              <a:ext cx="33534" cy="12240"/>
            </a:xfrm>
            <a:custGeom>
              <a:avLst/>
              <a:gdLst/>
              <a:ahLst/>
              <a:cxnLst/>
              <a:rect l="l" t="t" r="r" b="b"/>
              <a:pathLst>
                <a:path w="463" h="169" extrusionOk="0">
                  <a:moveTo>
                    <a:pt x="1" y="1"/>
                  </a:moveTo>
                  <a:lnTo>
                    <a:pt x="1" y="168"/>
                  </a:lnTo>
                  <a:lnTo>
                    <a:pt x="462" y="168"/>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123"/>
            <p:cNvSpPr/>
            <p:nvPr/>
          </p:nvSpPr>
          <p:spPr>
            <a:xfrm>
              <a:off x="-4152271" y="-462143"/>
              <a:ext cx="5432" cy="9126"/>
            </a:xfrm>
            <a:custGeom>
              <a:avLst/>
              <a:gdLst/>
              <a:ahLst/>
              <a:cxnLst/>
              <a:rect l="l" t="t" r="r" b="b"/>
              <a:pathLst>
                <a:path w="75" h="126" extrusionOk="0">
                  <a:moveTo>
                    <a:pt x="43" y="0"/>
                  </a:moveTo>
                  <a:cubicBezTo>
                    <a:pt x="22" y="0"/>
                    <a:pt x="1" y="21"/>
                    <a:pt x="1" y="63"/>
                  </a:cubicBezTo>
                  <a:cubicBezTo>
                    <a:pt x="1" y="95"/>
                    <a:pt x="22" y="126"/>
                    <a:pt x="43" y="126"/>
                  </a:cubicBezTo>
                  <a:cubicBezTo>
                    <a:pt x="53" y="126"/>
                    <a:pt x="74" y="105"/>
                    <a:pt x="74" y="63"/>
                  </a:cubicBezTo>
                  <a:cubicBezTo>
                    <a:pt x="74" y="21"/>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2" name="Google Shape;11412;p123"/>
            <p:cNvSpPr/>
            <p:nvPr/>
          </p:nvSpPr>
          <p:spPr>
            <a:xfrm>
              <a:off x="-4122648" y="-650528"/>
              <a:ext cx="30492" cy="16803"/>
            </a:xfrm>
            <a:custGeom>
              <a:avLst/>
              <a:gdLst/>
              <a:ahLst/>
              <a:cxnLst/>
              <a:rect l="l" t="t" r="r" b="b"/>
              <a:pathLst>
                <a:path w="421" h="232" extrusionOk="0">
                  <a:moveTo>
                    <a:pt x="1" y="1"/>
                  </a:moveTo>
                  <a:lnTo>
                    <a:pt x="1" y="231"/>
                  </a:lnTo>
                  <a:lnTo>
                    <a:pt x="420" y="231"/>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3" name="Google Shape;11413;p123"/>
            <p:cNvSpPr/>
            <p:nvPr/>
          </p:nvSpPr>
          <p:spPr>
            <a:xfrm>
              <a:off x="-4064923" y="-473586"/>
              <a:ext cx="27450" cy="25132"/>
            </a:xfrm>
            <a:custGeom>
              <a:avLst/>
              <a:gdLst/>
              <a:ahLst/>
              <a:cxnLst/>
              <a:rect l="l" t="t" r="r" b="b"/>
              <a:pathLst>
                <a:path w="379" h="347" extrusionOk="0">
                  <a:moveTo>
                    <a:pt x="1" y="1"/>
                  </a:moveTo>
                  <a:lnTo>
                    <a:pt x="11" y="347"/>
                  </a:lnTo>
                  <a:lnTo>
                    <a:pt x="378" y="347"/>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123"/>
            <p:cNvSpPr/>
            <p:nvPr/>
          </p:nvSpPr>
          <p:spPr>
            <a:xfrm>
              <a:off x="-4061881" y="-650528"/>
              <a:ext cx="32737" cy="16006"/>
            </a:xfrm>
            <a:custGeom>
              <a:avLst/>
              <a:gdLst/>
              <a:ahLst/>
              <a:cxnLst/>
              <a:rect l="l" t="t" r="r" b="b"/>
              <a:pathLst>
                <a:path w="452" h="221" extrusionOk="0">
                  <a:moveTo>
                    <a:pt x="1" y="1"/>
                  </a:moveTo>
                  <a:lnTo>
                    <a:pt x="1" y="221"/>
                  </a:lnTo>
                  <a:lnTo>
                    <a:pt x="452" y="221"/>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123"/>
            <p:cNvSpPr/>
            <p:nvPr/>
          </p:nvSpPr>
          <p:spPr>
            <a:xfrm>
              <a:off x="-4103672" y="-464460"/>
              <a:ext cx="5432" cy="9995"/>
            </a:xfrm>
            <a:custGeom>
              <a:avLst/>
              <a:gdLst/>
              <a:ahLst/>
              <a:cxnLst/>
              <a:rect l="l" t="t" r="r" b="b"/>
              <a:pathLst>
                <a:path w="75" h="138" extrusionOk="0">
                  <a:moveTo>
                    <a:pt x="43" y="1"/>
                  </a:moveTo>
                  <a:cubicBezTo>
                    <a:pt x="22" y="1"/>
                    <a:pt x="1" y="32"/>
                    <a:pt x="1" y="74"/>
                  </a:cubicBezTo>
                  <a:cubicBezTo>
                    <a:pt x="1" y="106"/>
                    <a:pt x="22" y="137"/>
                    <a:pt x="43" y="137"/>
                  </a:cubicBezTo>
                  <a:cubicBezTo>
                    <a:pt x="53" y="137"/>
                    <a:pt x="74" y="106"/>
                    <a:pt x="74" y="74"/>
                  </a:cubicBezTo>
                  <a:cubicBezTo>
                    <a:pt x="74" y="32"/>
                    <a:pt x="6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123"/>
            <p:cNvSpPr/>
            <p:nvPr/>
          </p:nvSpPr>
          <p:spPr>
            <a:xfrm>
              <a:off x="-4108235" y="-618660"/>
              <a:ext cx="5432" cy="9995"/>
            </a:xfrm>
            <a:custGeom>
              <a:avLst/>
              <a:gdLst/>
              <a:ahLst/>
              <a:cxnLst/>
              <a:rect l="l" t="t" r="r" b="b"/>
              <a:pathLst>
                <a:path w="75" h="138" extrusionOk="0">
                  <a:moveTo>
                    <a:pt x="32" y="1"/>
                  </a:moveTo>
                  <a:cubicBezTo>
                    <a:pt x="11" y="1"/>
                    <a:pt x="1" y="22"/>
                    <a:pt x="1" y="64"/>
                  </a:cubicBezTo>
                  <a:cubicBezTo>
                    <a:pt x="1" y="95"/>
                    <a:pt x="11" y="137"/>
                    <a:pt x="32" y="137"/>
                  </a:cubicBezTo>
                  <a:cubicBezTo>
                    <a:pt x="53" y="137"/>
                    <a:pt x="74" y="106"/>
                    <a:pt x="74" y="64"/>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7" name="Google Shape;11417;p123"/>
            <p:cNvSpPr/>
            <p:nvPr/>
          </p:nvSpPr>
          <p:spPr>
            <a:xfrm>
              <a:off x="-4054276" y="-497125"/>
              <a:ext cx="6156" cy="11516"/>
            </a:xfrm>
            <a:custGeom>
              <a:avLst/>
              <a:gdLst/>
              <a:ahLst/>
              <a:cxnLst/>
              <a:rect l="l" t="t" r="r" b="b"/>
              <a:pathLst>
                <a:path w="85" h="159" extrusionOk="0">
                  <a:moveTo>
                    <a:pt x="42" y="1"/>
                  </a:moveTo>
                  <a:cubicBezTo>
                    <a:pt x="11" y="1"/>
                    <a:pt x="1" y="43"/>
                    <a:pt x="1" y="85"/>
                  </a:cubicBezTo>
                  <a:cubicBezTo>
                    <a:pt x="1" y="127"/>
                    <a:pt x="11" y="158"/>
                    <a:pt x="42" y="158"/>
                  </a:cubicBezTo>
                  <a:cubicBezTo>
                    <a:pt x="63" y="158"/>
                    <a:pt x="84" y="127"/>
                    <a:pt x="84" y="85"/>
                  </a:cubicBezTo>
                  <a:cubicBezTo>
                    <a:pt x="84" y="43"/>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8" name="Google Shape;11418;p123"/>
            <p:cNvSpPr/>
            <p:nvPr/>
          </p:nvSpPr>
          <p:spPr>
            <a:xfrm>
              <a:off x="-3884939" y="-660378"/>
              <a:ext cx="49468" cy="223366"/>
            </a:xfrm>
            <a:custGeom>
              <a:avLst/>
              <a:gdLst/>
              <a:ahLst/>
              <a:cxnLst/>
              <a:rect l="l" t="t" r="r" b="b"/>
              <a:pathLst>
                <a:path w="683" h="3084" extrusionOk="0">
                  <a:moveTo>
                    <a:pt x="85" y="0"/>
                  </a:moveTo>
                  <a:lnTo>
                    <a:pt x="1" y="3083"/>
                  </a:lnTo>
                  <a:lnTo>
                    <a:pt x="683" y="3083"/>
                  </a:lnTo>
                  <a:lnTo>
                    <a:pt x="641"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9" name="Google Shape;11419;p123"/>
            <p:cNvSpPr/>
            <p:nvPr/>
          </p:nvSpPr>
          <p:spPr>
            <a:xfrm>
              <a:off x="-4017845" y="-598887"/>
              <a:ext cx="53234" cy="161875"/>
            </a:xfrm>
            <a:custGeom>
              <a:avLst/>
              <a:gdLst/>
              <a:ahLst/>
              <a:cxnLst/>
              <a:rect l="l" t="t" r="r" b="b"/>
              <a:pathLst>
                <a:path w="735" h="2235" extrusionOk="0">
                  <a:moveTo>
                    <a:pt x="1" y="1"/>
                  </a:moveTo>
                  <a:lnTo>
                    <a:pt x="11" y="2234"/>
                  </a:lnTo>
                  <a:lnTo>
                    <a:pt x="693" y="2234"/>
                  </a:lnTo>
                  <a:lnTo>
                    <a:pt x="735"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123"/>
            <p:cNvSpPr/>
            <p:nvPr/>
          </p:nvSpPr>
          <p:spPr>
            <a:xfrm>
              <a:off x="-3826418" y="-660378"/>
              <a:ext cx="75252" cy="223366"/>
            </a:xfrm>
            <a:custGeom>
              <a:avLst/>
              <a:gdLst/>
              <a:ahLst/>
              <a:cxnLst/>
              <a:rect l="l" t="t" r="r" b="b"/>
              <a:pathLst>
                <a:path w="1039" h="3084" extrusionOk="0">
                  <a:moveTo>
                    <a:pt x="63" y="0"/>
                  </a:moveTo>
                  <a:lnTo>
                    <a:pt x="0" y="3083"/>
                  </a:lnTo>
                  <a:lnTo>
                    <a:pt x="1039" y="3083"/>
                  </a:lnTo>
                  <a:lnTo>
                    <a:pt x="923"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1" name="Google Shape;11421;p123"/>
            <p:cNvSpPr/>
            <p:nvPr/>
          </p:nvSpPr>
          <p:spPr>
            <a:xfrm>
              <a:off x="-3958599" y="-642923"/>
              <a:ext cx="66923" cy="205911"/>
            </a:xfrm>
            <a:custGeom>
              <a:avLst/>
              <a:gdLst/>
              <a:ahLst/>
              <a:cxnLst/>
              <a:rect l="l" t="t" r="r" b="b"/>
              <a:pathLst>
                <a:path w="924" h="2843" extrusionOk="0">
                  <a:moveTo>
                    <a:pt x="74" y="0"/>
                  </a:moveTo>
                  <a:lnTo>
                    <a:pt x="1" y="2842"/>
                  </a:lnTo>
                  <a:lnTo>
                    <a:pt x="924" y="2842"/>
                  </a:lnTo>
                  <a:lnTo>
                    <a:pt x="913" y="42"/>
                  </a:lnTo>
                  <a:lnTo>
                    <a:pt x="7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2" name="Google Shape;11422;p123"/>
            <p:cNvSpPr/>
            <p:nvPr/>
          </p:nvSpPr>
          <p:spPr>
            <a:xfrm>
              <a:off x="-3883419" y="-660378"/>
              <a:ext cx="47223" cy="158037"/>
            </a:xfrm>
            <a:custGeom>
              <a:avLst/>
              <a:gdLst/>
              <a:ahLst/>
              <a:cxnLst/>
              <a:rect l="l" t="t" r="r" b="b"/>
              <a:pathLst>
                <a:path w="652" h="2182" extrusionOk="0">
                  <a:moveTo>
                    <a:pt x="64" y="0"/>
                  </a:moveTo>
                  <a:lnTo>
                    <a:pt x="1" y="2150"/>
                  </a:lnTo>
                  <a:cubicBezTo>
                    <a:pt x="211" y="2160"/>
                    <a:pt x="431" y="2171"/>
                    <a:pt x="651" y="2181"/>
                  </a:cubicBezTo>
                  <a:lnTo>
                    <a:pt x="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3" name="Google Shape;11423;p123"/>
            <p:cNvSpPr/>
            <p:nvPr/>
          </p:nvSpPr>
          <p:spPr>
            <a:xfrm>
              <a:off x="-4017845" y="-598887"/>
              <a:ext cx="53234" cy="82133"/>
            </a:xfrm>
            <a:custGeom>
              <a:avLst/>
              <a:gdLst/>
              <a:ahLst/>
              <a:cxnLst/>
              <a:rect l="l" t="t" r="r" b="b"/>
              <a:pathLst>
                <a:path w="735" h="1134" extrusionOk="0">
                  <a:moveTo>
                    <a:pt x="1" y="1"/>
                  </a:moveTo>
                  <a:lnTo>
                    <a:pt x="1" y="955"/>
                  </a:lnTo>
                  <a:cubicBezTo>
                    <a:pt x="242" y="1028"/>
                    <a:pt x="473" y="1091"/>
                    <a:pt x="714" y="1133"/>
                  </a:cubicBezTo>
                  <a:lnTo>
                    <a:pt x="7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4" name="Google Shape;11424;p123"/>
            <p:cNvSpPr/>
            <p:nvPr/>
          </p:nvSpPr>
          <p:spPr>
            <a:xfrm>
              <a:off x="-3824897" y="-660378"/>
              <a:ext cx="71486" cy="158037"/>
            </a:xfrm>
            <a:custGeom>
              <a:avLst/>
              <a:gdLst/>
              <a:ahLst/>
              <a:cxnLst/>
              <a:rect l="l" t="t" r="r" b="b"/>
              <a:pathLst>
                <a:path w="987" h="2182" extrusionOk="0">
                  <a:moveTo>
                    <a:pt x="42" y="0"/>
                  </a:moveTo>
                  <a:lnTo>
                    <a:pt x="0" y="2181"/>
                  </a:lnTo>
                  <a:lnTo>
                    <a:pt x="63" y="2181"/>
                  </a:lnTo>
                  <a:cubicBezTo>
                    <a:pt x="378" y="2181"/>
                    <a:pt x="682" y="2171"/>
                    <a:pt x="986" y="2139"/>
                  </a:cubicBezTo>
                  <a:lnTo>
                    <a:pt x="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123"/>
            <p:cNvSpPr/>
            <p:nvPr/>
          </p:nvSpPr>
          <p:spPr>
            <a:xfrm>
              <a:off x="-3956281" y="-642923"/>
              <a:ext cx="64605" cy="137540"/>
            </a:xfrm>
            <a:custGeom>
              <a:avLst/>
              <a:gdLst/>
              <a:ahLst/>
              <a:cxnLst/>
              <a:rect l="l" t="t" r="r" b="b"/>
              <a:pathLst>
                <a:path w="892" h="1899" extrusionOk="0">
                  <a:moveTo>
                    <a:pt x="42" y="0"/>
                  </a:moveTo>
                  <a:lnTo>
                    <a:pt x="0" y="1773"/>
                  </a:lnTo>
                  <a:cubicBezTo>
                    <a:pt x="283" y="1825"/>
                    <a:pt x="577" y="1867"/>
                    <a:pt x="892" y="1898"/>
                  </a:cubicBezTo>
                  <a:lnTo>
                    <a:pt x="892" y="42"/>
                  </a:lnTo>
                  <a:lnTo>
                    <a:pt x="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6" name="Google Shape;11426;p123"/>
            <p:cNvSpPr/>
            <p:nvPr/>
          </p:nvSpPr>
          <p:spPr>
            <a:xfrm>
              <a:off x="-3944113" y="-630755"/>
              <a:ext cx="43312" cy="13689"/>
            </a:xfrm>
            <a:custGeom>
              <a:avLst/>
              <a:gdLst/>
              <a:ahLst/>
              <a:cxnLst/>
              <a:rect l="l" t="t" r="r" b="b"/>
              <a:pathLst>
                <a:path w="598" h="189" extrusionOk="0">
                  <a:moveTo>
                    <a:pt x="0" y="0"/>
                  </a:moveTo>
                  <a:lnTo>
                    <a:pt x="0" y="189"/>
                  </a:lnTo>
                  <a:lnTo>
                    <a:pt x="598"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7" name="Google Shape;11427;p123"/>
            <p:cNvSpPr/>
            <p:nvPr/>
          </p:nvSpPr>
          <p:spPr>
            <a:xfrm>
              <a:off x="-3944113" y="-608013"/>
              <a:ext cx="43312" cy="13761"/>
            </a:xfrm>
            <a:custGeom>
              <a:avLst/>
              <a:gdLst/>
              <a:ahLst/>
              <a:cxnLst/>
              <a:rect l="l" t="t" r="r" b="b"/>
              <a:pathLst>
                <a:path w="598" h="190" extrusionOk="0">
                  <a:moveTo>
                    <a:pt x="0" y="1"/>
                  </a:moveTo>
                  <a:lnTo>
                    <a:pt x="0" y="190"/>
                  </a:lnTo>
                  <a:lnTo>
                    <a:pt x="598" y="190"/>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123"/>
            <p:cNvSpPr/>
            <p:nvPr/>
          </p:nvSpPr>
          <p:spPr>
            <a:xfrm>
              <a:off x="-3872772" y="-649804"/>
              <a:ext cx="25929" cy="10719"/>
            </a:xfrm>
            <a:custGeom>
              <a:avLst/>
              <a:gdLst/>
              <a:ahLst/>
              <a:cxnLst/>
              <a:rect l="l" t="t" r="r" b="b"/>
              <a:pathLst>
                <a:path w="358" h="148" extrusionOk="0">
                  <a:moveTo>
                    <a:pt x="1" y="1"/>
                  </a:moveTo>
                  <a:lnTo>
                    <a:pt x="1" y="148"/>
                  </a:lnTo>
                  <a:lnTo>
                    <a:pt x="347" y="148"/>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123"/>
            <p:cNvSpPr/>
            <p:nvPr/>
          </p:nvSpPr>
          <p:spPr>
            <a:xfrm>
              <a:off x="-3951718" y="-460622"/>
              <a:ext cx="49396" cy="12168"/>
            </a:xfrm>
            <a:custGeom>
              <a:avLst/>
              <a:gdLst/>
              <a:ahLst/>
              <a:cxnLst/>
              <a:rect l="l" t="t" r="r" b="b"/>
              <a:pathLst>
                <a:path w="682" h="168" extrusionOk="0">
                  <a:moveTo>
                    <a:pt x="0" y="0"/>
                  </a:moveTo>
                  <a:lnTo>
                    <a:pt x="0" y="168"/>
                  </a:lnTo>
                  <a:lnTo>
                    <a:pt x="682" y="168"/>
                  </a:lnTo>
                  <a:lnTo>
                    <a:pt x="68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123"/>
            <p:cNvSpPr/>
            <p:nvPr/>
          </p:nvSpPr>
          <p:spPr>
            <a:xfrm>
              <a:off x="-3865891" y="-462143"/>
              <a:ext cx="8402" cy="9126"/>
            </a:xfrm>
            <a:custGeom>
              <a:avLst/>
              <a:gdLst/>
              <a:ahLst/>
              <a:cxnLst/>
              <a:rect l="l" t="t" r="r" b="b"/>
              <a:pathLst>
                <a:path w="116" h="126" extrusionOk="0">
                  <a:moveTo>
                    <a:pt x="53" y="0"/>
                  </a:moveTo>
                  <a:cubicBezTo>
                    <a:pt x="21" y="0"/>
                    <a:pt x="0" y="32"/>
                    <a:pt x="0" y="63"/>
                  </a:cubicBezTo>
                  <a:cubicBezTo>
                    <a:pt x="0" y="95"/>
                    <a:pt x="21" y="126"/>
                    <a:pt x="53" y="126"/>
                  </a:cubicBezTo>
                  <a:cubicBezTo>
                    <a:pt x="84" y="126"/>
                    <a:pt x="115" y="95"/>
                    <a:pt x="115" y="63"/>
                  </a:cubicBezTo>
                  <a:cubicBezTo>
                    <a:pt x="115" y="32"/>
                    <a:pt x="95" y="0"/>
                    <a:pt x="5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123"/>
            <p:cNvSpPr/>
            <p:nvPr/>
          </p:nvSpPr>
          <p:spPr>
            <a:xfrm>
              <a:off x="-3815771" y="-650528"/>
              <a:ext cx="45629" cy="16803"/>
            </a:xfrm>
            <a:custGeom>
              <a:avLst/>
              <a:gdLst/>
              <a:ahLst/>
              <a:cxnLst/>
              <a:rect l="l" t="t" r="r" b="b"/>
              <a:pathLst>
                <a:path w="630" h="232" extrusionOk="0">
                  <a:moveTo>
                    <a:pt x="0" y="1"/>
                  </a:moveTo>
                  <a:lnTo>
                    <a:pt x="0" y="231"/>
                  </a:lnTo>
                  <a:lnTo>
                    <a:pt x="629" y="231"/>
                  </a:lnTo>
                  <a:lnTo>
                    <a:pt x="62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2" name="Google Shape;11432;p123"/>
            <p:cNvSpPr/>
            <p:nvPr/>
          </p:nvSpPr>
          <p:spPr>
            <a:xfrm>
              <a:off x="-4011761" y="-590557"/>
              <a:ext cx="35779" cy="22887"/>
            </a:xfrm>
            <a:custGeom>
              <a:avLst/>
              <a:gdLst/>
              <a:ahLst/>
              <a:cxnLst/>
              <a:rect l="l" t="t" r="r" b="b"/>
              <a:pathLst>
                <a:path w="494" h="316" extrusionOk="0">
                  <a:moveTo>
                    <a:pt x="494" y="1"/>
                  </a:moveTo>
                  <a:lnTo>
                    <a:pt x="1" y="32"/>
                  </a:lnTo>
                  <a:lnTo>
                    <a:pt x="1" y="316"/>
                  </a:lnTo>
                  <a:lnTo>
                    <a:pt x="483" y="295"/>
                  </a:lnTo>
                  <a:lnTo>
                    <a:pt x="49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3" name="Google Shape;11433;p123"/>
            <p:cNvSpPr/>
            <p:nvPr/>
          </p:nvSpPr>
          <p:spPr>
            <a:xfrm>
              <a:off x="-4010964" y="-464460"/>
              <a:ext cx="33462" cy="23611"/>
            </a:xfrm>
            <a:custGeom>
              <a:avLst/>
              <a:gdLst/>
              <a:ahLst/>
              <a:cxnLst/>
              <a:rect l="l" t="t" r="r" b="b"/>
              <a:pathLst>
                <a:path w="462" h="326" extrusionOk="0">
                  <a:moveTo>
                    <a:pt x="462" y="1"/>
                  </a:moveTo>
                  <a:lnTo>
                    <a:pt x="0" y="32"/>
                  </a:lnTo>
                  <a:lnTo>
                    <a:pt x="0" y="326"/>
                  </a:lnTo>
                  <a:lnTo>
                    <a:pt x="451" y="294"/>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123"/>
            <p:cNvSpPr/>
            <p:nvPr/>
          </p:nvSpPr>
          <p:spPr>
            <a:xfrm>
              <a:off x="-3793753" y="-464460"/>
              <a:ext cx="8402" cy="9995"/>
            </a:xfrm>
            <a:custGeom>
              <a:avLst/>
              <a:gdLst/>
              <a:ahLst/>
              <a:cxnLst/>
              <a:rect l="l" t="t" r="r" b="b"/>
              <a:pathLst>
                <a:path w="116" h="138" extrusionOk="0">
                  <a:moveTo>
                    <a:pt x="63" y="1"/>
                  </a:moveTo>
                  <a:cubicBezTo>
                    <a:pt x="21" y="1"/>
                    <a:pt x="0" y="32"/>
                    <a:pt x="0" y="74"/>
                  </a:cubicBezTo>
                  <a:cubicBezTo>
                    <a:pt x="0" y="106"/>
                    <a:pt x="21" y="137"/>
                    <a:pt x="53" y="137"/>
                  </a:cubicBezTo>
                  <a:cubicBezTo>
                    <a:pt x="84" y="127"/>
                    <a:pt x="116" y="106"/>
                    <a:pt x="116" y="74"/>
                  </a:cubicBezTo>
                  <a:cubicBezTo>
                    <a:pt x="116" y="3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123"/>
            <p:cNvSpPr/>
            <p:nvPr/>
          </p:nvSpPr>
          <p:spPr>
            <a:xfrm>
              <a:off x="-3796070" y="-618660"/>
              <a:ext cx="9198" cy="9995"/>
            </a:xfrm>
            <a:custGeom>
              <a:avLst/>
              <a:gdLst/>
              <a:ahLst/>
              <a:cxnLst/>
              <a:rect l="l" t="t" r="r" b="b"/>
              <a:pathLst>
                <a:path w="127" h="138" extrusionOk="0">
                  <a:moveTo>
                    <a:pt x="64" y="1"/>
                  </a:moveTo>
                  <a:cubicBezTo>
                    <a:pt x="32" y="1"/>
                    <a:pt x="11" y="32"/>
                    <a:pt x="11" y="64"/>
                  </a:cubicBezTo>
                  <a:cubicBezTo>
                    <a:pt x="1" y="95"/>
                    <a:pt x="32" y="127"/>
                    <a:pt x="64" y="137"/>
                  </a:cubicBezTo>
                  <a:cubicBezTo>
                    <a:pt x="95" y="127"/>
                    <a:pt x="116" y="95"/>
                    <a:pt x="116" y="64"/>
                  </a:cubicBezTo>
                  <a:cubicBezTo>
                    <a:pt x="127" y="3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123"/>
            <p:cNvSpPr/>
            <p:nvPr/>
          </p:nvSpPr>
          <p:spPr>
            <a:xfrm>
              <a:off x="-4493262" y="-660378"/>
              <a:ext cx="51713" cy="223366"/>
            </a:xfrm>
            <a:custGeom>
              <a:avLst/>
              <a:gdLst/>
              <a:ahLst/>
              <a:cxnLst/>
              <a:rect l="l" t="t" r="r" b="b"/>
              <a:pathLst>
                <a:path w="714" h="3084" extrusionOk="0">
                  <a:moveTo>
                    <a:pt x="0" y="0"/>
                  </a:moveTo>
                  <a:lnTo>
                    <a:pt x="32" y="3083"/>
                  </a:lnTo>
                  <a:lnTo>
                    <a:pt x="713" y="3083"/>
                  </a:lnTo>
                  <a:lnTo>
                    <a:pt x="567"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123"/>
            <p:cNvSpPr/>
            <p:nvPr/>
          </p:nvSpPr>
          <p:spPr>
            <a:xfrm>
              <a:off x="-4629210" y="-598887"/>
              <a:ext cx="55479" cy="161875"/>
            </a:xfrm>
            <a:custGeom>
              <a:avLst/>
              <a:gdLst/>
              <a:ahLst/>
              <a:cxnLst/>
              <a:rect l="l" t="t" r="r" b="b"/>
              <a:pathLst>
                <a:path w="766" h="2235" extrusionOk="0">
                  <a:moveTo>
                    <a:pt x="0" y="1"/>
                  </a:moveTo>
                  <a:lnTo>
                    <a:pt x="74" y="2234"/>
                  </a:lnTo>
                  <a:lnTo>
                    <a:pt x="766" y="2234"/>
                  </a:lnTo>
                  <a:lnTo>
                    <a:pt x="72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123"/>
            <p:cNvSpPr/>
            <p:nvPr/>
          </p:nvSpPr>
          <p:spPr>
            <a:xfrm>
              <a:off x="-4436334" y="-660378"/>
              <a:ext cx="79091" cy="223366"/>
            </a:xfrm>
            <a:custGeom>
              <a:avLst/>
              <a:gdLst/>
              <a:ahLst/>
              <a:cxnLst/>
              <a:rect l="l" t="t" r="r" b="b"/>
              <a:pathLst>
                <a:path w="1092" h="3084" extrusionOk="0">
                  <a:moveTo>
                    <a:pt x="1" y="0"/>
                  </a:moveTo>
                  <a:lnTo>
                    <a:pt x="43" y="3083"/>
                  </a:lnTo>
                  <a:lnTo>
                    <a:pt x="1091" y="3083"/>
                  </a:lnTo>
                  <a:lnTo>
                    <a:pt x="861"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123"/>
            <p:cNvSpPr/>
            <p:nvPr/>
          </p:nvSpPr>
          <p:spPr>
            <a:xfrm>
              <a:off x="-4354273" y="-660378"/>
              <a:ext cx="68444" cy="223366"/>
            </a:xfrm>
            <a:custGeom>
              <a:avLst/>
              <a:gdLst/>
              <a:ahLst/>
              <a:cxnLst/>
              <a:rect l="l" t="t" r="r" b="b"/>
              <a:pathLst>
                <a:path w="945" h="3084" extrusionOk="0">
                  <a:moveTo>
                    <a:pt x="32" y="0"/>
                  </a:moveTo>
                  <a:lnTo>
                    <a:pt x="0" y="3083"/>
                  </a:lnTo>
                  <a:lnTo>
                    <a:pt x="860" y="3083"/>
                  </a:lnTo>
                  <a:lnTo>
                    <a:pt x="944"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0" name="Google Shape;11440;p123"/>
            <p:cNvSpPr/>
            <p:nvPr/>
          </p:nvSpPr>
          <p:spPr>
            <a:xfrm>
              <a:off x="-4566922" y="-642923"/>
              <a:ext cx="68444" cy="205911"/>
            </a:xfrm>
            <a:custGeom>
              <a:avLst/>
              <a:gdLst/>
              <a:ahLst/>
              <a:cxnLst/>
              <a:rect l="l" t="t" r="r" b="b"/>
              <a:pathLst>
                <a:path w="945" h="2843" extrusionOk="0">
                  <a:moveTo>
                    <a:pt x="0" y="0"/>
                  </a:moveTo>
                  <a:lnTo>
                    <a:pt x="32" y="2842"/>
                  </a:lnTo>
                  <a:lnTo>
                    <a:pt x="944" y="2842"/>
                  </a:lnTo>
                  <a:lnTo>
                    <a:pt x="850" y="42"/>
                  </a:lnTo>
                  <a:lnTo>
                    <a:pt x="0"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1" name="Google Shape;11441;p123"/>
            <p:cNvSpPr/>
            <p:nvPr/>
          </p:nvSpPr>
          <p:spPr>
            <a:xfrm>
              <a:off x="-4492538" y="-660378"/>
              <a:ext cx="48744" cy="158037"/>
            </a:xfrm>
            <a:custGeom>
              <a:avLst/>
              <a:gdLst/>
              <a:ahLst/>
              <a:cxnLst/>
              <a:rect l="l" t="t" r="r" b="b"/>
              <a:pathLst>
                <a:path w="673" h="2182" extrusionOk="0">
                  <a:moveTo>
                    <a:pt x="1" y="0"/>
                  </a:moveTo>
                  <a:lnTo>
                    <a:pt x="11" y="2150"/>
                  </a:lnTo>
                  <a:cubicBezTo>
                    <a:pt x="221" y="2160"/>
                    <a:pt x="441" y="2171"/>
                    <a:pt x="672" y="2181"/>
                  </a:cubicBezTo>
                  <a:lnTo>
                    <a:pt x="5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123"/>
            <p:cNvSpPr/>
            <p:nvPr/>
          </p:nvSpPr>
          <p:spPr>
            <a:xfrm>
              <a:off x="-4629210" y="-598887"/>
              <a:ext cx="53958" cy="82133"/>
            </a:xfrm>
            <a:custGeom>
              <a:avLst/>
              <a:gdLst/>
              <a:ahLst/>
              <a:cxnLst/>
              <a:rect l="l" t="t" r="r" b="b"/>
              <a:pathLst>
                <a:path w="745" h="1134" extrusionOk="0">
                  <a:moveTo>
                    <a:pt x="0" y="1"/>
                  </a:moveTo>
                  <a:lnTo>
                    <a:pt x="32" y="955"/>
                  </a:lnTo>
                  <a:cubicBezTo>
                    <a:pt x="263" y="1028"/>
                    <a:pt x="504" y="1091"/>
                    <a:pt x="745" y="1133"/>
                  </a:cubicBez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123"/>
            <p:cNvSpPr/>
            <p:nvPr/>
          </p:nvSpPr>
          <p:spPr>
            <a:xfrm>
              <a:off x="-4435537" y="-660378"/>
              <a:ext cx="73731" cy="158037"/>
            </a:xfrm>
            <a:custGeom>
              <a:avLst/>
              <a:gdLst/>
              <a:ahLst/>
              <a:cxnLst/>
              <a:rect l="l" t="t" r="r" b="b"/>
              <a:pathLst>
                <a:path w="1018" h="2182" extrusionOk="0">
                  <a:moveTo>
                    <a:pt x="0" y="0"/>
                  </a:moveTo>
                  <a:lnTo>
                    <a:pt x="21" y="2181"/>
                  </a:lnTo>
                  <a:lnTo>
                    <a:pt x="95" y="2181"/>
                  </a:lnTo>
                  <a:cubicBezTo>
                    <a:pt x="409" y="2181"/>
                    <a:pt x="713" y="2171"/>
                    <a:pt x="1018" y="2139"/>
                  </a:cubicBezTo>
                  <a:lnTo>
                    <a:pt x="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123"/>
            <p:cNvSpPr/>
            <p:nvPr/>
          </p:nvSpPr>
          <p:spPr>
            <a:xfrm>
              <a:off x="-4353549" y="-661175"/>
              <a:ext cx="67720" cy="154995"/>
            </a:xfrm>
            <a:custGeom>
              <a:avLst/>
              <a:gdLst/>
              <a:ahLst/>
              <a:cxnLst/>
              <a:rect l="l" t="t" r="r" b="b"/>
              <a:pathLst>
                <a:path w="935" h="2140" extrusionOk="0">
                  <a:moveTo>
                    <a:pt x="934" y="1"/>
                  </a:moveTo>
                  <a:lnTo>
                    <a:pt x="22" y="11"/>
                  </a:lnTo>
                  <a:lnTo>
                    <a:pt x="1" y="2140"/>
                  </a:lnTo>
                  <a:cubicBezTo>
                    <a:pt x="316" y="2108"/>
                    <a:pt x="609" y="2067"/>
                    <a:pt x="882" y="2014"/>
                  </a:cubicBezTo>
                  <a:lnTo>
                    <a:pt x="9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123"/>
            <p:cNvSpPr/>
            <p:nvPr/>
          </p:nvSpPr>
          <p:spPr>
            <a:xfrm>
              <a:off x="-4566922" y="-642923"/>
              <a:ext cx="66126" cy="137540"/>
            </a:xfrm>
            <a:custGeom>
              <a:avLst/>
              <a:gdLst/>
              <a:ahLst/>
              <a:cxnLst/>
              <a:rect l="l" t="t" r="r" b="b"/>
              <a:pathLst>
                <a:path w="913" h="1899" extrusionOk="0">
                  <a:moveTo>
                    <a:pt x="0" y="0"/>
                  </a:moveTo>
                  <a:lnTo>
                    <a:pt x="21" y="1773"/>
                  </a:lnTo>
                  <a:cubicBezTo>
                    <a:pt x="304" y="1825"/>
                    <a:pt x="598" y="1867"/>
                    <a:pt x="913" y="1898"/>
                  </a:cubicBezTo>
                  <a:lnTo>
                    <a:pt x="850" y="4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123"/>
            <p:cNvSpPr/>
            <p:nvPr/>
          </p:nvSpPr>
          <p:spPr>
            <a:xfrm>
              <a:off x="-4557071" y="-630755"/>
              <a:ext cx="44108" cy="13689"/>
            </a:xfrm>
            <a:custGeom>
              <a:avLst/>
              <a:gdLst/>
              <a:ahLst/>
              <a:cxnLst/>
              <a:rect l="l" t="t" r="r" b="b"/>
              <a:pathLst>
                <a:path w="609" h="189" extrusionOk="0">
                  <a:moveTo>
                    <a:pt x="1" y="0"/>
                  </a:moveTo>
                  <a:lnTo>
                    <a:pt x="1" y="189"/>
                  </a:lnTo>
                  <a:lnTo>
                    <a:pt x="609"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123"/>
            <p:cNvSpPr/>
            <p:nvPr/>
          </p:nvSpPr>
          <p:spPr>
            <a:xfrm>
              <a:off x="-4556275" y="-608013"/>
              <a:ext cx="43312" cy="13761"/>
            </a:xfrm>
            <a:custGeom>
              <a:avLst/>
              <a:gdLst/>
              <a:ahLst/>
              <a:cxnLst/>
              <a:rect l="l" t="t" r="r" b="b"/>
              <a:pathLst>
                <a:path w="598" h="190" extrusionOk="0">
                  <a:moveTo>
                    <a:pt x="0" y="1"/>
                  </a:moveTo>
                  <a:lnTo>
                    <a:pt x="0" y="190"/>
                  </a:lnTo>
                  <a:lnTo>
                    <a:pt x="598" y="190"/>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8" name="Google Shape;11448;p123"/>
            <p:cNvSpPr/>
            <p:nvPr/>
          </p:nvSpPr>
          <p:spPr>
            <a:xfrm>
              <a:off x="-4486454" y="-649804"/>
              <a:ext cx="25929" cy="10719"/>
            </a:xfrm>
            <a:custGeom>
              <a:avLst/>
              <a:gdLst/>
              <a:ahLst/>
              <a:cxnLst/>
              <a:rect l="l" t="t" r="r" b="b"/>
              <a:pathLst>
                <a:path w="358" h="148" extrusionOk="0">
                  <a:moveTo>
                    <a:pt x="1" y="1"/>
                  </a:moveTo>
                  <a:lnTo>
                    <a:pt x="1" y="148"/>
                  </a:lnTo>
                  <a:lnTo>
                    <a:pt x="357" y="148"/>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9" name="Google Shape;11449;p123"/>
            <p:cNvSpPr/>
            <p:nvPr/>
          </p:nvSpPr>
          <p:spPr>
            <a:xfrm>
              <a:off x="-4558592" y="-461418"/>
              <a:ext cx="49468" cy="12240"/>
            </a:xfrm>
            <a:custGeom>
              <a:avLst/>
              <a:gdLst/>
              <a:ahLst/>
              <a:cxnLst/>
              <a:rect l="l" t="t" r="r" b="b"/>
              <a:pathLst>
                <a:path w="683" h="169" extrusionOk="0">
                  <a:moveTo>
                    <a:pt x="1" y="1"/>
                  </a:moveTo>
                  <a:lnTo>
                    <a:pt x="1" y="168"/>
                  </a:lnTo>
                  <a:lnTo>
                    <a:pt x="682" y="168"/>
                  </a:lnTo>
                  <a:lnTo>
                    <a:pt x="68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0" name="Google Shape;11450;p123"/>
            <p:cNvSpPr/>
            <p:nvPr/>
          </p:nvSpPr>
          <p:spPr>
            <a:xfrm>
              <a:off x="-4476966" y="-462432"/>
              <a:ext cx="11878" cy="9850"/>
            </a:xfrm>
            <a:custGeom>
              <a:avLst/>
              <a:gdLst/>
              <a:ahLst/>
              <a:cxnLst/>
              <a:rect l="l" t="t" r="r" b="b"/>
              <a:pathLst>
                <a:path w="164" h="136" extrusionOk="0">
                  <a:moveTo>
                    <a:pt x="89" y="0"/>
                  </a:moveTo>
                  <a:cubicBezTo>
                    <a:pt x="37" y="0"/>
                    <a:pt x="1" y="63"/>
                    <a:pt x="38" y="109"/>
                  </a:cubicBezTo>
                  <a:cubicBezTo>
                    <a:pt x="52" y="127"/>
                    <a:pt x="72" y="135"/>
                    <a:pt x="92" y="135"/>
                  </a:cubicBezTo>
                  <a:cubicBezTo>
                    <a:pt x="128" y="135"/>
                    <a:pt x="163" y="108"/>
                    <a:pt x="163" y="67"/>
                  </a:cubicBezTo>
                  <a:cubicBezTo>
                    <a:pt x="163" y="36"/>
                    <a:pt x="142" y="4"/>
                    <a:pt x="111" y="4"/>
                  </a:cubicBezTo>
                  <a:cubicBezTo>
                    <a:pt x="103" y="2"/>
                    <a:pt x="96" y="0"/>
                    <a:pt x="89"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123"/>
            <p:cNvSpPr/>
            <p:nvPr/>
          </p:nvSpPr>
          <p:spPr>
            <a:xfrm>
              <a:off x="-4429453" y="-650528"/>
              <a:ext cx="45629" cy="16803"/>
            </a:xfrm>
            <a:custGeom>
              <a:avLst/>
              <a:gdLst/>
              <a:ahLst/>
              <a:cxnLst/>
              <a:rect l="l" t="t" r="r" b="b"/>
              <a:pathLst>
                <a:path w="630" h="232" extrusionOk="0">
                  <a:moveTo>
                    <a:pt x="0" y="1"/>
                  </a:moveTo>
                  <a:lnTo>
                    <a:pt x="11" y="231"/>
                  </a:lnTo>
                  <a:lnTo>
                    <a:pt x="629" y="231"/>
                  </a:lnTo>
                  <a:lnTo>
                    <a:pt x="62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2" name="Google Shape;11452;p123"/>
            <p:cNvSpPr/>
            <p:nvPr/>
          </p:nvSpPr>
          <p:spPr>
            <a:xfrm>
              <a:off x="-4342902" y="-473586"/>
              <a:ext cx="40342" cy="25132"/>
            </a:xfrm>
            <a:custGeom>
              <a:avLst/>
              <a:gdLst/>
              <a:ahLst/>
              <a:cxnLst/>
              <a:rect l="l" t="t" r="r" b="b"/>
              <a:pathLst>
                <a:path w="557" h="347" extrusionOk="0">
                  <a:moveTo>
                    <a:pt x="1" y="1"/>
                  </a:moveTo>
                  <a:lnTo>
                    <a:pt x="11" y="347"/>
                  </a:lnTo>
                  <a:lnTo>
                    <a:pt x="556" y="347"/>
                  </a:lnTo>
                  <a:lnTo>
                    <a:pt x="55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3" name="Google Shape;11453;p123"/>
            <p:cNvSpPr/>
            <p:nvPr/>
          </p:nvSpPr>
          <p:spPr>
            <a:xfrm>
              <a:off x="-4623126" y="-590557"/>
              <a:ext cx="35779" cy="22887"/>
            </a:xfrm>
            <a:custGeom>
              <a:avLst/>
              <a:gdLst/>
              <a:ahLst/>
              <a:cxnLst/>
              <a:rect l="l" t="t" r="r" b="b"/>
              <a:pathLst>
                <a:path w="494" h="316" extrusionOk="0">
                  <a:moveTo>
                    <a:pt x="483" y="1"/>
                  </a:moveTo>
                  <a:lnTo>
                    <a:pt x="0" y="32"/>
                  </a:lnTo>
                  <a:lnTo>
                    <a:pt x="0" y="316"/>
                  </a:lnTo>
                  <a:lnTo>
                    <a:pt x="493" y="295"/>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123"/>
            <p:cNvSpPr/>
            <p:nvPr/>
          </p:nvSpPr>
          <p:spPr>
            <a:xfrm>
              <a:off x="-4617839" y="-464460"/>
              <a:ext cx="33534" cy="23611"/>
            </a:xfrm>
            <a:custGeom>
              <a:avLst/>
              <a:gdLst/>
              <a:ahLst/>
              <a:cxnLst/>
              <a:rect l="l" t="t" r="r" b="b"/>
              <a:pathLst>
                <a:path w="463" h="326" extrusionOk="0">
                  <a:moveTo>
                    <a:pt x="452" y="1"/>
                  </a:moveTo>
                  <a:lnTo>
                    <a:pt x="1" y="32"/>
                  </a:lnTo>
                  <a:lnTo>
                    <a:pt x="1" y="326"/>
                  </a:lnTo>
                  <a:lnTo>
                    <a:pt x="462" y="294"/>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5" name="Google Shape;11455;p123"/>
            <p:cNvSpPr/>
            <p:nvPr/>
          </p:nvSpPr>
          <p:spPr>
            <a:xfrm>
              <a:off x="-4339063" y="-650528"/>
              <a:ext cx="48671" cy="16006"/>
            </a:xfrm>
            <a:custGeom>
              <a:avLst/>
              <a:gdLst/>
              <a:ahLst/>
              <a:cxnLst/>
              <a:rect l="l" t="t" r="r" b="b"/>
              <a:pathLst>
                <a:path w="672" h="221" extrusionOk="0">
                  <a:moveTo>
                    <a:pt x="0" y="1"/>
                  </a:moveTo>
                  <a:lnTo>
                    <a:pt x="0" y="221"/>
                  </a:lnTo>
                  <a:lnTo>
                    <a:pt x="671" y="221"/>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6" name="Google Shape;11456;p123"/>
            <p:cNvSpPr/>
            <p:nvPr/>
          </p:nvSpPr>
          <p:spPr>
            <a:xfrm>
              <a:off x="-4401569" y="-460984"/>
              <a:ext cx="8619" cy="6518"/>
            </a:xfrm>
            <a:custGeom>
              <a:avLst/>
              <a:gdLst/>
              <a:ahLst/>
              <a:cxnLst/>
              <a:rect l="l" t="t" r="r" b="b"/>
              <a:pathLst>
                <a:path w="119" h="90" extrusionOk="0">
                  <a:moveTo>
                    <a:pt x="98" y="0"/>
                  </a:moveTo>
                  <a:cubicBezTo>
                    <a:pt x="63" y="0"/>
                    <a:pt x="1" y="89"/>
                    <a:pt x="66" y="89"/>
                  </a:cubicBezTo>
                  <a:cubicBezTo>
                    <a:pt x="98" y="79"/>
                    <a:pt x="119" y="58"/>
                    <a:pt x="119" y="26"/>
                  </a:cubicBezTo>
                  <a:cubicBezTo>
                    <a:pt x="116" y="7"/>
                    <a:pt x="108" y="0"/>
                    <a:pt x="98"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123"/>
            <p:cNvSpPr/>
            <p:nvPr/>
          </p:nvSpPr>
          <p:spPr>
            <a:xfrm>
              <a:off x="-4409029" y="-615835"/>
              <a:ext cx="9271" cy="7170"/>
            </a:xfrm>
            <a:custGeom>
              <a:avLst/>
              <a:gdLst/>
              <a:ahLst/>
              <a:cxnLst/>
              <a:rect l="l" t="t" r="r" b="b"/>
              <a:pathLst>
                <a:path w="128" h="99" extrusionOk="0">
                  <a:moveTo>
                    <a:pt x="103" y="0"/>
                  </a:moveTo>
                  <a:cubicBezTo>
                    <a:pt x="63" y="0"/>
                    <a:pt x="0" y="98"/>
                    <a:pt x="75" y="98"/>
                  </a:cubicBezTo>
                  <a:cubicBezTo>
                    <a:pt x="106" y="88"/>
                    <a:pt x="127" y="56"/>
                    <a:pt x="127" y="25"/>
                  </a:cubicBezTo>
                  <a:cubicBezTo>
                    <a:pt x="123" y="7"/>
                    <a:pt x="114" y="0"/>
                    <a:pt x="10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8" name="Google Shape;11458;p123"/>
            <p:cNvSpPr/>
            <p:nvPr/>
          </p:nvSpPr>
          <p:spPr>
            <a:xfrm>
              <a:off x="-4332617" y="-497343"/>
              <a:ext cx="14123" cy="11878"/>
            </a:xfrm>
            <a:custGeom>
              <a:avLst/>
              <a:gdLst/>
              <a:ahLst/>
              <a:cxnLst/>
              <a:rect l="l" t="t" r="r" b="b"/>
              <a:pathLst>
                <a:path w="195" h="164" extrusionOk="0">
                  <a:moveTo>
                    <a:pt x="110" y="1"/>
                  </a:moveTo>
                  <a:cubicBezTo>
                    <a:pt x="47" y="1"/>
                    <a:pt x="0" y="82"/>
                    <a:pt x="47" y="130"/>
                  </a:cubicBezTo>
                  <a:cubicBezTo>
                    <a:pt x="63" y="153"/>
                    <a:pt x="87" y="163"/>
                    <a:pt x="112" y="163"/>
                  </a:cubicBezTo>
                  <a:cubicBezTo>
                    <a:pt x="153" y="163"/>
                    <a:pt x="194" y="134"/>
                    <a:pt x="194" y="88"/>
                  </a:cubicBezTo>
                  <a:cubicBezTo>
                    <a:pt x="194" y="46"/>
                    <a:pt x="163" y="14"/>
                    <a:pt x="131" y="4"/>
                  </a:cubicBezTo>
                  <a:cubicBezTo>
                    <a:pt x="124" y="2"/>
                    <a:pt x="117" y="1"/>
                    <a:pt x="110"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9" name="Google Shape;11459;p123"/>
            <p:cNvSpPr/>
            <p:nvPr/>
          </p:nvSpPr>
          <p:spPr>
            <a:xfrm>
              <a:off x="-4320884" y="-616559"/>
              <a:ext cx="11516" cy="8619"/>
            </a:xfrm>
            <a:custGeom>
              <a:avLst/>
              <a:gdLst/>
              <a:ahLst/>
              <a:cxnLst/>
              <a:rect l="l" t="t" r="r" b="b"/>
              <a:pathLst>
                <a:path w="159" h="119" extrusionOk="0">
                  <a:moveTo>
                    <a:pt x="79" y="1"/>
                  </a:moveTo>
                  <a:cubicBezTo>
                    <a:pt x="40" y="1"/>
                    <a:pt x="1" y="19"/>
                    <a:pt x="11" y="56"/>
                  </a:cubicBezTo>
                  <a:cubicBezTo>
                    <a:pt x="1" y="98"/>
                    <a:pt x="40" y="119"/>
                    <a:pt x="79" y="119"/>
                  </a:cubicBezTo>
                  <a:cubicBezTo>
                    <a:pt x="119" y="119"/>
                    <a:pt x="158" y="98"/>
                    <a:pt x="148" y="56"/>
                  </a:cubicBezTo>
                  <a:cubicBezTo>
                    <a:pt x="158" y="19"/>
                    <a:pt x="119" y="1"/>
                    <a:pt x="79"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123"/>
            <p:cNvSpPr/>
            <p:nvPr/>
          </p:nvSpPr>
          <p:spPr>
            <a:xfrm>
              <a:off x="-4232739" y="-1197359"/>
              <a:ext cx="78294" cy="199827"/>
            </a:xfrm>
            <a:custGeom>
              <a:avLst/>
              <a:gdLst/>
              <a:ahLst/>
              <a:cxnLst/>
              <a:rect l="l" t="t" r="r" b="b"/>
              <a:pathLst>
                <a:path w="1081" h="2759" extrusionOk="0">
                  <a:moveTo>
                    <a:pt x="504" y="0"/>
                  </a:moveTo>
                  <a:lnTo>
                    <a:pt x="0" y="84"/>
                  </a:lnTo>
                  <a:lnTo>
                    <a:pt x="546" y="2758"/>
                  </a:lnTo>
                  <a:lnTo>
                    <a:pt x="1080" y="2632"/>
                  </a:lnTo>
                  <a:lnTo>
                    <a:pt x="504"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1" name="Google Shape;11461;p123"/>
            <p:cNvSpPr/>
            <p:nvPr/>
          </p:nvSpPr>
          <p:spPr>
            <a:xfrm>
              <a:off x="-4232739" y="-1197359"/>
              <a:ext cx="63084" cy="122330"/>
            </a:xfrm>
            <a:custGeom>
              <a:avLst/>
              <a:gdLst/>
              <a:ahLst/>
              <a:cxnLst/>
              <a:rect l="l" t="t" r="r" b="b"/>
              <a:pathLst>
                <a:path w="871" h="1689" extrusionOk="0">
                  <a:moveTo>
                    <a:pt x="504" y="0"/>
                  </a:moveTo>
                  <a:lnTo>
                    <a:pt x="0" y="95"/>
                  </a:lnTo>
                  <a:lnTo>
                    <a:pt x="304" y="1552"/>
                  </a:lnTo>
                  <a:cubicBezTo>
                    <a:pt x="483" y="1615"/>
                    <a:pt x="682" y="1657"/>
                    <a:pt x="871" y="1689"/>
                  </a:cubicBezTo>
                  <a:lnTo>
                    <a:pt x="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2" name="Google Shape;11462;p123"/>
            <p:cNvSpPr/>
            <p:nvPr/>
          </p:nvSpPr>
          <p:spPr>
            <a:xfrm>
              <a:off x="-4221368" y="-1182946"/>
              <a:ext cx="25929" cy="26653"/>
            </a:xfrm>
            <a:custGeom>
              <a:avLst/>
              <a:gdLst/>
              <a:ahLst/>
              <a:cxnLst/>
              <a:rect l="l" t="t" r="r" b="b"/>
              <a:pathLst>
                <a:path w="358" h="368" extrusionOk="0">
                  <a:moveTo>
                    <a:pt x="1" y="1"/>
                  </a:moveTo>
                  <a:lnTo>
                    <a:pt x="74" y="368"/>
                  </a:lnTo>
                  <a:lnTo>
                    <a:pt x="357" y="357"/>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3" name="Google Shape;11463;p123"/>
            <p:cNvSpPr/>
            <p:nvPr/>
          </p:nvSpPr>
          <p:spPr>
            <a:xfrm>
              <a:off x="-4188703" y="-1031789"/>
              <a:ext cx="24336" cy="26653"/>
            </a:xfrm>
            <a:custGeom>
              <a:avLst/>
              <a:gdLst/>
              <a:ahLst/>
              <a:cxnLst/>
              <a:rect l="l" t="t" r="r" b="b"/>
              <a:pathLst>
                <a:path w="336" h="368" extrusionOk="0">
                  <a:moveTo>
                    <a:pt x="284" y="0"/>
                  </a:moveTo>
                  <a:lnTo>
                    <a:pt x="0" y="84"/>
                  </a:lnTo>
                  <a:lnTo>
                    <a:pt x="63" y="367"/>
                  </a:lnTo>
                  <a:lnTo>
                    <a:pt x="336" y="273"/>
                  </a:lnTo>
                  <a:lnTo>
                    <a:pt x="28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123"/>
            <p:cNvSpPr/>
            <p:nvPr/>
          </p:nvSpPr>
          <p:spPr>
            <a:xfrm>
              <a:off x="-4205433" y="-1149557"/>
              <a:ext cx="6953" cy="19121"/>
            </a:xfrm>
            <a:custGeom>
              <a:avLst/>
              <a:gdLst/>
              <a:ahLst/>
              <a:cxnLst/>
              <a:rect l="l" t="t" r="r" b="b"/>
              <a:pathLst>
                <a:path w="96" h="264" extrusionOk="0">
                  <a:moveTo>
                    <a:pt x="1" y="1"/>
                  </a:moveTo>
                  <a:lnTo>
                    <a:pt x="53" y="263"/>
                  </a:lnTo>
                  <a:lnTo>
                    <a:pt x="95" y="263"/>
                  </a:lnTo>
                  <a:lnTo>
                    <a:pt x="4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5" name="Google Shape;11465;p123"/>
            <p:cNvSpPr/>
            <p:nvPr/>
          </p:nvSpPr>
          <p:spPr>
            <a:xfrm>
              <a:off x="-3428426" y="-1203443"/>
              <a:ext cx="81336" cy="204390"/>
            </a:xfrm>
            <a:custGeom>
              <a:avLst/>
              <a:gdLst/>
              <a:ahLst/>
              <a:cxnLst/>
              <a:rect l="l" t="t" r="r" b="b"/>
              <a:pathLst>
                <a:path w="1123" h="2822" extrusionOk="0">
                  <a:moveTo>
                    <a:pt x="241" y="0"/>
                  </a:moveTo>
                  <a:lnTo>
                    <a:pt x="0" y="2821"/>
                  </a:lnTo>
                  <a:lnTo>
                    <a:pt x="1080" y="2821"/>
                  </a:lnTo>
                  <a:lnTo>
                    <a:pt x="1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6" name="Google Shape;11466;p123"/>
            <p:cNvSpPr/>
            <p:nvPr/>
          </p:nvSpPr>
          <p:spPr>
            <a:xfrm>
              <a:off x="-3813525" y="-1203443"/>
              <a:ext cx="53234" cy="204390"/>
            </a:xfrm>
            <a:custGeom>
              <a:avLst/>
              <a:gdLst/>
              <a:ahLst/>
              <a:cxnLst/>
              <a:rect l="l" t="t" r="r" b="b"/>
              <a:pathLst>
                <a:path w="735" h="2822" extrusionOk="0">
                  <a:moveTo>
                    <a:pt x="158" y="0"/>
                  </a:moveTo>
                  <a:lnTo>
                    <a:pt x="1" y="2821"/>
                  </a:lnTo>
                  <a:lnTo>
                    <a:pt x="714" y="2821"/>
                  </a:lnTo>
                  <a:lnTo>
                    <a:pt x="7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7" name="Google Shape;11467;p123"/>
            <p:cNvSpPr/>
            <p:nvPr/>
          </p:nvSpPr>
          <p:spPr>
            <a:xfrm>
              <a:off x="-3507445" y="-1203443"/>
              <a:ext cx="70689" cy="204390"/>
            </a:xfrm>
            <a:custGeom>
              <a:avLst/>
              <a:gdLst/>
              <a:ahLst/>
              <a:cxnLst/>
              <a:rect l="l" t="t" r="r" b="b"/>
              <a:pathLst>
                <a:path w="976" h="2822" extrusionOk="0">
                  <a:moveTo>
                    <a:pt x="1" y="0"/>
                  </a:moveTo>
                  <a:lnTo>
                    <a:pt x="95" y="2821"/>
                  </a:lnTo>
                  <a:lnTo>
                    <a:pt x="976" y="2821"/>
                  </a:lnTo>
                  <a:lnTo>
                    <a:pt x="9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8" name="Google Shape;11468;p123"/>
            <p:cNvSpPr/>
            <p:nvPr/>
          </p:nvSpPr>
          <p:spPr>
            <a:xfrm>
              <a:off x="-3679823" y="-1146515"/>
              <a:ext cx="50917" cy="147462"/>
            </a:xfrm>
            <a:custGeom>
              <a:avLst/>
              <a:gdLst/>
              <a:ahLst/>
              <a:cxnLst/>
              <a:rect l="l" t="t" r="r" b="b"/>
              <a:pathLst>
                <a:path w="703" h="2036" extrusionOk="0">
                  <a:moveTo>
                    <a:pt x="32" y="1"/>
                  </a:moveTo>
                  <a:lnTo>
                    <a:pt x="0" y="2035"/>
                  </a:lnTo>
                  <a:lnTo>
                    <a:pt x="703" y="2035"/>
                  </a:lnTo>
                  <a:lnTo>
                    <a:pt x="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123"/>
            <p:cNvSpPr/>
            <p:nvPr/>
          </p:nvSpPr>
          <p:spPr>
            <a:xfrm>
              <a:off x="-3621374" y="-1203443"/>
              <a:ext cx="41863" cy="204390"/>
            </a:xfrm>
            <a:custGeom>
              <a:avLst/>
              <a:gdLst/>
              <a:ahLst/>
              <a:cxnLst/>
              <a:rect l="l" t="t" r="r" b="b"/>
              <a:pathLst>
                <a:path w="578" h="2822" extrusionOk="0">
                  <a:moveTo>
                    <a:pt x="22" y="0"/>
                  </a:moveTo>
                  <a:lnTo>
                    <a:pt x="1" y="2821"/>
                  </a:lnTo>
                  <a:lnTo>
                    <a:pt x="515" y="2821"/>
                  </a:lnTo>
                  <a:lnTo>
                    <a:pt x="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123"/>
            <p:cNvSpPr/>
            <p:nvPr/>
          </p:nvSpPr>
          <p:spPr>
            <a:xfrm>
              <a:off x="-3576541" y="-1183670"/>
              <a:ext cx="69168" cy="184618"/>
            </a:xfrm>
            <a:custGeom>
              <a:avLst/>
              <a:gdLst/>
              <a:ahLst/>
              <a:cxnLst/>
              <a:rect l="l" t="t" r="r" b="b"/>
              <a:pathLst>
                <a:path w="955" h="2549" extrusionOk="0">
                  <a:moveTo>
                    <a:pt x="871" y="0"/>
                  </a:moveTo>
                  <a:lnTo>
                    <a:pt x="84" y="73"/>
                  </a:lnTo>
                  <a:lnTo>
                    <a:pt x="0" y="2548"/>
                  </a:lnTo>
                  <a:lnTo>
                    <a:pt x="955" y="2548"/>
                  </a:lnTo>
                  <a:lnTo>
                    <a:pt x="8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123"/>
            <p:cNvSpPr/>
            <p:nvPr/>
          </p:nvSpPr>
          <p:spPr>
            <a:xfrm>
              <a:off x="-3755004" y="-1186712"/>
              <a:ext cx="70689" cy="187660"/>
            </a:xfrm>
            <a:custGeom>
              <a:avLst/>
              <a:gdLst/>
              <a:ahLst/>
              <a:cxnLst/>
              <a:rect l="l" t="t" r="r" b="b"/>
              <a:pathLst>
                <a:path w="976" h="2591" extrusionOk="0">
                  <a:moveTo>
                    <a:pt x="975" y="0"/>
                  </a:moveTo>
                  <a:lnTo>
                    <a:pt x="105" y="32"/>
                  </a:lnTo>
                  <a:lnTo>
                    <a:pt x="0" y="2590"/>
                  </a:lnTo>
                  <a:lnTo>
                    <a:pt x="954" y="2590"/>
                  </a:lnTo>
                  <a:lnTo>
                    <a:pt x="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123"/>
            <p:cNvSpPr/>
            <p:nvPr/>
          </p:nvSpPr>
          <p:spPr>
            <a:xfrm>
              <a:off x="-3428426" y="-1113053"/>
              <a:ext cx="79815" cy="114001"/>
            </a:xfrm>
            <a:custGeom>
              <a:avLst/>
              <a:gdLst/>
              <a:ahLst/>
              <a:cxnLst/>
              <a:rect l="l" t="t" r="r" b="b"/>
              <a:pathLst>
                <a:path w="1102" h="1574" extrusionOk="0">
                  <a:moveTo>
                    <a:pt x="137" y="0"/>
                  </a:moveTo>
                  <a:lnTo>
                    <a:pt x="0" y="1573"/>
                  </a:lnTo>
                  <a:lnTo>
                    <a:pt x="1080" y="1573"/>
                  </a:lnTo>
                  <a:lnTo>
                    <a:pt x="1101" y="283"/>
                  </a:lnTo>
                  <a:cubicBezTo>
                    <a:pt x="787" y="158"/>
                    <a:pt x="462" y="63"/>
                    <a:pt x="137"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3" name="Google Shape;11473;p123"/>
            <p:cNvSpPr/>
            <p:nvPr/>
          </p:nvSpPr>
          <p:spPr>
            <a:xfrm>
              <a:off x="-3813525" y="-1073580"/>
              <a:ext cx="52510" cy="74528"/>
            </a:xfrm>
            <a:custGeom>
              <a:avLst/>
              <a:gdLst/>
              <a:ahLst/>
              <a:cxnLst/>
              <a:rect l="l" t="t" r="r" b="b"/>
              <a:pathLst>
                <a:path w="725" h="1029" extrusionOk="0">
                  <a:moveTo>
                    <a:pt x="724" y="1"/>
                  </a:moveTo>
                  <a:lnTo>
                    <a:pt x="724" y="1"/>
                  </a:lnTo>
                  <a:cubicBezTo>
                    <a:pt x="483" y="116"/>
                    <a:pt x="252" y="242"/>
                    <a:pt x="32" y="389"/>
                  </a:cubicBezTo>
                  <a:lnTo>
                    <a:pt x="1" y="1028"/>
                  </a:lnTo>
                  <a:lnTo>
                    <a:pt x="714" y="1028"/>
                  </a:lnTo>
                  <a:lnTo>
                    <a:pt x="724"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4" name="Google Shape;11474;p123"/>
            <p:cNvSpPr/>
            <p:nvPr/>
          </p:nvSpPr>
          <p:spPr>
            <a:xfrm>
              <a:off x="-3505127" y="-1122179"/>
              <a:ext cx="68372" cy="123851"/>
            </a:xfrm>
            <a:custGeom>
              <a:avLst/>
              <a:gdLst/>
              <a:ahLst/>
              <a:cxnLst/>
              <a:rect l="l" t="t" r="r" b="b"/>
              <a:pathLst>
                <a:path w="944" h="1710" extrusionOk="0">
                  <a:moveTo>
                    <a:pt x="0" y="0"/>
                  </a:moveTo>
                  <a:lnTo>
                    <a:pt x="63" y="1699"/>
                  </a:lnTo>
                  <a:lnTo>
                    <a:pt x="944" y="1710"/>
                  </a:lnTo>
                  <a:lnTo>
                    <a:pt x="933" y="84"/>
                  </a:lnTo>
                  <a:cubicBezTo>
                    <a:pt x="619" y="42"/>
                    <a:pt x="315" y="11"/>
                    <a:pt x="0"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123"/>
            <p:cNvSpPr/>
            <p:nvPr/>
          </p:nvSpPr>
          <p:spPr>
            <a:xfrm>
              <a:off x="-3679823" y="-1113850"/>
              <a:ext cx="51713" cy="114798"/>
            </a:xfrm>
            <a:custGeom>
              <a:avLst/>
              <a:gdLst/>
              <a:ahLst/>
              <a:cxnLst/>
              <a:rect l="l" t="t" r="r" b="b"/>
              <a:pathLst>
                <a:path w="714" h="1585" extrusionOk="0">
                  <a:moveTo>
                    <a:pt x="682" y="1"/>
                  </a:moveTo>
                  <a:cubicBezTo>
                    <a:pt x="451" y="43"/>
                    <a:pt x="231" y="95"/>
                    <a:pt x="21" y="148"/>
                  </a:cubicBezTo>
                  <a:lnTo>
                    <a:pt x="0" y="1584"/>
                  </a:lnTo>
                  <a:lnTo>
                    <a:pt x="713" y="1584"/>
                  </a:lnTo>
                  <a:lnTo>
                    <a:pt x="682"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123"/>
            <p:cNvSpPr/>
            <p:nvPr/>
          </p:nvSpPr>
          <p:spPr>
            <a:xfrm>
              <a:off x="-3621374" y="-1119934"/>
              <a:ext cx="40342" cy="120881"/>
            </a:xfrm>
            <a:custGeom>
              <a:avLst/>
              <a:gdLst/>
              <a:ahLst/>
              <a:cxnLst/>
              <a:rect l="l" t="t" r="r" b="b"/>
              <a:pathLst>
                <a:path w="557" h="1669" extrusionOk="0">
                  <a:moveTo>
                    <a:pt x="557" y="1"/>
                  </a:moveTo>
                  <a:cubicBezTo>
                    <a:pt x="368" y="11"/>
                    <a:pt x="189" y="32"/>
                    <a:pt x="11" y="64"/>
                  </a:cubicBezTo>
                  <a:lnTo>
                    <a:pt x="1" y="1668"/>
                  </a:lnTo>
                  <a:lnTo>
                    <a:pt x="515" y="1668"/>
                  </a:lnTo>
                  <a:lnTo>
                    <a:pt x="557"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123"/>
            <p:cNvSpPr/>
            <p:nvPr/>
          </p:nvSpPr>
          <p:spPr>
            <a:xfrm>
              <a:off x="-3576541" y="-1123193"/>
              <a:ext cx="68444" cy="124141"/>
            </a:xfrm>
            <a:custGeom>
              <a:avLst/>
              <a:gdLst/>
              <a:ahLst/>
              <a:cxnLst/>
              <a:rect l="l" t="t" r="r" b="b"/>
              <a:pathLst>
                <a:path w="945" h="1714" extrusionOk="0">
                  <a:moveTo>
                    <a:pt x="685" y="0"/>
                  </a:moveTo>
                  <a:cubicBezTo>
                    <a:pt x="478" y="0"/>
                    <a:pt x="265" y="12"/>
                    <a:pt x="53" y="35"/>
                  </a:cubicBezTo>
                  <a:lnTo>
                    <a:pt x="0" y="1713"/>
                  </a:lnTo>
                  <a:lnTo>
                    <a:pt x="944" y="1713"/>
                  </a:lnTo>
                  <a:lnTo>
                    <a:pt x="892" y="4"/>
                  </a:lnTo>
                  <a:cubicBezTo>
                    <a:pt x="824" y="1"/>
                    <a:pt x="755" y="0"/>
                    <a:pt x="685"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123"/>
            <p:cNvSpPr/>
            <p:nvPr/>
          </p:nvSpPr>
          <p:spPr>
            <a:xfrm>
              <a:off x="-3755004" y="-1100885"/>
              <a:ext cx="69893" cy="101833"/>
            </a:xfrm>
            <a:custGeom>
              <a:avLst/>
              <a:gdLst/>
              <a:ahLst/>
              <a:cxnLst/>
              <a:rect l="l" t="t" r="r" b="b"/>
              <a:pathLst>
                <a:path w="965" h="1406" extrusionOk="0">
                  <a:moveTo>
                    <a:pt x="965" y="0"/>
                  </a:moveTo>
                  <a:lnTo>
                    <a:pt x="965" y="0"/>
                  </a:lnTo>
                  <a:cubicBezTo>
                    <a:pt x="650" y="84"/>
                    <a:pt x="346" y="189"/>
                    <a:pt x="42" y="325"/>
                  </a:cubicBezTo>
                  <a:lnTo>
                    <a:pt x="0" y="1405"/>
                  </a:lnTo>
                  <a:lnTo>
                    <a:pt x="954" y="1405"/>
                  </a:lnTo>
                  <a:lnTo>
                    <a:pt x="965"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123"/>
            <p:cNvSpPr/>
            <p:nvPr/>
          </p:nvSpPr>
          <p:spPr>
            <a:xfrm>
              <a:off x="-3488469" y="-1021142"/>
              <a:ext cx="42660" cy="13689"/>
            </a:xfrm>
            <a:custGeom>
              <a:avLst/>
              <a:gdLst/>
              <a:ahLst/>
              <a:cxnLst/>
              <a:rect l="l" t="t" r="r" b="b"/>
              <a:pathLst>
                <a:path w="589" h="189" extrusionOk="0">
                  <a:moveTo>
                    <a:pt x="1" y="0"/>
                  </a:moveTo>
                  <a:lnTo>
                    <a:pt x="1" y="189"/>
                  </a:lnTo>
                  <a:lnTo>
                    <a:pt x="588" y="189"/>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123"/>
            <p:cNvSpPr/>
            <p:nvPr/>
          </p:nvSpPr>
          <p:spPr>
            <a:xfrm>
              <a:off x="-3489193" y="-1043957"/>
              <a:ext cx="42587" cy="13761"/>
            </a:xfrm>
            <a:custGeom>
              <a:avLst/>
              <a:gdLst/>
              <a:ahLst/>
              <a:cxnLst/>
              <a:rect l="l" t="t" r="r" b="b"/>
              <a:pathLst>
                <a:path w="588" h="190" extrusionOk="0">
                  <a:moveTo>
                    <a:pt x="0" y="1"/>
                  </a:moveTo>
                  <a:lnTo>
                    <a:pt x="11" y="189"/>
                  </a:lnTo>
                  <a:lnTo>
                    <a:pt x="588" y="189"/>
                  </a:lnTo>
                  <a:lnTo>
                    <a:pt x="5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123"/>
            <p:cNvSpPr/>
            <p:nvPr/>
          </p:nvSpPr>
          <p:spPr>
            <a:xfrm>
              <a:off x="-3562128" y="-1026502"/>
              <a:ext cx="41066" cy="17527"/>
            </a:xfrm>
            <a:custGeom>
              <a:avLst/>
              <a:gdLst/>
              <a:ahLst/>
              <a:cxnLst/>
              <a:rect l="l" t="t" r="r" b="b"/>
              <a:pathLst>
                <a:path w="567" h="242" extrusionOk="0">
                  <a:moveTo>
                    <a:pt x="1" y="1"/>
                  </a:moveTo>
                  <a:lnTo>
                    <a:pt x="11" y="242"/>
                  </a:lnTo>
                  <a:lnTo>
                    <a:pt x="567" y="242"/>
                  </a:lnTo>
                  <a:lnTo>
                    <a:pt x="55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123"/>
            <p:cNvSpPr/>
            <p:nvPr/>
          </p:nvSpPr>
          <p:spPr>
            <a:xfrm>
              <a:off x="-3489990" y="-1194317"/>
              <a:ext cx="47223" cy="12240"/>
            </a:xfrm>
            <a:custGeom>
              <a:avLst/>
              <a:gdLst/>
              <a:ahLst/>
              <a:cxnLst/>
              <a:rect l="l" t="t" r="r" b="b"/>
              <a:pathLst>
                <a:path w="652" h="169" extrusionOk="0">
                  <a:moveTo>
                    <a:pt x="1" y="0"/>
                  </a:moveTo>
                  <a:lnTo>
                    <a:pt x="1" y="168"/>
                  </a:lnTo>
                  <a:lnTo>
                    <a:pt x="651" y="168"/>
                  </a:lnTo>
                  <a:lnTo>
                    <a:pt x="6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123"/>
            <p:cNvSpPr/>
            <p:nvPr/>
          </p:nvSpPr>
          <p:spPr>
            <a:xfrm>
              <a:off x="-3606164" y="-1190551"/>
              <a:ext cx="8619" cy="6518"/>
            </a:xfrm>
            <a:custGeom>
              <a:avLst/>
              <a:gdLst/>
              <a:ahLst/>
              <a:cxnLst/>
              <a:rect l="l" t="t" r="r" b="b"/>
              <a:pathLst>
                <a:path w="119" h="90" extrusionOk="0">
                  <a:moveTo>
                    <a:pt x="53" y="1"/>
                  </a:moveTo>
                  <a:cubicBezTo>
                    <a:pt x="21" y="1"/>
                    <a:pt x="0" y="32"/>
                    <a:pt x="0" y="64"/>
                  </a:cubicBezTo>
                  <a:cubicBezTo>
                    <a:pt x="5" y="82"/>
                    <a:pt x="14" y="89"/>
                    <a:pt x="25" y="89"/>
                  </a:cubicBezTo>
                  <a:cubicBezTo>
                    <a:pt x="63" y="89"/>
                    <a:pt x="118"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123"/>
            <p:cNvSpPr/>
            <p:nvPr/>
          </p:nvSpPr>
          <p:spPr>
            <a:xfrm>
              <a:off x="-3547715" y="-1048520"/>
              <a:ext cx="6953" cy="9923"/>
            </a:xfrm>
            <a:custGeom>
              <a:avLst/>
              <a:gdLst/>
              <a:ahLst/>
              <a:cxnLst/>
              <a:rect l="l" t="t" r="r" b="b"/>
              <a:pathLst>
                <a:path w="96" h="137" extrusionOk="0">
                  <a:moveTo>
                    <a:pt x="43" y="1"/>
                  </a:moveTo>
                  <a:cubicBezTo>
                    <a:pt x="22" y="1"/>
                    <a:pt x="1" y="32"/>
                    <a:pt x="1" y="64"/>
                  </a:cubicBezTo>
                  <a:cubicBezTo>
                    <a:pt x="1" y="105"/>
                    <a:pt x="22" y="137"/>
                    <a:pt x="43" y="137"/>
                  </a:cubicBezTo>
                  <a:cubicBezTo>
                    <a:pt x="74" y="137"/>
                    <a:pt x="95" y="105"/>
                    <a:pt x="95" y="64"/>
                  </a:cubicBezTo>
                  <a:cubicBezTo>
                    <a:pt x="95" y="32"/>
                    <a:pt x="7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123"/>
            <p:cNvSpPr/>
            <p:nvPr/>
          </p:nvSpPr>
          <p:spPr>
            <a:xfrm>
              <a:off x="-3669973" y="-1018897"/>
              <a:ext cx="31216" cy="10719"/>
            </a:xfrm>
            <a:custGeom>
              <a:avLst/>
              <a:gdLst/>
              <a:ahLst/>
              <a:cxnLst/>
              <a:rect l="l" t="t" r="r" b="b"/>
              <a:pathLst>
                <a:path w="431" h="148" extrusionOk="0">
                  <a:moveTo>
                    <a:pt x="1" y="1"/>
                  </a:moveTo>
                  <a:lnTo>
                    <a:pt x="1" y="147"/>
                  </a:lnTo>
                  <a:lnTo>
                    <a:pt x="431" y="147"/>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123"/>
            <p:cNvSpPr/>
            <p:nvPr/>
          </p:nvSpPr>
          <p:spPr>
            <a:xfrm>
              <a:off x="-3616014" y="-1031065"/>
              <a:ext cx="25132" cy="25929"/>
            </a:xfrm>
            <a:custGeom>
              <a:avLst/>
              <a:gdLst/>
              <a:ahLst/>
              <a:cxnLst/>
              <a:rect l="l" t="t" r="r" b="b"/>
              <a:pathLst>
                <a:path w="347" h="358" extrusionOk="0">
                  <a:moveTo>
                    <a:pt x="0" y="1"/>
                  </a:moveTo>
                  <a:lnTo>
                    <a:pt x="0" y="336"/>
                  </a:lnTo>
                  <a:lnTo>
                    <a:pt x="346" y="357"/>
                  </a:lnTo>
                  <a:lnTo>
                    <a:pt x="346" y="11"/>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123"/>
            <p:cNvSpPr/>
            <p:nvPr/>
          </p:nvSpPr>
          <p:spPr>
            <a:xfrm>
              <a:off x="-3736027" y="-1175341"/>
              <a:ext cx="37300" cy="20569"/>
            </a:xfrm>
            <a:custGeom>
              <a:avLst/>
              <a:gdLst/>
              <a:ahLst/>
              <a:cxnLst/>
              <a:rect l="l" t="t" r="r" b="b"/>
              <a:pathLst>
                <a:path w="515" h="284" extrusionOk="0">
                  <a:moveTo>
                    <a:pt x="0" y="0"/>
                  </a:moveTo>
                  <a:lnTo>
                    <a:pt x="11" y="284"/>
                  </a:lnTo>
                  <a:lnTo>
                    <a:pt x="514" y="284"/>
                  </a:lnTo>
                  <a:lnTo>
                    <a:pt x="50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8" name="Google Shape;11488;p123"/>
            <p:cNvSpPr/>
            <p:nvPr/>
          </p:nvSpPr>
          <p:spPr>
            <a:xfrm>
              <a:off x="-3793753" y="-1192796"/>
              <a:ext cx="29695" cy="22815"/>
            </a:xfrm>
            <a:custGeom>
              <a:avLst/>
              <a:gdLst/>
              <a:ahLst/>
              <a:cxnLst/>
              <a:rect l="l" t="t" r="r" b="b"/>
              <a:pathLst>
                <a:path w="410" h="315" extrusionOk="0">
                  <a:moveTo>
                    <a:pt x="399" y="0"/>
                  </a:moveTo>
                  <a:lnTo>
                    <a:pt x="0" y="21"/>
                  </a:lnTo>
                  <a:lnTo>
                    <a:pt x="0" y="315"/>
                  </a:lnTo>
                  <a:lnTo>
                    <a:pt x="409" y="294"/>
                  </a:lnTo>
                  <a:lnTo>
                    <a:pt x="39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9" name="Google Shape;11489;p123"/>
            <p:cNvSpPr/>
            <p:nvPr/>
          </p:nvSpPr>
          <p:spPr>
            <a:xfrm>
              <a:off x="-3400324" y="-1032586"/>
              <a:ext cx="37300" cy="22887"/>
            </a:xfrm>
            <a:custGeom>
              <a:avLst/>
              <a:gdLst/>
              <a:ahLst/>
              <a:cxnLst/>
              <a:rect l="l" t="t" r="r" b="b"/>
              <a:pathLst>
                <a:path w="515" h="316" extrusionOk="0">
                  <a:moveTo>
                    <a:pt x="0" y="1"/>
                  </a:moveTo>
                  <a:lnTo>
                    <a:pt x="11" y="284"/>
                  </a:lnTo>
                  <a:lnTo>
                    <a:pt x="514" y="315"/>
                  </a:lnTo>
                  <a:lnTo>
                    <a:pt x="504"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123"/>
            <p:cNvSpPr/>
            <p:nvPr/>
          </p:nvSpPr>
          <p:spPr>
            <a:xfrm>
              <a:off x="-3400324" y="-1192072"/>
              <a:ext cx="47150" cy="22090"/>
            </a:xfrm>
            <a:custGeom>
              <a:avLst/>
              <a:gdLst/>
              <a:ahLst/>
              <a:cxnLst/>
              <a:rect l="l" t="t" r="r" b="b"/>
              <a:pathLst>
                <a:path w="651" h="305" extrusionOk="0">
                  <a:moveTo>
                    <a:pt x="0" y="1"/>
                  </a:moveTo>
                  <a:lnTo>
                    <a:pt x="11" y="294"/>
                  </a:lnTo>
                  <a:lnTo>
                    <a:pt x="650" y="305"/>
                  </a:lnTo>
                  <a:lnTo>
                    <a:pt x="640"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123"/>
            <p:cNvSpPr/>
            <p:nvPr/>
          </p:nvSpPr>
          <p:spPr>
            <a:xfrm>
              <a:off x="-3742908" y="-1022663"/>
              <a:ext cx="48744" cy="16006"/>
            </a:xfrm>
            <a:custGeom>
              <a:avLst/>
              <a:gdLst/>
              <a:ahLst/>
              <a:cxnLst/>
              <a:rect l="l" t="t" r="r" b="b"/>
              <a:pathLst>
                <a:path w="673" h="221" extrusionOk="0">
                  <a:moveTo>
                    <a:pt x="11" y="0"/>
                  </a:moveTo>
                  <a:lnTo>
                    <a:pt x="1" y="220"/>
                  </a:lnTo>
                  <a:lnTo>
                    <a:pt x="662" y="220"/>
                  </a:lnTo>
                  <a:lnTo>
                    <a:pt x="67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123"/>
            <p:cNvSpPr/>
            <p:nvPr/>
          </p:nvSpPr>
          <p:spPr>
            <a:xfrm>
              <a:off x="-3803603" y="-1046202"/>
              <a:ext cx="36503" cy="42587"/>
            </a:xfrm>
            <a:custGeom>
              <a:avLst/>
              <a:gdLst/>
              <a:ahLst/>
              <a:cxnLst/>
              <a:rect l="l" t="t" r="r" b="b"/>
              <a:pathLst>
                <a:path w="504" h="588" extrusionOk="0">
                  <a:moveTo>
                    <a:pt x="10" y="0"/>
                  </a:moveTo>
                  <a:lnTo>
                    <a:pt x="0" y="587"/>
                  </a:lnTo>
                  <a:lnTo>
                    <a:pt x="503" y="587"/>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123"/>
            <p:cNvSpPr/>
            <p:nvPr/>
          </p:nvSpPr>
          <p:spPr>
            <a:xfrm>
              <a:off x="-3605440" y="-1056125"/>
              <a:ext cx="3911" cy="19048"/>
            </a:xfrm>
            <a:custGeom>
              <a:avLst/>
              <a:gdLst/>
              <a:ahLst/>
              <a:cxnLst/>
              <a:rect l="l" t="t" r="r" b="b"/>
              <a:pathLst>
                <a:path w="54" h="263" extrusionOk="0">
                  <a:moveTo>
                    <a:pt x="1" y="1"/>
                  </a:moveTo>
                  <a:lnTo>
                    <a:pt x="1" y="263"/>
                  </a:lnTo>
                  <a:lnTo>
                    <a:pt x="53" y="263"/>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4" name="Google Shape;11494;p123"/>
            <p:cNvSpPr/>
            <p:nvPr/>
          </p:nvSpPr>
          <p:spPr>
            <a:xfrm>
              <a:off x="-3658602" y="-1137389"/>
              <a:ext cx="10502" cy="7822"/>
            </a:xfrm>
            <a:custGeom>
              <a:avLst/>
              <a:gdLst/>
              <a:ahLst/>
              <a:cxnLst/>
              <a:rect l="l" t="t" r="r" b="b"/>
              <a:pathLst>
                <a:path w="145" h="108" extrusionOk="0">
                  <a:moveTo>
                    <a:pt x="64" y="1"/>
                  </a:moveTo>
                  <a:cubicBezTo>
                    <a:pt x="32" y="1"/>
                    <a:pt x="1" y="32"/>
                    <a:pt x="1" y="74"/>
                  </a:cubicBezTo>
                  <a:cubicBezTo>
                    <a:pt x="1" y="98"/>
                    <a:pt x="10" y="107"/>
                    <a:pt x="22" y="107"/>
                  </a:cubicBezTo>
                  <a:cubicBezTo>
                    <a:pt x="63" y="107"/>
                    <a:pt x="14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5" name="Google Shape;11495;p123"/>
            <p:cNvSpPr/>
            <p:nvPr/>
          </p:nvSpPr>
          <p:spPr>
            <a:xfrm>
              <a:off x="-4317842" y="-1222419"/>
              <a:ext cx="35055" cy="223366"/>
            </a:xfrm>
            <a:custGeom>
              <a:avLst/>
              <a:gdLst/>
              <a:ahLst/>
              <a:cxnLst/>
              <a:rect l="l" t="t" r="r" b="b"/>
              <a:pathLst>
                <a:path w="484" h="3084" extrusionOk="0">
                  <a:moveTo>
                    <a:pt x="106" y="0"/>
                  </a:moveTo>
                  <a:lnTo>
                    <a:pt x="1" y="3083"/>
                  </a:lnTo>
                  <a:lnTo>
                    <a:pt x="462" y="3083"/>
                  </a:lnTo>
                  <a:lnTo>
                    <a:pt x="483"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123"/>
            <p:cNvSpPr/>
            <p:nvPr/>
          </p:nvSpPr>
          <p:spPr>
            <a:xfrm>
              <a:off x="-4760594" y="-1185191"/>
              <a:ext cx="52438" cy="186139"/>
            </a:xfrm>
            <a:custGeom>
              <a:avLst/>
              <a:gdLst/>
              <a:ahLst/>
              <a:cxnLst/>
              <a:rect l="l" t="t" r="r" b="b"/>
              <a:pathLst>
                <a:path w="724" h="2570" extrusionOk="0">
                  <a:moveTo>
                    <a:pt x="147" y="0"/>
                  </a:moveTo>
                  <a:lnTo>
                    <a:pt x="0" y="2569"/>
                  </a:lnTo>
                  <a:lnTo>
                    <a:pt x="703" y="2569"/>
                  </a:lnTo>
                  <a:lnTo>
                    <a:pt x="724"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123"/>
            <p:cNvSpPr/>
            <p:nvPr/>
          </p:nvSpPr>
          <p:spPr>
            <a:xfrm>
              <a:off x="-4809193" y="-1185191"/>
              <a:ext cx="45629" cy="186139"/>
            </a:xfrm>
            <a:custGeom>
              <a:avLst/>
              <a:gdLst/>
              <a:ahLst/>
              <a:cxnLst/>
              <a:rect l="l" t="t" r="r" b="b"/>
              <a:pathLst>
                <a:path w="630" h="2570" extrusionOk="0">
                  <a:moveTo>
                    <a:pt x="0" y="0"/>
                  </a:moveTo>
                  <a:lnTo>
                    <a:pt x="53" y="2569"/>
                  </a:lnTo>
                  <a:lnTo>
                    <a:pt x="629" y="2569"/>
                  </a:lnTo>
                  <a:lnTo>
                    <a:pt x="608"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123"/>
            <p:cNvSpPr/>
            <p:nvPr/>
          </p:nvSpPr>
          <p:spPr>
            <a:xfrm>
              <a:off x="-4757552" y="-1185191"/>
              <a:ext cx="49396" cy="131456"/>
            </a:xfrm>
            <a:custGeom>
              <a:avLst/>
              <a:gdLst/>
              <a:ahLst/>
              <a:cxnLst/>
              <a:rect l="l" t="t" r="r" b="b"/>
              <a:pathLst>
                <a:path w="682" h="1815" extrusionOk="0">
                  <a:moveTo>
                    <a:pt x="105" y="0"/>
                  </a:moveTo>
                  <a:lnTo>
                    <a:pt x="0" y="1783"/>
                  </a:lnTo>
                  <a:cubicBezTo>
                    <a:pt x="210" y="1804"/>
                    <a:pt x="409" y="1814"/>
                    <a:pt x="619" y="1814"/>
                  </a:cubicBezTo>
                  <a:lnTo>
                    <a:pt x="661" y="1814"/>
                  </a:lnTo>
                  <a:lnTo>
                    <a:pt x="682"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9" name="Google Shape;11499;p123"/>
            <p:cNvSpPr/>
            <p:nvPr/>
          </p:nvSpPr>
          <p:spPr>
            <a:xfrm>
              <a:off x="-4809193" y="-1185191"/>
              <a:ext cx="45629" cy="129138"/>
            </a:xfrm>
            <a:custGeom>
              <a:avLst/>
              <a:gdLst/>
              <a:ahLst/>
              <a:cxnLst/>
              <a:rect l="l" t="t" r="r" b="b"/>
              <a:pathLst>
                <a:path w="630" h="1783" extrusionOk="0">
                  <a:moveTo>
                    <a:pt x="0" y="0"/>
                  </a:moveTo>
                  <a:lnTo>
                    <a:pt x="32" y="1678"/>
                  </a:lnTo>
                  <a:cubicBezTo>
                    <a:pt x="231" y="1720"/>
                    <a:pt x="430" y="1751"/>
                    <a:pt x="629" y="1783"/>
                  </a:cubicBezTo>
                  <a:lnTo>
                    <a:pt x="608"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0" name="Google Shape;11500;p123"/>
            <p:cNvSpPr/>
            <p:nvPr/>
          </p:nvSpPr>
          <p:spPr>
            <a:xfrm>
              <a:off x="-4743139" y="-1176862"/>
              <a:ext cx="30420" cy="13761"/>
            </a:xfrm>
            <a:custGeom>
              <a:avLst/>
              <a:gdLst/>
              <a:ahLst/>
              <a:cxnLst/>
              <a:rect l="l" t="t" r="r" b="b"/>
              <a:pathLst>
                <a:path w="420" h="190" extrusionOk="0">
                  <a:moveTo>
                    <a:pt x="0" y="0"/>
                  </a:moveTo>
                  <a:lnTo>
                    <a:pt x="0" y="189"/>
                  </a:lnTo>
                  <a:lnTo>
                    <a:pt x="420" y="189"/>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1" name="Google Shape;11501;p123"/>
            <p:cNvSpPr/>
            <p:nvPr/>
          </p:nvSpPr>
          <p:spPr>
            <a:xfrm>
              <a:off x="-4797822" y="-1029544"/>
              <a:ext cx="27378" cy="20569"/>
            </a:xfrm>
            <a:custGeom>
              <a:avLst/>
              <a:gdLst/>
              <a:ahLst/>
              <a:cxnLst/>
              <a:rect l="l" t="t" r="r" b="b"/>
              <a:pathLst>
                <a:path w="378" h="284" extrusionOk="0">
                  <a:moveTo>
                    <a:pt x="0" y="1"/>
                  </a:moveTo>
                  <a:lnTo>
                    <a:pt x="0" y="284"/>
                  </a:lnTo>
                  <a:lnTo>
                    <a:pt x="367" y="284"/>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2" name="Google Shape;11502;p123"/>
            <p:cNvSpPr/>
            <p:nvPr/>
          </p:nvSpPr>
          <p:spPr>
            <a:xfrm>
              <a:off x="-4806151" y="-1176862"/>
              <a:ext cx="32665" cy="13761"/>
            </a:xfrm>
            <a:custGeom>
              <a:avLst/>
              <a:gdLst/>
              <a:ahLst/>
              <a:cxnLst/>
              <a:rect l="l" t="t" r="r" b="b"/>
              <a:pathLst>
                <a:path w="451" h="190" extrusionOk="0">
                  <a:moveTo>
                    <a:pt x="11" y="0"/>
                  </a:moveTo>
                  <a:lnTo>
                    <a:pt x="0" y="189"/>
                  </a:lnTo>
                  <a:lnTo>
                    <a:pt x="451" y="189"/>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3" name="Google Shape;11503;p123"/>
            <p:cNvSpPr/>
            <p:nvPr/>
          </p:nvSpPr>
          <p:spPr>
            <a:xfrm>
              <a:off x="-4737055" y="-1021939"/>
              <a:ext cx="5360" cy="8474"/>
            </a:xfrm>
            <a:custGeom>
              <a:avLst/>
              <a:gdLst/>
              <a:ahLst/>
              <a:cxnLst/>
              <a:rect l="l" t="t" r="r" b="b"/>
              <a:pathLst>
                <a:path w="74" h="117" extrusionOk="0">
                  <a:moveTo>
                    <a:pt x="32" y="1"/>
                  </a:moveTo>
                  <a:cubicBezTo>
                    <a:pt x="11" y="1"/>
                    <a:pt x="0" y="32"/>
                    <a:pt x="0" y="64"/>
                  </a:cubicBezTo>
                  <a:cubicBezTo>
                    <a:pt x="0" y="95"/>
                    <a:pt x="11" y="116"/>
                    <a:pt x="32" y="116"/>
                  </a:cubicBezTo>
                  <a:cubicBezTo>
                    <a:pt x="53" y="116"/>
                    <a:pt x="74" y="95"/>
                    <a:pt x="74" y="64"/>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4" name="Google Shape;11504;p123"/>
            <p:cNvSpPr/>
            <p:nvPr/>
          </p:nvSpPr>
          <p:spPr>
            <a:xfrm>
              <a:off x="-4732492" y="-1150281"/>
              <a:ext cx="5360" cy="7677"/>
            </a:xfrm>
            <a:custGeom>
              <a:avLst/>
              <a:gdLst/>
              <a:ahLst/>
              <a:cxnLst/>
              <a:rect l="l" t="t" r="r" b="b"/>
              <a:pathLst>
                <a:path w="74" h="106" extrusionOk="0">
                  <a:moveTo>
                    <a:pt x="42" y="0"/>
                  </a:moveTo>
                  <a:cubicBezTo>
                    <a:pt x="21" y="0"/>
                    <a:pt x="0" y="21"/>
                    <a:pt x="0" y="53"/>
                  </a:cubicBezTo>
                  <a:cubicBezTo>
                    <a:pt x="0" y="84"/>
                    <a:pt x="21" y="105"/>
                    <a:pt x="42" y="105"/>
                  </a:cubicBezTo>
                  <a:cubicBezTo>
                    <a:pt x="63" y="105"/>
                    <a:pt x="74" y="84"/>
                    <a:pt x="74" y="53"/>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5" name="Google Shape;11505;p123"/>
            <p:cNvSpPr/>
            <p:nvPr/>
          </p:nvSpPr>
          <p:spPr>
            <a:xfrm>
              <a:off x="-4787175" y="-1048520"/>
              <a:ext cx="6156" cy="9198"/>
            </a:xfrm>
            <a:custGeom>
              <a:avLst/>
              <a:gdLst/>
              <a:ahLst/>
              <a:cxnLst/>
              <a:rect l="l" t="t" r="r" b="b"/>
              <a:pathLst>
                <a:path w="85" h="127" extrusionOk="0">
                  <a:moveTo>
                    <a:pt x="42" y="1"/>
                  </a:moveTo>
                  <a:cubicBezTo>
                    <a:pt x="21" y="1"/>
                    <a:pt x="0" y="22"/>
                    <a:pt x="0" y="64"/>
                  </a:cubicBezTo>
                  <a:cubicBezTo>
                    <a:pt x="0" y="95"/>
                    <a:pt x="21" y="126"/>
                    <a:pt x="42" y="126"/>
                  </a:cubicBezTo>
                  <a:cubicBezTo>
                    <a:pt x="63" y="126"/>
                    <a:pt x="84" y="95"/>
                    <a:pt x="84" y="64"/>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6" name="Google Shape;11506;p123"/>
            <p:cNvSpPr/>
            <p:nvPr/>
          </p:nvSpPr>
          <p:spPr>
            <a:xfrm>
              <a:off x="-4870757" y="-1133550"/>
              <a:ext cx="53234" cy="134498"/>
            </a:xfrm>
            <a:custGeom>
              <a:avLst/>
              <a:gdLst/>
              <a:ahLst/>
              <a:cxnLst/>
              <a:rect l="l" t="t" r="r" b="b"/>
              <a:pathLst>
                <a:path w="735" h="1857" extrusionOk="0">
                  <a:moveTo>
                    <a:pt x="1" y="0"/>
                  </a:moveTo>
                  <a:lnTo>
                    <a:pt x="43" y="1856"/>
                  </a:lnTo>
                  <a:lnTo>
                    <a:pt x="724" y="1856"/>
                  </a:lnTo>
                  <a:lnTo>
                    <a:pt x="73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7" name="Google Shape;11507;p123"/>
            <p:cNvSpPr/>
            <p:nvPr/>
          </p:nvSpPr>
          <p:spPr>
            <a:xfrm>
              <a:off x="-4870757" y="-1134347"/>
              <a:ext cx="53234" cy="68444"/>
            </a:xfrm>
            <a:custGeom>
              <a:avLst/>
              <a:gdLst/>
              <a:ahLst/>
              <a:cxnLst/>
              <a:rect l="l" t="t" r="r" b="b"/>
              <a:pathLst>
                <a:path w="735" h="945" extrusionOk="0">
                  <a:moveTo>
                    <a:pt x="1" y="1"/>
                  </a:moveTo>
                  <a:lnTo>
                    <a:pt x="22" y="944"/>
                  </a:lnTo>
                  <a:cubicBezTo>
                    <a:pt x="273" y="902"/>
                    <a:pt x="515" y="850"/>
                    <a:pt x="735" y="798"/>
                  </a:cubicBezTo>
                  <a:lnTo>
                    <a:pt x="735" y="1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8" name="Google Shape;11508;p123"/>
            <p:cNvSpPr/>
            <p:nvPr/>
          </p:nvSpPr>
          <p:spPr>
            <a:xfrm>
              <a:off x="-4859314" y="-1126742"/>
              <a:ext cx="35707" cy="19048"/>
            </a:xfrm>
            <a:custGeom>
              <a:avLst/>
              <a:gdLst/>
              <a:ahLst/>
              <a:cxnLst/>
              <a:rect l="l" t="t" r="r" b="b"/>
              <a:pathLst>
                <a:path w="493" h="263" extrusionOk="0">
                  <a:moveTo>
                    <a:pt x="0" y="1"/>
                  </a:moveTo>
                  <a:lnTo>
                    <a:pt x="11" y="242"/>
                  </a:lnTo>
                  <a:lnTo>
                    <a:pt x="493" y="263"/>
                  </a:lnTo>
                  <a:lnTo>
                    <a:pt x="493"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9" name="Google Shape;11509;p123"/>
            <p:cNvSpPr/>
            <p:nvPr/>
          </p:nvSpPr>
          <p:spPr>
            <a:xfrm>
              <a:off x="-4857865" y="-1021142"/>
              <a:ext cx="33534" cy="19048"/>
            </a:xfrm>
            <a:custGeom>
              <a:avLst/>
              <a:gdLst/>
              <a:ahLst/>
              <a:cxnLst/>
              <a:rect l="l" t="t" r="r" b="b"/>
              <a:pathLst>
                <a:path w="463" h="263" extrusionOk="0">
                  <a:moveTo>
                    <a:pt x="1" y="0"/>
                  </a:moveTo>
                  <a:lnTo>
                    <a:pt x="11" y="241"/>
                  </a:lnTo>
                  <a:lnTo>
                    <a:pt x="462" y="262"/>
                  </a:lnTo>
                  <a:lnTo>
                    <a:pt x="462"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0" name="Google Shape;11510;p123"/>
            <p:cNvSpPr/>
            <p:nvPr/>
          </p:nvSpPr>
          <p:spPr>
            <a:xfrm>
              <a:off x="-4927686" y="-1222419"/>
              <a:ext cx="47875" cy="223366"/>
            </a:xfrm>
            <a:custGeom>
              <a:avLst/>
              <a:gdLst/>
              <a:ahLst/>
              <a:cxnLst/>
              <a:rect l="l" t="t" r="r" b="b"/>
              <a:pathLst>
                <a:path w="661" h="3084" extrusionOk="0">
                  <a:moveTo>
                    <a:pt x="137" y="0"/>
                  </a:moveTo>
                  <a:lnTo>
                    <a:pt x="0" y="3083"/>
                  </a:lnTo>
                  <a:lnTo>
                    <a:pt x="629" y="3083"/>
                  </a:lnTo>
                  <a:lnTo>
                    <a:pt x="661"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1" name="Google Shape;11511;p123"/>
            <p:cNvSpPr/>
            <p:nvPr/>
          </p:nvSpPr>
          <p:spPr>
            <a:xfrm>
              <a:off x="-4970998" y="-1222419"/>
              <a:ext cx="41863" cy="223366"/>
            </a:xfrm>
            <a:custGeom>
              <a:avLst/>
              <a:gdLst/>
              <a:ahLst/>
              <a:cxnLst/>
              <a:rect l="l" t="t" r="r" b="b"/>
              <a:pathLst>
                <a:path w="578" h="3084" extrusionOk="0">
                  <a:moveTo>
                    <a:pt x="1" y="0"/>
                  </a:moveTo>
                  <a:lnTo>
                    <a:pt x="53" y="3083"/>
                  </a:lnTo>
                  <a:lnTo>
                    <a:pt x="577" y="3083"/>
                  </a:lnTo>
                  <a:lnTo>
                    <a:pt x="556"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2" name="Google Shape;11512;p123"/>
            <p:cNvSpPr/>
            <p:nvPr/>
          </p:nvSpPr>
          <p:spPr>
            <a:xfrm>
              <a:off x="-4924644" y="-1222419"/>
              <a:ext cx="44833" cy="158037"/>
            </a:xfrm>
            <a:custGeom>
              <a:avLst/>
              <a:gdLst/>
              <a:ahLst/>
              <a:cxnLst/>
              <a:rect l="l" t="t" r="r" b="b"/>
              <a:pathLst>
                <a:path w="619" h="2182" extrusionOk="0">
                  <a:moveTo>
                    <a:pt x="95" y="0"/>
                  </a:moveTo>
                  <a:lnTo>
                    <a:pt x="0" y="2139"/>
                  </a:lnTo>
                  <a:cubicBezTo>
                    <a:pt x="189" y="2171"/>
                    <a:pt x="367" y="2181"/>
                    <a:pt x="556" y="2181"/>
                  </a:cubicBezTo>
                  <a:lnTo>
                    <a:pt x="598" y="2181"/>
                  </a:lnTo>
                  <a:lnTo>
                    <a:pt x="6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3" name="Google Shape;11513;p123"/>
            <p:cNvSpPr/>
            <p:nvPr/>
          </p:nvSpPr>
          <p:spPr>
            <a:xfrm>
              <a:off x="-4970201" y="-1223216"/>
              <a:ext cx="40270" cy="154995"/>
            </a:xfrm>
            <a:custGeom>
              <a:avLst/>
              <a:gdLst/>
              <a:ahLst/>
              <a:cxnLst/>
              <a:rect l="l" t="t" r="r" b="b"/>
              <a:pathLst>
                <a:path w="556" h="2140" extrusionOk="0">
                  <a:moveTo>
                    <a:pt x="0" y="1"/>
                  </a:moveTo>
                  <a:lnTo>
                    <a:pt x="31" y="2014"/>
                  </a:lnTo>
                  <a:cubicBezTo>
                    <a:pt x="199" y="2067"/>
                    <a:pt x="378" y="2119"/>
                    <a:pt x="556" y="2140"/>
                  </a:cubicBezTo>
                  <a:lnTo>
                    <a:pt x="545" y="1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4" name="Google Shape;11514;p123"/>
            <p:cNvSpPr/>
            <p:nvPr/>
          </p:nvSpPr>
          <p:spPr>
            <a:xfrm>
              <a:off x="-4911751" y="-1212569"/>
              <a:ext cx="28174" cy="17527"/>
            </a:xfrm>
            <a:custGeom>
              <a:avLst/>
              <a:gdLst/>
              <a:ahLst/>
              <a:cxnLst/>
              <a:rect l="l" t="t" r="r" b="b"/>
              <a:pathLst>
                <a:path w="389" h="242" extrusionOk="0">
                  <a:moveTo>
                    <a:pt x="11" y="1"/>
                  </a:moveTo>
                  <a:lnTo>
                    <a:pt x="0" y="242"/>
                  </a:lnTo>
                  <a:lnTo>
                    <a:pt x="37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5" name="Google Shape;11515;p123"/>
            <p:cNvSpPr/>
            <p:nvPr/>
          </p:nvSpPr>
          <p:spPr>
            <a:xfrm>
              <a:off x="-4960351" y="-1035628"/>
              <a:ext cx="24336" cy="25132"/>
            </a:xfrm>
            <a:custGeom>
              <a:avLst/>
              <a:gdLst/>
              <a:ahLst/>
              <a:cxnLst/>
              <a:rect l="l" t="t" r="r" b="b"/>
              <a:pathLst>
                <a:path w="336" h="347" extrusionOk="0">
                  <a:moveTo>
                    <a:pt x="0" y="1"/>
                  </a:moveTo>
                  <a:lnTo>
                    <a:pt x="0" y="347"/>
                  </a:lnTo>
                  <a:lnTo>
                    <a:pt x="325" y="347"/>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6" name="Google Shape;11516;p123"/>
            <p:cNvSpPr/>
            <p:nvPr/>
          </p:nvSpPr>
          <p:spPr>
            <a:xfrm>
              <a:off x="-4967956" y="-1211773"/>
              <a:ext cx="29695" cy="16006"/>
            </a:xfrm>
            <a:custGeom>
              <a:avLst/>
              <a:gdLst/>
              <a:ahLst/>
              <a:cxnLst/>
              <a:rect l="l" t="t" r="r" b="b"/>
              <a:pathLst>
                <a:path w="410" h="221" extrusionOk="0">
                  <a:moveTo>
                    <a:pt x="11" y="0"/>
                  </a:moveTo>
                  <a:lnTo>
                    <a:pt x="0" y="220"/>
                  </a:lnTo>
                  <a:lnTo>
                    <a:pt x="409" y="220"/>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7" name="Google Shape;11517;p123"/>
            <p:cNvSpPr/>
            <p:nvPr/>
          </p:nvSpPr>
          <p:spPr>
            <a:xfrm>
              <a:off x="-4906464" y="-1026502"/>
              <a:ext cx="5432" cy="9995"/>
            </a:xfrm>
            <a:custGeom>
              <a:avLst/>
              <a:gdLst/>
              <a:ahLst/>
              <a:cxnLst/>
              <a:rect l="l" t="t" r="r" b="b"/>
              <a:pathLst>
                <a:path w="75" h="138" extrusionOk="0">
                  <a:moveTo>
                    <a:pt x="43" y="1"/>
                  </a:moveTo>
                  <a:cubicBezTo>
                    <a:pt x="22" y="1"/>
                    <a:pt x="1" y="32"/>
                    <a:pt x="1" y="74"/>
                  </a:cubicBezTo>
                  <a:cubicBezTo>
                    <a:pt x="1" y="106"/>
                    <a:pt x="22" y="137"/>
                    <a:pt x="43" y="137"/>
                  </a:cubicBezTo>
                  <a:cubicBezTo>
                    <a:pt x="53" y="137"/>
                    <a:pt x="74" y="106"/>
                    <a:pt x="74" y="74"/>
                  </a:cubicBezTo>
                  <a:cubicBezTo>
                    <a:pt x="74" y="32"/>
                    <a:pt x="53"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8" name="Google Shape;11518;p123"/>
            <p:cNvSpPr/>
            <p:nvPr/>
          </p:nvSpPr>
          <p:spPr>
            <a:xfrm>
              <a:off x="-4901901" y="-1180701"/>
              <a:ext cx="4635" cy="9995"/>
            </a:xfrm>
            <a:custGeom>
              <a:avLst/>
              <a:gdLst/>
              <a:ahLst/>
              <a:cxnLst/>
              <a:rect l="l" t="t" r="r" b="b"/>
              <a:pathLst>
                <a:path w="64" h="138" extrusionOk="0">
                  <a:moveTo>
                    <a:pt x="32" y="1"/>
                  </a:moveTo>
                  <a:cubicBezTo>
                    <a:pt x="22" y="1"/>
                    <a:pt x="1" y="32"/>
                    <a:pt x="1" y="64"/>
                  </a:cubicBezTo>
                  <a:cubicBezTo>
                    <a:pt x="1" y="106"/>
                    <a:pt x="22" y="137"/>
                    <a:pt x="32" y="137"/>
                  </a:cubicBezTo>
                  <a:cubicBezTo>
                    <a:pt x="53" y="137"/>
                    <a:pt x="64" y="106"/>
                    <a:pt x="64" y="64"/>
                  </a:cubicBezTo>
                  <a:cubicBezTo>
                    <a:pt x="6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9" name="Google Shape;11519;p123"/>
            <p:cNvSpPr/>
            <p:nvPr/>
          </p:nvSpPr>
          <p:spPr>
            <a:xfrm>
              <a:off x="-4950500" y="-1059167"/>
              <a:ext cx="5432" cy="12240"/>
            </a:xfrm>
            <a:custGeom>
              <a:avLst/>
              <a:gdLst/>
              <a:ahLst/>
              <a:cxnLst/>
              <a:rect l="l" t="t" r="r" b="b"/>
              <a:pathLst>
                <a:path w="75" h="169" extrusionOk="0">
                  <a:moveTo>
                    <a:pt x="32" y="1"/>
                  </a:moveTo>
                  <a:cubicBezTo>
                    <a:pt x="11" y="1"/>
                    <a:pt x="1" y="43"/>
                    <a:pt x="1" y="85"/>
                  </a:cubicBezTo>
                  <a:cubicBezTo>
                    <a:pt x="1" y="127"/>
                    <a:pt x="11" y="169"/>
                    <a:pt x="32" y="169"/>
                  </a:cubicBezTo>
                  <a:cubicBezTo>
                    <a:pt x="53" y="169"/>
                    <a:pt x="74" y="127"/>
                    <a:pt x="74" y="85"/>
                  </a:cubicBezTo>
                  <a:cubicBezTo>
                    <a:pt x="74" y="43"/>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0" name="Google Shape;11520;p123"/>
            <p:cNvSpPr/>
            <p:nvPr/>
          </p:nvSpPr>
          <p:spPr>
            <a:xfrm>
              <a:off x="-5025681" y="-1160928"/>
              <a:ext cx="47150" cy="161875"/>
            </a:xfrm>
            <a:custGeom>
              <a:avLst/>
              <a:gdLst/>
              <a:ahLst/>
              <a:cxnLst/>
              <a:rect l="l" t="t" r="r" b="b"/>
              <a:pathLst>
                <a:path w="651" h="2235" extrusionOk="0">
                  <a:moveTo>
                    <a:pt x="1" y="1"/>
                  </a:moveTo>
                  <a:lnTo>
                    <a:pt x="32" y="2234"/>
                  </a:lnTo>
                  <a:lnTo>
                    <a:pt x="651" y="2234"/>
                  </a:lnTo>
                  <a:lnTo>
                    <a:pt x="651" y="1"/>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1" name="Google Shape;11521;p123"/>
            <p:cNvSpPr/>
            <p:nvPr/>
          </p:nvSpPr>
          <p:spPr>
            <a:xfrm>
              <a:off x="-5091011" y="-1204240"/>
              <a:ext cx="59318" cy="205187"/>
            </a:xfrm>
            <a:custGeom>
              <a:avLst/>
              <a:gdLst/>
              <a:ahLst/>
              <a:cxnLst/>
              <a:rect l="l" t="t" r="r" b="b"/>
              <a:pathLst>
                <a:path w="819" h="2833" extrusionOk="0">
                  <a:moveTo>
                    <a:pt x="756" y="1"/>
                  </a:moveTo>
                  <a:lnTo>
                    <a:pt x="1" y="43"/>
                  </a:lnTo>
                  <a:lnTo>
                    <a:pt x="1" y="2832"/>
                  </a:lnTo>
                  <a:lnTo>
                    <a:pt x="819" y="2832"/>
                  </a:lnTo>
                  <a:lnTo>
                    <a:pt x="756" y="1"/>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2" name="Google Shape;11522;p123"/>
            <p:cNvSpPr/>
            <p:nvPr/>
          </p:nvSpPr>
          <p:spPr>
            <a:xfrm>
              <a:off x="-5025681" y="-1160928"/>
              <a:ext cx="47150" cy="82857"/>
            </a:xfrm>
            <a:custGeom>
              <a:avLst/>
              <a:gdLst/>
              <a:ahLst/>
              <a:cxnLst/>
              <a:rect l="l" t="t" r="r" b="b"/>
              <a:pathLst>
                <a:path w="651" h="1144" extrusionOk="0">
                  <a:moveTo>
                    <a:pt x="1" y="1"/>
                  </a:moveTo>
                  <a:lnTo>
                    <a:pt x="21" y="1144"/>
                  </a:lnTo>
                  <a:cubicBezTo>
                    <a:pt x="231" y="1091"/>
                    <a:pt x="441" y="1028"/>
                    <a:pt x="651" y="955"/>
                  </a:cubicBezTo>
                  <a:lnTo>
                    <a:pt x="651"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3" name="Google Shape;11523;p123"/>
            <p:cNvSpPr/>
            <p:nvPr/>
          </p:nvSpPr>
          <p:spPr>
            <a:xfrm>
              <a:off x="-5091011" y="-1204240"/>
              <a:ext cx="57797" cy="136816"/>
            </a:xfrm>
            <a:custGeom>
              <a:avLst/>
              <a:gdLst/>
              <a:ahLst/>
              <a:cxnLst/>
              <a:rect l="l" t="t" r="r" b="b"/>
              <a:pathLst>
                <a:path w="798" h="1889" extrusionOk="0">
                  <a:moveTo>
                    <a:pt x="756" y="1"/>
                  </a:moveTo>
                  <a:lnTo>
                    <a:pt x="1" y="43"/>
                  </a:lnTo>
                  <a:lnTo>
                    <a:pt x="1" y="1888"/>
                  </a:lnTo>
                  <a:cubicBezTo>
                    <a:pt x="263" y="1857"/>
                    <a:pt x="535" y="1815"/>
                    <a:pt x="798" y="1763"/>
                  </a:cubicBezTo>
                  <a:lnTo>
                    <a:pt x="756"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4" name="Google Shape;11524;p123"/>
            <p:cNvSpPr/>
            <p:nvPr/>
          </p:nvSpPr>
          <p:spPr>
            <a:xfrm>
              <a:off x="-5083406" y="-1192796"/>
              <a:ext cx="39545" cy="13689"/>
            </a:xfrm>
            <a:custGeom>
              <a:avLst/>
              <a:gdLst/>
              <a:ahLst/>
              <a:cxnLst/>
              <a:rect l="l" t="t" r="r" b="b"/>
              <a:pathLst>
                <a:path w="546" h="189" extrusionOk="0">
                  <a:moveTo>
                    <a:pt x="1" y="0"/>
                  </a:moveTo>
                  <a:lnTo>
                    <a:pt x="1" y="189"/>
                  </a:lnTo>
                  <a:lnTo>
                    <a:pt x="546" y="189"/>
                  </a:lnTo>
                  <a:lnTo>
                    <a:pt x="5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5" name="Google Shape;11525;p123"/>
            <p:cNvSpPr/>
            <p:nvPr/>
          </p:nvSpPr>
          <p:spPr>
            <a:xfrm>
              <a:off x="-5083406" y="-1170054"/>
              <a:ext cx="39545" cy="13761"/>
            </a:xfrm>
            <a:custGeom>
              <a:avLst/>
              <a:gdLst/>
              <a:ahLst/>
              <a:cxnLst/>
              <a:rect l="l" t="t" r="r" b="b"/>
              <a:pathLst>
                <a:path w="546" h="190" extrusionOk="0">
                  <a:moveTo>
                    <a:pt x="1" y="1"/>
                  </a:moveTo>
                  <a:lnTo>
                    <a:pt x="1" y="190"/>
                  </a:lnTo>
                  <a:lnTo>
                    <a:pt x="546" y="190"/>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6" name="Google Shape;11526;p123"/>
            <p:cNvSpPr/>
            <p:nvPr/>
          </p:nvSpPr>
          <p:spPr>
            <a:xfrm>
              <a:off x="-5081885" y="-1022663"/>
              <a:ext cx="44905" cy="12168"/>
            </a:xfrm>
            <a:custGeom>
              <a:avLst/>
              <a:gdLst/>
              <a:ahLst/>
              <a:cxnLst/>
              <a:rect l="l" t="t" r="r" b="b"/>
              <a:pathLst>
                <a:path w="620" h="168" extrusionOk="0">
                  <a:moveTo>
                    <a:pt x="1" y="0"/>
                  </a:moveTo>
                  <a:lnTo>
                    <a:pt x="1" y="168"/>
                  </a:lnTo>
                  <a:lnTo>
                    <a:pt x="619" y="16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7" name="Google Shape;11527;p123"/>
            <p:cNvSpPr/>
            <p:nvPr/>
          </p:nvSpPr>
          <p:spPr>
            <a:xfrm>
              <a:off x="-5015034" y="-1152599"/>
              <a:ext cx="31941" cy="23684"/>
            </a:xfrm>
            <a:custGeom>
              <a:avLst/>
              <a:gdLst/>
              <a:ahLst/>
              <a:cxnLst/>
              <a:rect l="l" t="t" r="r" b="b"/>
              <a:pathLst>
                <a:path w="441" h="327" extrusionOk="0">
                  <a:moveTo>
                    <a:pt x="0" y="1"/>
                  </a:moveTo>
                  <a:lnTo>
                    <a:pt x="0" y="295"/>
                  </a:lnTo>
                  <a:lnTo>
                    <a:pt x="441" y="326"/>
                  </a:lnTo>
                  <a:lnTo>
                    <a:pt x="430" y="3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8" name="Google Shape;11528;p123"/>
            <p:cNvSpPr/>
            <p:nvPr/>
          </p:nvSpPr>
          <p:spPr>
            <a:xfrm>
              <a:off x="-5014310" y="-1025705"/>
              <a:ext cx="30492" cy="22815"/>
            </a:xfrm>
            <a:custGeom>
              <a:avLst/>
              <a:gdLst/>
              <a:ahLst/>
              <a:cxnLst/>
              <a:rect l="l" t="t" r="r" b="b"/>
              <a:pathLst>
                <a:path w="421" h="315" extrusionOk="0">
                  <a:moveTo>
                    <a:pt x="1" y="0"/>
                  </a:moveTo>
                  <a:lnTo>
                    <a:pt x="11" y="283"/>
                  </a:lnTo>
                  <a:lnTo>
                    <a:pt x="420" y="315"/>
                  </a:lnTo>
                  <a:lnTo>
                    <a:pt x="420" y="315"/>
                  </a:lnTo>
                  <a:lnTo>
                    <a:pt x="410"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9" name="Google Shape;11529;p123"/>
            <p:cNvSpPr/>
            <p:nvPr/>
          </p:nvSpPr>
          <p:spPr>
            <a:xfrm>
              <a:off x="-4374046" y="-1222419"/>
              <a:ext cx="52510" cy="223366"/>
            </a:xfrm>
            <a:custGeom>
              <a:avLst/>
              <a:gdLst/>
              <a:ahLst/>
              <a:cxnLst/>
              <a:rect l="l" t="t" r="r" b="b"/>
              <a:pathLst>
                <a:path w="725" h="3084" extrusionOk="0">
                  <a:moveTo>
                    <a:pt x="148" y="0"/>
                  </a:moveTo>
                  <a:lnTo>
                    <a:pt x="1" y="3083"/>
                  </a:lnTo>
                  <a:lnTo>
                    <a:pt x="703" y="3083"/>
                  </a:lnTo>
                  <a:lnTo>
                    <a:pt x="724"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0" name="Google Shape;11530;p123"/>
            <p:cNvSpPr/>
            <p:nvPr/>
          </p:nvSpPr>
          <p:spPr>
            <a:xfrm>
              <a:off x="-4422645" y="-1222419"/>
              <a:ext cx="46426" cy="223366"/>
            </a:xfrm>
            <a:custGeom>
              <a:avLst/>
              <a:gdLst/>
              <a:ahLst/>
              <a:cxnLst/>
              <a:rect l="l" t="t" r="r" b="b"/>
              <a:pathLst>
                <a:path w="641" h="3084" extrusionOk="0">
                  <a:moveTo>
                    <a:pt x="1" y="0"/>
                  </a:moveTo>
                  <a:lnTo>
                    <a:pt x="64" y="3083"/>
                  </a:lnTo>
                  <a:lnTo>
                    <a:pt x="640" y="3083"/>
                  </a:lnTo>
                  <a:lnTo>
                    <a:pt x="619"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1" name="Google Shape;11531;p123"/>
            <p:cNvSpPr/>
            <p:nvPr/>
          </p:nvSpPr>
          <p:spPr>
            <a:xfrm>
              <a:off x="-4279093" y="-1204240"/>
              <a:ext cx="45629" cy="205187"/>
            </a:xfrm>
            <a:custGeom>
              <a:avLst/>
              <a:gdLst/>
              <a:ahLst/>
              <a:cxnLst/>
              <a:rect l="l" t="t" r="r" b="b"/>
              <a:pathLst>
                <a:path w="630" h="2833" extrusionOk="0">
                  <a:moveTo>
                    <a:pt x="630" y="1"/>
                  </a:moveTo>
                  <a:lnTo>
                    <a:pt x="63" y="43"/>
                  </a:lnTo>
                  <a:lnTo>
                    <a:pt x="1" y="2832"/>
                  </a:lnTo>
                  <a:lnTo>
                    <a:pt x="609" y="2832"/>
                  </a:lnTo>
                  <a:lnTo>
                    <a:pt x="630"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2" name="Google Shape;11532;p123"/>
            <p:cNvSpPr/>
            <p:nvPr/>
          </p:nvSpPr>
          <p:spPr>
            <a:xfrm>
              <a:off x="-4315524" y="-1222419"/>
              <a:ext cx="32737" cy="158037"/>
            </a:xfrm>
            <a:custGeom>
              <a:avLst/>
              <a:gdLst/>
              <a:ahLst/>
              <a:cxnLst/>
              <a:rect l="l" t="t" r="r" b="b"/>
              <a:pathLst>
                <a:path w="452" h="2182" extrusionOk="0">
                  <a:moveTo>
                    <a:pt x="74" y="0"/>
                  </a:moveTo>
                  <a:lnTo>
                    <a:pt x="0" y="2181"/>
                  </a:lnTo>
                  <a:cubicBezTo>
                    <a:pt x="147" y="2181"/>
                    <a:pt x="294" y="2171"/>
                    <a:pt x="441" y="2150"/>
                  </a:cubicBezTo>
                  <a:lnTo>
                    <a:pt x="4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3" name="Google Shape;11533;p123"/>
            <p:cNvSpPr/>
            <p:nvPr/>
          </p:nvSpPr>
          <p:spPr>
            <a:xfrm>
              <a:off x="-4371004" y="-1222419"/>
              <a:ext cx="49468" cy="158037"/>
            </a:xfrm>
            <a:custGeom>
              <a:avLst/>
              <a:gdLst/>
              <a:ahLst/>
              <a:cxnLst/>
              <a:rect l="l" t="t" r="r" b="b"/>
              <a:pathLst>
                <a:path w="683" h="2182" extrusionOk="0">
                  <a:moveTo>
                    <a:pt x="106" y="0"/>
                  </a:moveTo>
                  <a:lnTo>
                    <a:pt x="1" y="2139"/>
                  </a:lnTo>
                  <a:cubicBezTo>
                    <a:pt x="210" y="2171"/>
                    <a:pt x="410" y="2181"/>
                    <a:pt x="619" y="2181"/>
                  </a:cubicBezTo>
                  <a:lnTo>
                    <a:pt x="661" y="2181"/>
                  </a:lnTo>
                  <a:lnTo>
                    <a:pt x="6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4" name="Google Shape;11534;p123"/>
            <p:cNvSpPr/>
            <p:nvPr/>
          </p:nvSpPr>
          <p:spPr>
            <a:xfrm>
              <a:off x="-4422645" y="-1223216"/>
              <a:ext cx="45629" cy="154995"/>
            </a:xfrm>
            <a:custGeom>
              <a:avLst/>
              <a:gdLst/>
              <a:ahLst/>
              <a:cxnLst/>
              <a:rect l="l" t="t" r="r" b="b"/>
              <a:pathLst>
                <a:path w="630" h="2140" extrusionOk="0">
                  <a:moveTo>
                    <a:pt x="1" y="1"/>
                  </a:moveTo>
                  <a:lnTo>
                    <a:pt x="43" y="2014"/>
                  </a:lnTo>
                  <a:cubicBezTo>
                    <a:pt x="231" y="2067"/>
                    <a:pt x="431" y="2119"/>
                    <a:pt x="630" y="2140"/>
                  </a:cubicBezTo>
                  <a:lnTo>
                    <a:pt x="619" y="1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5" name="Google Shape;11535;p123"/>
            <p:cNvSpPr/>
            <p:nvPr/>
          </p:nvSpPr>
          <p:spPr>
            <a:xfrm>
              <a:off x="-4277572" y="-1204240"/>
              <a:ext cx="44108" cy="136816"/>
            </a:xfrm>
            <a:custGeom>
              <a:avLst/>
              <a:gdLst/>
              <a:ahLst/>
              <a:cxnLst/>
              <a:rect l="l" t="t" r="r" b="b"/>
              <a:pathLst>
                <a:path w="609" h="1889" extrusionOk="0">
                  <a:moveTo>
                    <a:pt x="609" y="1"/>
                  </a:moveTo>
                  <a:lnTo>
                    <a:pt x="42" y="43"/>
                  </a:lnTo>
                  <a:lnTo>
                    <a:pt x="1" y="1888"/>
                  </a:lnTo>
                  <a:cubicBezTo>
                    <a:pt x="200" y="1857"/>
                    <a:pt x="399" y="1815"/>
                    <a:pt x="598" y="1763"/>
                  </a:cubicBezTo>
                  <a:lnTo>
                    <a:pt x="6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6" name="Google Shape;11536;p123"/>
            <p:cNvSpPr/>
            <p:nvPr/>
          </p:nvSpPr>
          <p:spPr>
            <a:xfrm>
              <a:off x="-4269243" y="-1192796"/>
              <a:ext cx="29695" cy="13689"/>
            </a:xfrm>
            <a:custGeom>
              <a:avLst/>
              <a:gdLst/>
              <a:ahLst/>
              <a:cxnLst/>
              <a:rect l="l" t="t" r="r" b="b"/>
              <a:pathLst>
                <a:path w="410" h="189" extrusionOk="0">
                  <a:moveTo>
                    <a:pt x="1" y="0"/>
                  </a:moveTo>
                  <a:lnTo>
                    <a:pt x="1" y="189"/>
                  </a:lnTo>
                  <a:lnTo>
                    <a:pt x="399" y="189"/>
                  </a:lnTo>
                  <a:lnTo>
                    <a:pt x="41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7" name="Google Shape;11537;p123"/>
            <p:cNvSpPr/>
            <p:nvPr/>
          </p:nvSpPr>
          <p:spPr>
            <a:xfrm>
              <a:off x="-4269967" y="-1170054"/>
              <a:ext cx="29695" cy="13761"/>
            </a:xfrm>
            <a:custGeom>
              <a:avLst/>
              <a:gdLst/>
              <a:ahLst/>
              <a:cxnLst/>
              <a:rect l="l" t="t" r="r" b="b"/>
              <a:pathLst>
                <a:path w="410" h="190" extrusionOk="0">
                  <a:moveTo>
                    <a:pt x="11" y="1"/>
                  </a:moveTo>
                  <a:lnTo>
                    <a:pt x="0" y="190"/>
                  </a:lnTo>
                  <a:lnTo>
                    <a:pt x="409" y="190"/>
                  </a:lnTo>
                  <a:lnTo>
                    <a:pt x="4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8" name="Google Shape;11538;p123"/>
            <p:cNvSpPr/>
            <p:nvPr/>
          </p:nvSpPr>
          <p:spPr>
            <a:xfrm>
              <a:off x="-4304877" y="-1211048"/>
              <a:ext cx="17527" cy="10719"/>
            </a:xfrm>
            <a:custGeom>
              <a:avLst/>
              <a:gdLst/>
              <a:ahLst/>
              <a:cxnLst/>
              <a:rect l="l" t="t" r="r" b="b"/>
              <a:pathLst>
                <a:path w="242" h="148" extrusionOk="0">
                  <a:moveTo>
                    <a:pt x="0" y="1"/>
                  </a:moveTo>
                  <a:lnTo>
                    <a:pt x="0" y="147"/>
                  </a:lnTo>
                  <a:lnTo>
                    <a:pt x="241" y="147"/>
                  </a:lnTo>
                  <a:lnTo>
                    <a:pt x="2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9" name="Google Shape;11539;p123"/>
            <p:cNvSpPr/>
            <p:nvPr/>
          </p:nvSpPr>
          <p:spPr>
            <a:xfrm>
              <a:off x="-4272285" y="-1022663"/>
              <a:ext cx="33534" cy="12168"/>
            </a:xfrm>
            <a:custGeom>
              <a:avLst/>
              <a:gdLst/>
              <a:ahLst/>
              <a:cxnLst/>
              <a:rect l="l" t="t" r="r" b="b"/>
              <a:pathLst>
                <a:path w="463" h="168" extrusionOk="0">
                  <a:moveTo>
                    <a:pt x="1" y="0"/>
                  </a:moveTo>
                  <a:lnTo>
                    <a:pt x="1" y="168"/>
                  </a:lnTo>
                  <a:lnTo>
                    <a:pt x="462" y="168"/>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0" name="Google Shape;11540;p123"/>
            <p:cNvSpPr/>
            <p:nvPr/>
          </p:nvSpPr>
          <p:spPr>
            <a:xfrm>
              <a:off x="-4301908" y="-1024184"/>
              <a:ext cx="5432" cy="9923"/>
            </a:xfrm>
            <a:custGeom>
              <a:avLst/>
              <a:gdLst/>
              <a:ahLst/>
              <a:cxnLst/>
              <a:rect l="l" t="t" r="r" b="b"/>
              <a:pathLst>
                <a:path w="75" h="137" extrusionOk="0">
                  <a:moveTo>
                    <a:pt x="43" y="0"/>
                  </a:moveTo>
                  <a:cubicBezTo>
                    <a:pt x="22" y="0"/>
                    <a:pt x="1" y="32"/>
                    <a:pt x="1" y="63"/>
                  </a:cubicBezTo>
                  <a:cubicBezTo>
                    <a:pt x="1" y="105"/>
                    <a:pt x="22" y="137"/>
                    <a:pt x="43" y="137"/>
                  </a:cubicBezTo>
                  <a:cubicBezTo>
                    <a:pt x="53" y="137"/>
                    <a:pt x="74" y="105"/>
                    <a:pt x="74" y="63"/>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1" name="Google Shape;11541;p123"/>
            <p:cNvSpPr/>
            <p:nvPr/>
          </p:nvSpPr>
          <p:spPr>
            <a:xfrm>
              <a:off x="-4356591" y="-1212569"/>
              <a:ext cx="30492" cy="17527"/>
            </a:xfrm>
            <a:custGeom>
              <a:avLst/>
              <a:gdLst/>
              <a:ahLst/>
              <a:cxnLst/>
              <a:rect l="l" t="t" r="r" b="b"/>
              <a:pathLst>
                <a:path w="421" h="242" extrusionOk="0">
                  <a:moveTo>
                    <a:pt x="1" y="1"/>
                  </a:moveTo>
                  <a:lnTo>
                    <a:pt x="1" y="242"/>
                  </a:lnTo>
                  <a:lnTo>
                    <a:pt x="420" y="242"/>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2" name="Google Shape;11542;p123"/>
            <p:cNvSpPr/>
            <p:nvPr/>
          </p:nvSpPr>
          <p:spPr>
            <a:xfrm>
              <a:off x="-4411274" y="-1035628"/>
              <a:ext cx="27450" cy="25132"/>
            </a:xfrm>
            <a:custGeom>
              <a:avLst/>
              <a:gdLst/>
              <a:ahLst/>
              <a:cxnLst/>
              <a:rect l="l" t="t" r="r" b="b"/>
              <a:pathLst>
                <a:path w="379" h="347" extrusionOk="0">
                  <a:moveTo>
                    <a:pt x="1" y="1"/>
                  </a:moveTo>
                  <a:lnTo>
                    <a:pt x="1" y="347"/>
                  </a:lnTo>
                  <a:lnTo>
                    <a:pt x="368" y="347"/>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3" name="Google Shape;11543;p123"/>
            <p:cNvSpPr/>
            <p:nvPr/>
          </p:nvSpPr>
          <p:spPr>
            <a:xfrm>
              <a:off x="-4418806" y="-1211773"/>
              <a:ext cx="32665" cy="16006"/>
            </a:xfrm>
            <a:custGeom>
              <a:avLst/>
              <a:gdLst/>
              <a:ahLst/>
              <a:cxnLst/>
              <a:rect l="l" t="t" r="r" b="b"/>
              <a:pathLst>
                <a:path w="451" h="221" extrusionOk="0">
                  <a:moveTo>
                    <a:pt x="0" y="0"/>
                  </a:moveTo>
                  <a:lnTo>
                    <a:pt x="0" y="220"/>
                  </a:lnTo>
                  <a:lnTo>
                    <a:pt x="441" y="220"/>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4" name="Google Shape;11544;p123"/>
            <p:cNvSpPr/>
            <p:nvPr/>
          </p:nvSpPr>
          <p:spPr>
            <a:xfrm>
              <a:off x="-4350507" y="-1026502"/>
              <a:ext cx="5432" cy="9995"/>
            </a:xfrm>
            <a:custGeom>
              <a:avLst/>
              <a:gdLst/>
              <a:ahLst/>
              <a:cxnLst/>
              <a:rect l="l" t="t" r="r" b="b"/>
              <a:pathLst>
                <a:path w="75" h="138" extrusionOk="0">
                  <a:moveTo>
                    <a:pt x="43" y="1"/>
                  </a:moveTo>
                  <a:cubicBezTo>
                    <a:pt x="22" y="1"/>
                    <a:pt x="1" y="32"/>
                    <a:pt x="1" y="74"/>
                  </a:cubicBezTo>
                  <a:cubicBezTo>
                    <a:pt x="1" y="106"/>
                    <a:pt x="22" y="137"/>
                    <a:pt x="43" y="137"/>
                  </a:cubicBezTo>
                  <a:cubicBezTo>
                    <a:pt x="64" y="137"/>
                    <a:pt x="74" y="106"/>
                    <a:pt x="74" y="74"/>
                  </a:cubicBezTo>
                  <a:cubicBezTo>
                    <a:pt x="74" y="32"/>
                    <a:pt x="6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5" name="Google Shape;11545;p123"/>
            <p:cNvSpPr/>
            <p:nvPr/>
          </p:nvSpPr>
          <p:spPr>
            <a:xfrm>
              <a:off x="-4345944" y="-1180701"/>
              <a:ext cx="5432" cy="9995"/>
            </a:xfrm>
            <a:custGeom>
              <a:avLst/>
              <a:gdLst/>
              <a:ahLst/>
              <a:cxnLst/>
              <a:rect l="l" t="t" r="r" b="b"/>
              <a:pathLst>
                <a:path w="75" h="138" extrusionOk="0">
                  <a:moveTo>
                    <a:pt x="43" y="1"/>
                  </a:moveTo>
                  <a:cubicBezTo>
                    <a:pt x="22" y="1"/>
                    <a:pt x="1" y="32"/>
                    <a:pt x="1" y="64"/>
                  </a:cubicBezTo>
                  <a:cubicBezTo>
                    <a:pt x="1" y="106"/>
                    <a:pt x="22" y="137"/>
                    <a:pt x="43" y="137"/>
                  </a:cubicBezTo>
                  <a:cubicBezTo>
                    <a:pt x="64" y="137"/>
                    <a:pt x="74" y="106"/>
                    <a:pt x="74" y="64"/>
                  </a:cubicBezTo>
                  <a:cubicBezTo>
                    <a:pt x="74" y="32"/>
                    <a:pt x="6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6" name="Google Shape;11546;p123"/>
            <p:cNvSpPr/>
            <p:nvPr/>
          </p:nvSpPr>
          <p:spPr>
            <a:xfrm>
              <a:off x="-4400627" y="-1059167"/>
              <a:ext cx="6156" cy="12240"/>
            </a:xfrm>
            <a:custGeom>
              <a:avLst/>
              <a:gdLst/>
              <a:ahLst/>
              <a:cxnLst/>
              <a:rect l="l" t="t" r="r" b="b"/>
              <a:pathLst>
                <a:path w="85" h="169" extrusionOk="0">
                  <a:moveTo>
                    <a:pt x="43" y="1"/>
                  </a:moveTo>
                  <a:cubicBezTo>
                    <a:pt x="22" y="1"/>
                    <a:pt x="1" y="43"/>
                    <a:pt x="1" y="85"/>
                  </a:cubicBezTo>
                  <a:cubicBezTo>
                    <a:pt x="1" y="127"/>
                    <a:pt x="22" y="169"/>
                    <a:pt x="43" y="169"/>
                  </a:cubicBezTo>
                  <a:cubicBezTo>
                    <a:pt x="74" y="169"/>
                    <a:pt x="85" y="127"/>
                    <a:pt x="85" y="85"/>
                  </a:cubicBezTo>
                  <a:cubicBezTo>
                    <a:pt x="85" y="43"/>
                    <a:pt x="7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7" name="Google Shape;11547;p123"/>
            <p:cNvSpPr/>
            <p:nvPr/>
          </p:nvSpPr>
          <p:spPr>
            <a:xfrm>
              <a:off x="-4613276" y="-1222419"/>
              <a:ext cx="49468" cy="223366"/>
            </a:xfrm>
            <a:custGeom>
              <a:avLst/>
              <a:gdLst/>
              <a:ahLst/>
              <a:cxnLst/>
              <a:rect l="l" t="t" r="r" b="b"/>
              <a:pathLst>
                <a:path w="683" h="3084" extrusionOk="0">
                  <a:moveTo>
                    <a:pt x="43" y="0"/>
                  </a:moveTo>
                  <a:lnTo>
                    <a:pt x="1" y="3083"/>
                  </a:lnTo>
                  <a:lnTo>
                    <a:pt x="682" y="3083"/>
                  </a:lnTo>
                  <a:lnTo>
                    <a:pt x="598"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8" name="Google Shape;11548;p123"/>
            <p:cNvSpPr/>
            <p:nvPr/>
          </p:nvSpPr>
          <p:spPr>
            <a:xfrm>
              <a:off x="-4484136" y="-1160928"/>
              <a:ext cx="53234" cy="161875"/>
            </a:xfrm>
            <a:custGeom>
              <a:avLst/>
              <a:gdLst/>
              <a:ahLst/>
              <a:cxnLst/>
              <a:rect l="l" t="t" r="r" b="b"/>
              <a:pathLst>
                <a:path w="735" h="2235" extrusionOk="0">
                  <a:moveTo>
                    <a:pt x="0" y="1"/>
                  </a:moveTo>
                  <a:lnTo>
                    <a:pt x="42" y="2234"/>
                  </a:lnTo>
                  <a:lnTo>
                    <a:pt x="724" y="2234"/>
                  </a:lnTo>
                  <a:lnTo>
                    <a:pt x="73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9" name="Google Shape;11549;p123"/>
            <p:cNvSpPr/>
            <p:nvPr/>
          </p:nvSpPr>
          <p:spPr>
            <a:xfrm>
              <a:off x="-4697582" y="-1222419"/>
              <a:ext cx="75252" cy="223366"/>
            </a:xfrm>
            <a:custGeom>
              <a:avLst/>
              <a:gdLst/>
              <a:ahLst/>
              <a:cxnLst/>
              <a:rect l="l" t="t" r="r" b="b"/>
              <a:pathLst>
                <a:path w="1039" h="3084" extrusionOk="0">
                  <a:moveTo>
                    <a:pt x="116" y="0"/>
                  </a:moveTo>
                  <a:lnTo>
                    <a:pt x="1" y="3083"/>
                  </a:lnTo>
                  <a:lnTo>
                    <a:pt x="1039" y="3083"/>
                  </a:lnTo>
                  <a:lnTo>
                    <a:pt x="976"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0" name="Google Shape;11550;p123"/>
            <p:cNvSpPr/>
            <p:nvPr/>
          </p:nvSpPr>
          <p:spPr>
            <a:xfrm>
              <a:off x="-4557071" y="-1204240"/>
              <a:ext cx="66923" cy="205187"/>
            </a:xfrm>
            <a:custGeom>
              <a:avLst/>
              <a:gdLst/>
              <a:ahLst/>
              <a:cxnLst/>
              <a:rect l="l" t="t" r="r" b="b"/>
              <a:pathLst>
                <a:path w="924" h="2833" extrusionOk="0">
                  <a:moveTo>
                    <a:pt x="850" y="1"/>
                  </a:moveTo>
                  <a:lnTo>
                    <a:pt x="11" y="43"/>
                  </a:lnTo>
                  <a:lnTo>
                    <a:pt x="1" y="2832"/>
                  </a:lnTo>
                  <a:lnTo>
                    <a:pt x="923" y="2832"/>
                  </a:lnTo>
                  <a:lnTo>
                    <a:pt x="850"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1" name="Google Shape;11551;p123"/>
            <p:cNvSpPr/>
            <p:nvPr/>
          </p:nvSpPr>
          <p:spPr>
            <a:xfrm>
              <a:off x="-4612479" y="-1222419"/>
              <a:ext cx="47150" cy="158037"/>
            </a:xfrm>
            <a:custGeom>
              <a:avLst/>
              <a:gdLst/>
              <a:ahLst/>
              <a:cxnLst/>
              <a:rect l="l" t="t" r="r" b="b"/>
              <a:pathLst>
                <a:path w="651" h="2182" extrusionOk="0">
                  <a:moveTo>
                    <a:pt x="32" y="0"/>
                  </a:moveTo>
                  <a:lnTo>
                    <a:pt x="0" y="2181"/>
                  </a:lnTo>
                  <a:cubicBezTo>
                    <a:pt x="220" y="2181"/>
                    <a:pt x="441" y="2171"/>
                    <a:pt x="650" y="2150"/>
                  </a:cubicBezTo>
                  <a:lnTo>
                    <a:pt x="5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2" name="Google Shape;11552;p123"/>
            <p:cNvSpPr/>
            <p:nvPr/>
          </p:nvSpPr>
          <p:spPr>
            <a:xfrm>
              <a:off x="-4484136" y="-1160928"/>
              <a:ext cx="53234" cy="82857"/>
            </a:xfrm>
            <a:custGeom>
              <a:avLst/>
              <a:gdLst/>
              <a:ahLst/>
              <a:cxnLst/>
              <a:rect l="l" t="t" r="r" b="b"/>
              <a:pathLst>
                <a:path w="735" h="1144" extrusionOk="0">
                  <a:moveTo>
                    <a:pt x="0" y="1"/>
                  </a:moveTo>
                  <a:lnTo>
                    <a:pt x="21" y="1144"/>
                  </a:lnTo>
                  <a:cubicBezTo>
                    <a:pt x="262" y="1091"/>
                    <a:pt x="493" y="1028"/>
                    <a:pt x="734" y="955"/>
                  </a:cubicBezTo>
                  <a:lnTo>
                    <a:pt x="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3" name="Google Shape;11553;p123"/>
            <p:cNvSpPr/>
            <p:nvPr/>
          </p:nvSpPr>
          <p:spPr>
            <a:xfrm>
              <a:off x="-4695264" y="-1222419"/>
              <a:ext cx="72210" cy="158037"/>
            </a:xfrm>
            <a:custGeom>
              <a:avLst/>
              <a:gdLst/>
              <a:ahLst/>
              <a:cxnLst/>
              <a:rect l="l" t="t" r="r" b="b"/>
              <a:pathLst>
                <a:path w="997" h="2182" extrusionOk="0">
                  <a:moveTo>
                    <a:pt x="84" y="0"/>
                  </a:moveTo>
                  <a:lnTo>
                    <a:pt x="0" y="2139"/>
                  </a:lnTo>
                  <a:cubicBezTo>
                    <a:pt x="304" y="2171"/>
                    <a:pt x="608" y="2181"/>
                    <a:pt x="923" y="2181"/>
                  </a:cubicBezTo>
                  <a:lnTo>
                    <a:pt x="996" y="2181"/>
                  </a:lnTo>
                  <a:lnTo>
                    <a:pt x="9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4" name="Google Shape;11554;p123"/>
            <p:cNvSpPr/>
            <p:nvPr/>
          </p:nvSpPr>
          <p:spPr>
            <a:xfrm>
              <a:off x="-4557071" y="-1204240"/>
              <a:ext cx="64605" cy="136816"/>
            </a:xfrm>
            <a:custGeom>
              <a:avLst/>
              <a:gdLst/>
              <a:ahLst/>
              <a:cxnLst/>
              <a:rect l="l" t="t" r="r" b="b"/>
              <a:pathLst>
                <a:path w="892" h="1889" extrusionOk="0">
                  <a:moveTo>
                    <a:pt x="850" y="1"/>
                  </a:moveTo>
                  <a:lnTo>
                    <a:pt x="1" y="43"/>
                  </a:lnTo>
                  <a:lnTo>
                    <a:pt x="1" y="1888"/>
                  </a:lnTo>
                  <a:cubicBezTo>
                    <a:pt x="315" y="1857"/>
                    <a:pt x="609" y="1815"/>
                    <a:pt x="892" y="1763"/>
                  </a:cubicBezTo>
                  <a:lnTo>
                    <a:pt x="8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5" name="Google Shape;11555;p123"/>
            <p:cNvSpPr/>
            <p:nvPr/>
          </p:nvSpPr>
          <p:spPr>
            <a:xfrm>
              <a:off x="-4547946" y="-1192796"/>
              <a:ext cx="43384" cy="13689"/>
            </a:xfrm>
            <a:custGeom>
              <a:avLst/>
              <a:gdLst/>
              <a:ahLst/>
              <a:cxnLst/>
              <a:rect l="l" t="t" r="r" b="b"/>
              <a:pathLst>
                <a:path w="599" h="189" extrusionOk="0">
                  <a:moveTo>
                    <a:pt x="0" y="0"/>
                  </a:moveTo>
                  <a:lnTo>
                    <a:pt x="0" y="189"/>
                  </a:lnTo>
                  <a:lnTo>
                    <a:pt x="598"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6" name="Google Shape;11556;p123"/>
            <p:cNvSpPr/>
            <p:nvPr/>
          </p:nvSpPr>
          <p:spPr>
            <a:xfrm>
              <a:off x="-4547946" y="-1170054"/>
              <a:ext cx="43384" cy="13761"/>
            </a:xfrm>
            <a:custGeom>
              <a:avLst/>
              <a:gdLst/>
              <a:ahLst/>
              <a:cxnLst/>
              <a:rect l="l" t="t" r="r" b="b"/>
              <a:pathLst>
                <a:path w="599" h="190" extrusionOk="0">
                  <a:moveTo>
                    <a:pt x="0" y="1"/>
                  </a:moveTo>
                  <a:lnTo>
                    <a:pt x="0" y="190"/>
                  </a:lnTo>
                  <a:lnTo>
                    <a:pt x="598" y="190"/>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7" name="Google Shape;11557;p123"/>
            <p:cNvSpPr/>
            <p:nvPr/>
          </p:nvSpPr>
          <p:spPr>
            <a:xfrm>
              <a:off x="-4601108" y="-1211048"/>
              <a:ext cx="25132" cy="10719"/>
            </a:xfrm>
            <a:custGeom>
              <a:avLst/>
              <a:gdLst/>
              <a:ahLst/>
              <a:cxnLst/>
              <a:rect l="l" t="t" r="r" b="b"/>
              <a:pathLst>
                <a:path w="347" h="148" extrusionOk="0">
                  <a:moveTo>
                    <a:pt x="0" y="1"/>
                  </a:moveTo>
                  <a:lnTo>
                    <a:pt x="0" y="147"/>
                  </a:lnTo>
                  <a:lnTo>
                    <a:pt x="346" y="147"/>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8" name="Google Shape;11558;p123"/>
            <p:cNvSpPr/>
            <p:nvPr/>
          </p:nvSpPr>
          <p:spPr>
            <a:xfrm>
              <a:off x="-4546425" y="-1022663"/>
              <a:ext cx="49396" cy="12168"/>
            </a:xfrm>
            <a:custGeom>
              <a:avLst/>
              <a:gdLst/>
              <a:ahLst/>
              <a:cxnLst/>
              <a:rect l="l" t="t" r="r" b="b"/>
              <a:pathLst>
                <a:path w="682" h="168" extrusionOk="0">
                  <a:moveTo>
                    <a:pt x="0" y="0"/>
                  </a:moveTo>
                  <a:lnTo>
                    <a:pt x="0" y="168"/>
                  </a:lnTo>
                  <a:lnTo>
                    <a:pt x="682" y="168"/>
                  </a:lnTo>
                  <a:lnTo>
                    <a:pt x="68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9" name="Google Shape;11559;p123"/>
            <p:cNvSpPr/>
            <p:nvPr/>
          </p:nvSpPr>
          <p:spPr>
            <a:xfrm>
              <a:off x="-4591257" y="-1024184"/>
              <a:ext cx="8474" cy="9923"/>
            </a:xfrm>
            <a:custGeom>
              <a:avLst/>
              <a:gdLst/>
              <a:ahLst/>
              <a:cxnLst/>
              <a:rect l="l" t="t" r="r" b="b"/>
              <a:pathLst>
                <a:path w="117" h="137" extrusionOk="0">
                  <a:moveTo>
                    <a:pt x="64" y="0"/>
                  </a:moveTo>
                  <a:cubicBezTo>
                    <a:pt x="22" y="0"/>
                    <a:pt x="1" y="32"/>
                    <a:pt x="11" y="63"/>
                  </a:cubicBezTo>
                  <a:cubicBezTo>
                    <a:pt x="1" y="95"/>
                    <a:pt x="32" y="126"/>
                    <a:pt x="64" y="137"/>
                  </a:cubicBezTo>
                  <a:cubicBezTo>
                    <a:pt x="95" y="126"/>
                    <a:pt x="116" y="95"/>
                    <a:pt x="116" y="63"/>
                  </a:cubicBezTo>
                  <a:cubicBezTo>
                    <a:pt x="116" y="32"/>
                    <a:pt x="95" y="0"/>
                    <a:pt x="6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0" name="Google Shape;11560;p123"/>
            <p:cNvSpPr/>
            <p:nvPr/>
          </p:nvSpPr>
          <p:spPr>
            <a:xfrm>
              <a:off x="-4678606" y="-1212569"/>
              <a:ext cx="45629" cy="17527"/>
            </a:xfrm>
            <a:custGeom>
              <a:avLst/>
              <a:gdLst/>
              <a:ahLst/>
              <a:cxnLst/>
              <a:rect l="l" t="t" r="r" b="b"/>
              <a:pathLst>
                <a:path w="630" h="242" extrusionOk="0">
                  <a:moveTo>
                    <a:pt x="1" y="1"/>
                  </a:moveTo>
                  <a:lnTo>
                    <a:pt x="11" y="242"/>
                  </a:lnTo>
                  <a:lnTo>
                    <a:pt x="630" y="242"/>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1" name="Google Shape;11561;p123"/>
            <p:cNvSpPr/>
            <p:nvPr/>
          </p:nvSpPr>
          <p:spPr>
            <a:xfrm>
              <a:off x="-4471969" y="-1152599"/>
              <a:ext cx="34982" cy="23684"/>
            </a:xfrm>
            <a:custGeom>
              <a:avLst/>
              <a:gdLst/>
              <a:ahLst/>
              <a:cxnLst/>
              <a:rect l="l" t="t" r="r" b="b"/>
              <a:pathLst>
                <a:path w="483" h="327" extrusionOk="0">
                  <a:moveTo>
                    <a:pt x="0" y="1"/>
                  </a:moveTo>
                  <a:lnTo>
                    <a:pt x="0" y="295"/>
                  </a:lnTo>
                  <a:lnTo>
                    <a:pt x="482" y="326"/>
                  </a:lnTo>
                  <a:lnTo>
                    <a:pt x="482" y="3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2" name="Google Shape;11562;p123"/>
            <p:cNvSpPr/>
            <p:nvPr/>
          </p:nvSpPr>
          <p:spPr>
            <a:xfrm>
              <a:off x="-4471244" y="-1025705"/>
              <a:ext cx="33462" cy="22815"/>
            </a:xfrm>
            <a:custGeom>
              <a:avLst/>
              <a:gdLst/>
              <a:ahLst/>
              <a:cxnLst/>
              <a:rect l="l" t="t" r="r" b="b"/>
              <a:pathLst>
                <a:path w="462" h="315" extrusionOk="0">
                  <a:moveTo>
                    <a:pt x="1" y="0"/>
                  </a:moveTo>
                  <a:lnTo>
                    <a:pt x="11" y="283"/>
                  </a:lnTo>
                  <a:lnTo>
                    <a:pt x="462" y="315"/>
                  </a:lnTo>
                  <a:lnTo>
                    <a:pt x="462"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3" name="Google Shape;11563;p123"/>
            <p:cNvSpPr/>
            <p:nvPr/>
          </p:nvSpPr>
          <p:spPr>
            <a:xfrm>
              <a:off x="-4663396" y="-1026502"/>
              <a:ext cx="8402" cy="9995"/>
            </a:xfrm>
            <a:custGeom>
              <a:avLst/>
              <a:gdLst/>
              <a:ahLst/>
              <a:cxnLst/>
              <a:rect l="l" t="t" r="r" b="b"/>
              <a:pathLst>
                <a:path w="116" h="138" extrusionOk="0">
                  <a:moveTo>
                    <a:pt x="53" y="1"/>
                  </a:moveTo>
                  <a:cubicBezTo>
                    <a:pt x="21" y="1"/>
                    <a:pt x="0" y="32"/>
                    <a:pt x="0" y="74"/>
                  </a:cubicBezTo>
                  <a:cubicBezTo>
                    <a:pt x="0" y="106"/>
                    <a:pt x="32" y="137"/>
                    <a:pt x="63" y="137"/>
                  </a:cubicBezTo>
                  <a:cubicBezTo>
                    <a:pt x="95" y="137"/>
                    <a:pt x="116" y="106"/>
                    <a:pt x="116" y="74"/>
                  </a:cubicBezTo>
                  <a:cubicBezTo>
                    <a:pt x="116" y="32"/>
                    <a:pt x="95" y="1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4" name="Google Shape;11564;p123"/>
            <p:cNvSpPr/>
            <p:nvPr/>
          </p:nvSpPr>
          <p:spPr>
            <a:xfrm>
              <a:off x="-4661875" y="-1180701"/>
              <a:ext cx="9198" cy="9995"/>
            </a:xfrm>
            <a:custGeom>
              <a:avLst/>
              <a:gdLst/>
              <a:ahLst/>
              <a:cxnLst/>
              <a:rect l="l" t="t" r="r" b="b"/>
              <a:pathLst>
                <a:path w="127" h="138" extrusionOk="0">
                  <a:moveTo>
                    <a:pt x="63" y="1"/>
                  </a:moveTo>
                  <a:cubicBezTo>
                    <a:pt x="32" y="1"/>
                    <a:pt x="0" y="32"/>
                    <a:pt x="11" y="64"/>
                  </a:cubicBezTo>
                  <a:cubicBezTo>
                    <a:pt x="11" y="106"/>
                    <a:pt x="32" y="127"/>
                    <a:pt x="63" y="137"/>
                  </a:cubicBezTo>
                  <a:cubicBezTo>
                    <a:pt x="95" y="127"/>
                    <a:pt x="126" y="95"/>
                    <a:pt x="116" y="64"/>
                  </a:cubicBezTo>
                  <a:cubicBezTo>
                    <a:pt x="116" y="3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5" name="Google Shape;11565;p123"/>
            <p:cNvSpPr/>
            <p:nvPr/>
          </p:nvSpPr>
          <p:spPr>
            <a:xfrm>
              <a:off x="-4007198" y="-1222419"/>
              <a:ext cx="51713" cy="223366"/>
            </a:xfrm>
            <a:custGeom>
              <a:avLst/>
              <a:gdLst/>
              <a:ahLst/>
              <a:cxnLst/>
              <a:rect l="l" t="t" r="r" b="b"/>
              <a:pathLst>
                <a:path w="714" h="3084" extrusionOk="0">
                  <a:moveTo>
                    <a:pt x="147" y="0"/>
                  </a:moveTo>
                  <a:lnTo>
                    <a:pt x="1" y="3083"/>
                  </a:lnTo>
                  <a:lnTo>
                    <a:pt x="682" y="3083"/>
                  </a:lnTo>
                  <a:lnTo>
                    <a:pt x="714"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6" name="Google Shape;11566;p123"/>
            <p:cNvSpPr/>
            <p:nvPr/>
          </p:nvSpPr>
          <p:spPr>
            <a:xfrm>
              <a:off x="-3875017" y="-1160928"/>
              <a:ext cx="56276" cy="161875"/>
            </a:xfrm>
            <a:custGeom>
              <a:avLst/>
              <a:gdLst/>
              <a:ahLst/>
              <a:cxnLst/>
              <a:rect l="l" t="t" r="r" b="b"/>
              <a:pathLst>
                <a:path w="777" h="2235" extrusionOk="0">
                  <a:moveTo>
                    <a:pt x="42" y="1"/>
                  </a:moveTo>
                  <a:lnTo>
                    <a:pt x="0" y="2234"/>
                  </a:lnTo>
                  <a:lnTo>
                    <a:pt x="692" y="2234"/>
                  </a:lnTo>
                  <a:lnTo>
                    <a:pt x="776"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7" name="Google Shape;11567;p123"/>
            <p:cNvSpPr/>
            <p:nvPr/>
          </p:nvSpPr>
          <p:spPr>
            <a:xfrm>
              <a:off x="-4090707" y="-1222419"/>
              <a:ext cx="78294" cy="223366"/>
            </a:xfrm>
            <a:custGeom>
              <a:avLst/>
              <a:gdLst/>
              <a:ahLst/>
              <a:cxnLst/>
              <a:rect l="l" t="t" r="r" b="b"/>
              <a:pathLst>
                <a:path w="1081" h="3084" extrusionOk="0">
                  <a:moveTo>
                    <a:pt x="220" y="0"/>
                  </a:moveTo>
                  <a:lnTo>
                    <a:pt x="0" y="3083"/>
                  </a:lnTo>
                  <a:lnTo>
                    <a:pt x="1038" y="3083"/>
                  </a:lnTo>
                  <a:lnTo>
                    <a:pt x="1080"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8" name="Google Shape;11568;p123"/>
            <p:cNvSpPr/>
            <p:nvPr/>
          </p:nvSpPr>
          <p:spPr>
            <a:xfrm>
              <a:off x="-4162918" y="-1222419"/>
              <a:ext cx="68444" cy="223366"/>
            </a:xfrm>
            <a:custGeom>
              <a:avLst/>
              <a:gdLst/>
              <a:ahLst/>
              <a:cxnLst/>
              <a:rect l="l" t="t" r="r" b="b"/>
              <a:pathLst>
                <a:path w="945" h="3084" extrusionOk="0">
                  <a:moveTo>
                    <a:pt x="1" y="0"/>
                  </a:moveTo>
                  <a:lnTo>
                    <a:pt x="85" y="3083"/>
                  </a:lnTo>
                  <a:lnTo>
                    <a:pt x="945" y="3083"/>
                  </a:lnTo>
                  <a:lnTo>
                    <a:pt x="913"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9" name="Google Shape;11569;p123"/>
            <p:cNvSpPr/>
            <p:nvPr/>
          </p:nvSpPr>
          <p:spPr>
            <a:xfrm>
              <a:off x="-3950197" y="-1204240"/>
              <a:ext cx="68372" cy="205187"/>
            </a:xfrm>
            <a:custGeom>
              <a:avLst/>
              <a:gdLst/>
              <a:ahLst/>
              <a:cxnLst/>
              <a:rect l="l" t="t" r="r" b="b"/>
              <a:pathLst>
                <a:path w="944" h="2833" extrusionOk="0">
                  <a:moveTo>
                    <a:pt x="944" y="1"/>
                  </a:moveTo>
                  <a:lnTo>
                    <a:pt x="95" y="43"/>
                  </a:lnTo>
                  <a:lnTo>
                    <a:pt x="0" y="2832"/>
                  </a:lnTo>
                  <a:lnTo>
                    <a:pt x="912" y="2832"/>
                  </a:lnTo>
                  <a:lnTo>
                    <a:pt x="944"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0" name="Google Shape;11570;p123"/>
            <p:cNvSpPr/>
            <p:nvPr/>
          </p:nvSpPr>
          <p:spPr>
            <a:xfrm>
              <a:off x="-4004156" y="-1222419"/>
              <a:ext cx="48671" cy="158037"/>
            </a:xfrm>
            <a:custGeom>
              <a:avLst/>
              <a:gdLst/>
              <a:ahLst/>
              <a:cxnLst/>
              <a:rect l="l" t="t" r="r" b="b"/>
              <a:pathLst>
                <a:path w="672" h="2182" extrusionOk="0">
                  <a:moveTo>
                    <a:pt x="105" y="0"/>
                  </a:moveTo>
                  <a:lnTo>
                    <a:pt x="1" y="2181"/>
                  </a:lnTo>
                  <a:cubicBezTo>
                    <a:pt x="221" y="2181"/>
                    <a:pt x="441" y="2171"/>
                    <a:pt x="651" y="2150"/>
                  </a:cubicBezTo>
                  <a:lnTo>
                    <a:pt x="6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1" name="Google Shape;11571;p123"/>
            <p:cNvSpPr/>
            <p:nvPr/>
          </p:nvSpPr>
          <p:spPr>
            <a:xfrm>
              <a:off x="-3872772" y="-1160928"/>
              <a:ext cx="54031" cy="82857"/>
            </a:xfrm>
            <a:custGeom>
              <a:avLst/>
              <a:gdLst/>
              <a:ahLst/>
              <a:cxnLst/>
              <a:rect l="l" t="t" r="r" b="b"/>
              <a:pathLst>
                <a:path w="746" h="1144" extrusionOk="0">
                  <a:moveTo>
                    <a:pt x="11" y="1"/>
                  </a:moveTo>
                  <a:lnTo>
                    <a:pt x="1" y="1144"/>
                  </a:lnTo>
                  <a:cubicBezTo>
                    <a:pt x="242" y="1091"/>
                    <a:pt x="473" y="1028"/>
                    <a:pt x="714" y="955"/>
                  </a:cubicBezTo>
                  <a:lnTo>
                    <a:pt x="7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2" name="Google Shape;11572;p123"/>
            <p:cNvSpPr/>
            <p:nvPr/>
          </p:nvSpPr>
          <p:spPr>
            <a:xfrm>
              <a:off x="-4086145" y="-1222419"/>
              <a:ext cx="73731" cy="158037"/>
            </a:xfrm>
            <a:custGeom>
              <a:avLst/>
              <a:gdLst/>
              <a:ahLst/>
              <a:cxnLst/>
              <a:rect l="l" t="t" r="r" b="b"/>
              <a:pathLst>
                <a:path w="1018" h="2182" extrusionOk="0">
                  <a:moveTo>
                    <a:pt x="157" y="0"/>
                  </a:moveTo>
                  <a:lnTo>
                    <a:pt x="0" y="2139"/>
                  </a:lnTo>
                  <a:cubicBezTo>
                    <a:pt x="294" y="2171"/>
                    <a:pt x="598" y="2181"/>
                    <a:pt x="912" y="2181"/>
                  </a:cubicBezTo>
                  <a:lnTo>
                    <a:pt x="986" y="2181"/>
                  </a:lnTo>
                  <a:lnTo>
                    <a:pt x="10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3" name="Google Shape;11573;p123"/>
            <p:cNvSpPr/>
            <p:nvPr/>
          </p:nvSpPr>
          <p:spPr>
            <a:xfrm>
              <a:off x="-4162918" y="-1223216"/>
              <a:ext cx="67720" cy="154995"/>
            </a:xfrm>
            <a:custGeom>
              <a:avLst/>
              <a:gdLst/>
              <a:ahLst/>
              <a:cxnLst/>
              <a:rect l="l" t="t" r="r" b="b"/>
              <a:pathLst>
                <a:path w="935" h="2140" extrusionOk="0">
                  <a:moveTo>
                    <a:pt x="1" y="1"/>
                  </a:moveTo>
                  <a:lnTo>
                    <a:pt x="53" y="2014"/>
                  </a:lnTo>
                  <a:cubicBezTo>
                    <a:pt x="326" y="2077"/>
                    <a:pt x="620" y="2119"/>
                    <a:pt x="934" y="2140"/>
                  </a:cubicBezTo>
                  <a:lnTo>
                    <a:pt x="913" y="1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4" name="Google Shape;11574;p123"/>
            <p:cNvSpPr/>
            <p:nvPr/>
          </p:nvSpPr>
          <p:spPr>
            <a:xfrm>
              <a:off x="-3947952" y="-1204240"/>
              <a:ext cx="66126" cy="136816"/>
            </a:xfrm>
            <a:custGeom>
              <a:avLst/>
              <a:gdLst/>
              <a:ahLst/>
              <a:cxnLst/>
              <a:rect l="l" t="t" r="r" b="b"/>
              <a:pathLst>
                <a:path w="913" h="1889" extrusionOk="0">
                  <a:moveTo>
                    <a:pt x="913" y="1"/>
                  </a:moveTo>
                  <a:lnTo>
                    <a:pt x="64" y="43"/>
                  </a:lnTo>
                  <a:lnTo>
                    <a:pt x="1" y="1888"/>
                  </a:lnTo>
                  <a:cubicBezTo>
                    <a:pt x="315" y="1857"/>
                    <a:pt x="609" y="1815"/>
                    <a:pt x="892" y="1763"/>
                  </a:cubicBezTo>
                  <a:lnTo>
                    <a:pt x="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5" name="Google Shape;11575;p123"/>
            <p:cNvSpPr/>
            <p:nvPr/>
          </p:nvSpPr>
          <p:spPr>
            <a:xfrm>
              <a:off x="-3935060" y="-1192796"/>
              <a:ext cx="43384" cy="13689"/>
            </a:xfrm>
            <a:custGeom>
              <a:avLst/>
              <a:gdLst/>
              <a:ahLst/>
              <a:cxnLst/>
              <a:rect l="l" t="t" r="r" b="b"/>
              <a:pathLst>
                <a:path w="599" h="189" extrusionOk="0">
                  <a:moveTo>
                    <a:pt x="1" y="0"/>
                  </a:moveTo>
                  <a:lnTo>
                    <a:pt x="1" y="189"/>
                  </a:lnTo>
                  <a:lnTo>
                    <a:pt x="599" y="189"/>
                  </a:lnTo>
                  <a:lnTo>
                    <a:pt x="59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6" name="Google Shape;11576;p123"/>
            <p:cNvSpPr/>
            <p:nvPr/>
          </p:nvSpPr>
          <p:spPr>
            <a:xfrm>
              <a:off x="-3935784" y="-1170054"/>
              <a:ext cx="44108" cy="13761"/>
            </a:xfrm>
            <a:custGeom>
              <a:avLst/>
              <a:gdLst/>
              <a:ahLst/>
              <a:cxnLst/>
              <a:rect l="l" t="t" r="r" b="b"/>
              <a:pathLst>
                <a:path w="609" h="190" extrusionOk="0">
                  <a:moveTo>
                    <a:pt x="0" y="1"/>
                  </a:moveTo>
                  <a:lnTo>
                    <a:pt x="0" y="190"/>
                  </a:lnTo>
                  <a:lnTo>
                    <a:pt x="598" y="190"/>
                  </a:lnTo>
                  <a:lnTo>
                    <a:pt x="6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7" name="Google Shape;11577;p123"/>
            <p:cNvSpPr/>
            <p:nvPr/>
          </p:nvSpPr>
          <p:spPr>
            <a:xfrm>
              <a:off x="-3988222" y="-1211048"/>
              <a:ext cx="25929" cy="10719"/>
            </a:xfrm>
            <a:custGeom>
              <a:avLst/>
              <a:gdLst/>
              <a:ahLst/>
              <a:cxnLst/>
              <a:rect l="l" t="t" r="r" b="b"/>
              <a:pathLst>
                <a:path w="358" h="148" extrusionOk="0">
                  <a:moveTo>
                    <a:pt x="11" y="1"/>
                  </a:moveTo>
                  <a:lnTo>
                    <a:pt x="1" y="147"/>
                  </a:lnTo>
                  <a:lnTo>
                    <a:pt x="357" y="147"/>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8" name="Google Shape;11578;p123"/>
            <p:cNvSpPr/>
            <p:nvPr/>
          </p:nvSpPr>
          <p:spPr>
            <a:xfrm>
              <a:off x="-3939623" y="-1022663"/>
              <a:ext cx="49468" cy="12168"/>
            </a:xfrm>
            <a:custGeom>
              <a:avLst/>
              <a:gdLst/>
              <a:ahLst/>
              <a:cxnLst/>
              <a:rect l="l" t="t" r="r" b="b"/>
              <a:pathLst>
                <a:path w="683" h="168" extrusionOk="0">
                  <a:moveTo>
                    <a:pt x="1" y="0"/>
                  </a:moveTo>
                  <a:lnTo>
                    <a:pt x="1" y="168"/>
                  </a:lnTo>
                  <a:lnTo>
                    <a:pt x="683" y="168"/>
                  </a:lnTo>
                  <a:lnTo>
                    <a:pt x="6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9" name="Google Shape;11579;p123"/>
            <p:cNvSpPr/>
            <p:nvPr/>
          </p:nvSpPr>
          <p:spPr>
            <a:xfrm>
              <a:off x="-3983659" y="-1024474"/>
              <a:ext cx="11878" cy="9850"/>
            </a:xfrm>
            <a:custGeom>
              <a:avLst/>
              <a:gdLst/>
              <a:ahLst/>
              <a:cxnLst/>
              <a:rect l="l" t="t" r="r" b="b"/>
              <a:pathLst>
                <a:path w="164" h="136" extrusionOk="0">
                  <a:moveTo>
                    <a:pt x="73" y="1"/>
                  </a:moveTo>
                  <a:cubicBezTo>
                    <a:pt x="67" y="1"/>
                    <a:pt x="60" y="2"/>
                    <a:pt x="53" y="4"/>
                  </a:cubicBezTo>
                  <a:cubicBezTo>
                    <a:pt x="22" y="4"/>
                    <a:pt x="1" y="36"/>
                    <a:pt x="1" y="67"/>
                  </a:cubicBezTo>
                  <a:cubicBezTo>
                    <a:pt x="1" y="108"/>
                    <a:pt x="36" y="136"/>
                    <a:pt x="72" y="136"/>
                  </a:cubicBezTo>
                  <a:cubicBezTo>
                    <a:pt x="92" y="136"/>
                    <a:pt x="112" y="127"/>
                    <a:pt x="127" y="109"/>
                  </a:cubicBezTo>
                  <a:cubicBezTo>
                    <a:pt x="164" y="72"/>
                    <a:pt x="126" y="1"/>
                    <a:pt x="7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0" name="Google Shape;11580;p123"/>
            <p:cNvSpPr/>
            <p:nvPr/>
          </p:nvSpPr>
          <p:spPr>
            <a:xfrm>
              <a:off x="-4064923" y="-1212569"/>
              <a:ext cx="45629" cy="17527"/>
            </a:xfrm>
            <a:custGeom>
              <a:avLst/>
              <a:gdLst/>
              <a:ahLst/>
              <a:cxnLst/>
              <a:rect l="l" t="t" r="r" b="b"/>
              <a:pathLst>
                <a:path w="630" h="242" extrusionOk="0">
                  <a:moveTo>
                    <a:pt x="11" y="1"/>
                  </a:moveTo>
                  <a:lnTo>
                    <a:pt x="1" y="242"/>
                  </a:lnTo>
                  <a:lnTo>
                    <a:pt x="630" y="242"/>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1" name="Google Shape;11581;p123"/>
            <p:cNvSpPr/>
            <p:nvPr/>
          </p:nvSpPr>
          <p:spPr>
            <a:xfrm>
              <a:off x="-4146187" y="-1035628"/>
              <a:ext cx="40342" cy="25132"/>
            </a:xfrm>
            <a:custGeom>
              <a:avLst/>
              <a:gdLst/>
              <a:ahLst/>
              <a:cxnLst/>
              <a:rect l="l" t="t" r="r" b="b"/>
              <a:pathLst>
                <a:path w="557" h="347" extrusionOk="0">
                  <a:moveTo>
                    <a:pt x="1" y="1"/>
                  </a:moveTo>
                  <a:lnTo>
                    <a:pt x="1" y="347"/>
                  </a:lnTo>
                  <a:lnTo>
                    <a:pt x="556" y="347"/>
                  </a:lnTo>
                  <a:lnTo>
                    <a:pt x="55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2" name="Google Shape;11582;p123"/>
            <p:cNvSpPr/>
            <p:nvPr/>
          </p:nvSpPr>
          <p:spPr>
            <a:xfrm>
              <a:off x="-3860604" y="-1152599"/>
              <a:ext cx="34982" cy="23684"/>
            </a:xfrm>
            <a:custGeom>
              <a:avLst/>
              <a:gdLst/>
              <a:ahLst/>
              <a:cxnLst/>
              <a:rect l="l" t="t" r="r" b="b"/>
              <a:pathLst>
                <a:path w="483" h="327" extrusionOk="0">
                  <a:moveTo>
                    <a:pt x="1" y="1"/>
                  </a:moveTo>
                  <a:lnTo>
                    <a:pt x="1" y="295"/>
                  </a:lnTo>
                  <a:lnTo>
                    <a:pt x="483" y="326"/>
                  </a:lnTo>
                  <a:lnTo>
                    <a:pt x="483" y="3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3" name="Google Shape;11583;p123"/>
            <p:cNvSpPr/>
            <p:nvPr/>
          </p:nvSpPr>
          <p:spPr>
            <a:xfrm>
              <a:off x="-3863646" y="-1025705"/>
              <a:ext cx="33462" cy="22815"/>
            </a:xfrm>
            <a:custGeom>
              <a:avLst/>
              <a:gdLst/>
              <a:ahLst/>
              <a:cxnLst/>
              <a:rect l="l" t="t" r="r" b="b"/>
              <a:pathLst>
                <a:path w="462" h="315" extrusionOk="0">
                  <a:moveTo>
                    <a:pt x="1" y="0"/>
                  </a:moveTo>
                  <a:lnTo>
                    <a:pt x="1" y="283"/>
                  </a:lnTo>
                  <a:lnTo>
                    <a:pt x="452" y="315"/>
                  </a:lnTo>
                  <a:lnTo>
                    <a:pt x="462"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4" name="Google Shape;11584;p123"/>
            <p:cNvSpPr/>
            <p:nvPr/>
          </p:nvSpPr>
          <p:spPr>
            <a:xfrm>
              <a:off x="-4157559" y="-1211773"/>
              <a:ext cx="47947" cy="16006"/>
            </a:xfrm>
            <a:custGeom>
              <a:avLst/>
              <a:gdLst/>
              <a:ahLst/>
              <a:cxnLst/>
              <a:rect l="l" t="t" r="r" b="b"/>
              <a:pathLst>
                <a:path w="662" h="221" extrusionOk="0">
                  <a:moveTo>
                    <a:pt x="0" y="0"/>
                  </a:moveTo>
                  <a:lnTo>
                    <a:pt x="0" y="220"/>
                  </a:lnTo>
                  <a:lnTo>
                    <a:pt x="661" y="220"/>
                  </a:lnTo>
                  <a:lnTo>
                    <a:pt x="66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5" name="Google Shape;11585;p123"/>
            <p:cNvSpPr/>
            <p:nvPr/>
          </p:nvSpPr>
          <p:spPr>
            <a:xfrm>
              <a:off x="-4056521" y="-1025126"/>
              <a:ext cx="8764" cy="7460"/>
            </a:xfrm>
            <a:custGeom>
              <a:avLst/>
              <a:gdLst/>
              <a:ahLst/>
              <a:cxnLst/>
              <a:rect l="l" t="t" r="r" b="b"/>
              <a:pathLst>
                <a:path w="121" h="103" extrusionOk="0">
                  <a:moveTo>
                    <a:pt x="59" y="0"/>
                  </a:moveTo>
                  <a:cubicBezTo>
                    <a:pt x="29" y="0"/>
                    <a:pt x="0" y="18"/>
                    <a:pt x="11" y="55"/>
                  </a:cubicBezTo>
                  <a:cubicBezTo>
                    <a:pt x="0" y="87"/>
                    <a:pt x="29" y="102"/>
                    <a:pt x="59" y="102"/>
                  </a:cubicBezTo>
                  <a:cubicBezTo>
                    <a:pt x="89" y="102"/>
                    <a:pt x="121" y="87"/>
                    <a:pt x="115" y="55"/>
                  </a:cubicBezTo>
                  <a:cubicBezTo>
                    <a:pt x="121" y="18"/>
                    <a:pt x="89" y="0"/>
                    <a:pt x="59"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6" name="Google Shape;11586;p123"/>
            <p:cNvSpPr/>
            <p:nvPr/>
          </p:nvSpPr>
          <p:spPr>
            <a:xfrm>
              <a:off x="-4048989" y="-1177876"/>
              <a:ext cx="9271" cy="7170"/>
            </a:xfrm>
            <a:custGeom>
              <a:avLst/>
              <a:gdLst/>
              <a:ahLst/>
              <a:cxnLst/>
              <a:rect l="l" t="t" r="r" b="b"/>
              <a:pathLst>
                <a:path w="128" h="99" extrusionOk="0">
                  <a:moveTo>
                    <a:pt x="25" y="0"/>
                  </a:moveTo>
                  <a:cubicBezTo>
                    <a:pt x="14" y="0"/>
                    <a:pt x="5" y="7"/>
                    <a:pt x="1" y="25"/>
                  </a:cubicBezTo>
                  <a:cubicBezTo>
                    <a:pt x="1" y="67"/>
                    <a:pt x="22" y="88"/>
                    <a:pt x="53" y="98"/>
                  </a:cubicBezTo>
                  <a:cubicBezTo>
                    <a:pt x="128" y="98"/>
                    <a:pt x="65" y="0"/>
                    <a:pt x="2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7" name="Google Shape;11587;p123"/>
            <p:cNvSpPr/>
            <p:nvPr/>
          </p:nvSpPr>
          <p:spPr>
            <a:xfrm>
              <a:off x="-4130253" y="-1059167"/>
              <a:ext cx="9995" cy="12240"/>
            </a:xfrm>
            <a:custGeom>
              <a:avLst/>
              <a:gdLst/>
              <a:ahLst/>
              <a:cxnLst/>
              <a:rect l="l" t="t" r="r" b="b"/>
              <a:pathLst>
                <a:path w="138" h="169" extrusionOk="0">
                  <a:moveTo>
                    <a:pt x="64" y="1"/>
                  </a:moveTo>
                  <a:cubicBezTo>
                    <a:pt x="32" y="11"/>
                    <a:pt x="1" y="43"/>
                    <a:pt x="1" y="85"/>
                  </a:cubicBezTo>
                  <a:cubicBezTo>
                    <a:pt x="1" y="127"/>
                    <a:pt x="32" y="158"/>
                    <a:pt x="64" y="169"/>
                  </a:cubicBezTo>
                  <a:cubicBezTo>
                    <a:pt x="106" y="158"/>
                    <a:pt x="137" y="127"/>
                    <a:pt x="127" y="85"/>
                  </a:cubicBezTo>
                  <a:cubicBezTo>
                    <a:pt x="137" y="43"/>
                    <a:pt x="106" y="1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8" name="Google Shape;11588;p123"/>
            <p:cNvSpPr/>
            <p:nvPr/>
          </p:nvSpPr>
          <p:spPr>
            <a:xfrm>
              <a:off x="-4138582" y="-1176210"/>
              <a:ext cx="11226" cy="7750"/>
            </a:xfrm>
            <a:custGeom>
              <a:avLst/>
              <a:gdLst/>
              <a:ahLst/>
              <a:cxnLst/>
              <a:rect l="l" t="t" r="r" b="b"/>
              <a:pathLst>
                <a:path w="155" h="107" extrusionOk="0">
                  <a:moveTo>
                    <a:pt x="31" y="0"/>
                  </a:moveTo>
                  <a:cubicBezTo>
                    <a:pt x="17" y="0"/>
                    <a:pt x="5" y="10"/>
                    <a:pt x="1" y="33"/>
                  </a:cubicBezTo>
                  <a:cubicBezTo>
                    <a:pt x="1" y="65"/>
                    <a:pt x="32" y="107"/>
                    <a:pt x="74" y="107"/>
                  </a:cubicBezTo>
                  <a:cubicBezTo>
                    <a:pt x="155" y="107"/>
                    <a:pt x="79" y="0"/>
                    <a:pt x="31"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9" name="Google Shape;11589;p123"/>
            <p:cNvSpPr/>
            <p:nvPr/>
          </p:nvSpPr>
          <p:spPr>
            <a:xfrm>
              <a:off x="-4273805" y="-1732820"/>
              <a:ext cx="81336" cy="164845"/>
            </a:xfrm>
            <a:custGeom>
              <a:avLst/>
              <a:gdLst/>
              <a:ahLst/>
              <a:cxnLst/>
              <a:rect l="l" t="t" r="r" b="b"/>
              <a:pathLst>
                <a:path w="1123" h="2276" extrusionOk="0">
                  <a:moveTo>
                    <a:pt x="588" y="0"/>
                  </a:moveTo>
                  <a:lnTo>
                    <a:pt x="1" y="2171"/>
                  </a:lnTo>
                  <a:lnTo>
                    <a:pt x="546" y="2276"/>
                  </a:lnTo>
                  <a:lnTo>
                    <a:pt x="1123" y="74"/>
                  </a:lnTo>
                  <a:lnTo>
                    <a:pt x="588"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0" name="Google Shape;11590;p123"/>
            <p:cNvSpPr/>
            <p:nvPr/>
          </p:nvSpPr>
          <p:spPr>
            <a:xfrm>
              <a:off x="-4258596" y="-1732820"/>
              <a:ext cx="66126" cy="101109"/>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1" name="Google Shape;11591;p123"/>
            <p:cNvSpPr/>
            <p:nvPr/>
          </p:nvSpPr>
          <p:spPr>
            <a:xfrm>
              <a:off x="-4231218" y="-1720652"/>
              <a:ext cx="26653" cy="22090"/>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2" name="Google Shape;11592;p123"/>
            <p:cNvSpPr/>
            <p:nvPr/>
          </p:nvSpPr>
          <p:spPr>
            <a:xfrm>
              <a:off x="-4263883" y="-1596148"/>
              <a:ext cx="25132" cy="221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3" name="Google Shape;11593;p123"/>
            <p:cNvSpPr/>
            <p:nvPr/>
          </p:nvSpPr>
          <p:spPr>
            <a:xfrm>
              <a:off x="-4228176" y="-1693346"/>
              <a:ext cx="6881" cy="16006"/>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4" name="Google Shape;11594;p123"/>
            <p:cNvSpPr/>
            <p:nvPr/>
          </p:nvSpPr>
          <p:spPr>
            <a:xfrm>
              <a:off x="-4683893" y="-1737383"/>
              <a:ext cx="56276" cy="168684"/>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5" name="Google Shape;11595;p123"/>
            <p:cNvSpPr/>
            <p:nvPr/>
          </p:nvSpPr>
          <p:spPr>
            <a:xfrm>
              <a:off x="-5019597" y="-1737383"/>
              <a:ext cx="73731" cy="168684"/>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6" name="Google Shape;11596;p123"/>
            <p:cNvSpPr/>
            <p:nvPr/>
          </p:nvSpPr>
          <p:spPr>
            <a:xfrm>
              <a:off x="-4819840" y="-1691029"/>
              <a:ext cx="53234" cy="122330"/>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7" name="Google Shape;11597;p123"/>
            <p:cNvSpPr/>
            <p:nvPr/>
          </p:nvSpPr>
          <p:spPr>
            <a:xfrm>
              <a:off x="-4870757" y="-1737383"/>
              <a:ext cx="43384" cy="168684"/>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8" name="Google Shape;11598;p123"/>
            <p:cNvSpPr/>
            <p:nvPr/>
          </p:nvSpPr>
          <p:spPr>
            <a:xfrm>
              <a:off x="-4945937" y="-1721448"/>
              <a:ext cx="71486" cy="152750"/>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9" name="Google Shape;11599;p123"/>
            <p:cNvSpPr/>
            <p:nvPr/>
          </p:nvSpPr>
          <p:spPr>
            <a:xfrm>
              <a:off x="-4762912" y="-1723694"/>
              <a:ext cx="73731" cy="15499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0" name="Google Shape;11600;p123"/>
            <p:cNvSpPr/>
            <p:nvPr/>
          </p:nvSpPr>
          <p:spPr>
            <a:xfrm>
              <a:off x="-4682372" y="-1630262"/>
              <a:ext cx="54755" cy="61563"/>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1" name="Google Shape;11601;p123"/>
            <p:cNvSpPr/>
            <p:nvPr/>
          </p:nvSpPr>
          <p:spPr>
            <a:xfrm>
              <a:off x="-5019597" y="-1671328"/>
              <a:ext cx="71486" cy="102630"/>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2" name="Google Shape;11602;p123"/>
            <p:cNvSpPr/>
            <p:nvPr/>
          </p:nvSpPr>
          <p:spPr>
            <a:xfrm>
              <a:off x="-4819840" y="-1662927"/>
              <a:ext cx="53234" cy="94952"/>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3" name="Google Shape;11603;p123"/>
            <p:cNvSpPr/>
            <p:nvPr/>
          </p:nvSpPr>
          <p:spPr>
            <a:xfrm>
              <a:off x="-4869236" y="-1669011"/>
              <a:ext cx="41863" cy="100312"/>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4" name="Google Shape;11604;p123"/>
            <p:cNvSpPr/>
            <p:nvPr/>
          </p:nvSpPr>
          <p:spPr>
            <a:xfrm>
              <a:off x="-4945937" y="-1671328"/>
              <a:ext cx="71486" cy="102630"/>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5" name="Google Shape;11605;p123"/>
            <p:cNvSpPr/>
            <p:nvPr/>
          </p:nvSpPr>
          <p:spPr>
            <a:xfrm>
              <a:off x="-4761391" y="-1653076"/>
              <a:ext cx="72210" cy="84378"/>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6" name="Google Shape;11606;p123"/>
            <p:cNvSpPr/>
            <p:nvPr/>
          </p:nvSpPr>
          <p:spPr>
            <a:xfrm>
              <a:off x="-5009747" y="-1587746"/>
              <a:ext cx="44108" cy="1144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7" name="Google Shape;11607;p123"/>
            <p:cNvSpPr/>
            <p:nvPr/>
          </p:nvSpPr>
          <p:spPr>
            <a:xfrm>
              <a:off x="-5008950" y="-1605998"/>
              <a:ext cx="44108" cy="1071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8" name="Google Shape;11608;p123"/>
            <p:cNvSpPr/>
            <p:nvPr/>
          </p:nvSpPr>
          <p:spPr>
            <a:xfrm>
              <a:off x="-4931524" y="-1592309"/>
              <a:ext cx="41863" cy="1448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9" name="Google Shape;11609;p123"/>
            <p:cNvSpPr/>
            <p:nvPr/>
          </p:nvSpPr>
          <p:spPr>
            <a:xfrm>
              <a:off x="-5012789" y="-1730574"/>
              <a:ext cx="48671" cy="9995"/>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0" name="Google Shape;11610;p123"/>
            <p:cNvSpPr/>
            <p:nvPr/>
          </p:nvSpPr>
          <p:spPr>
            <a:xfrm>
              <a:off x="-4852288" y="-1727532"/>
              <a:ext cx="8981" cy="8474"/>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1" name="Google Shape;11611;p123"/>
            <p:cNvSpPr/>
            <p:nvPr/>
          </p:nvSpPr>
          <p:spPr>
            <a:xfrm>
              <a:off x="-4912041" y="-1609764"/>
              <a:ext cx="7967" cy="5504"/>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2" name="Google Shape;11612;p123"/>
            <p:cNvSpPr/>
            <p:nvPr/>
          </p:nvSpPr>
          <p:spPr>
            <a:xfrm>
              <a:off x="-4809990" y="-1585501"/>
              <a:ext cx="32737" cy="9198"/>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3" name="Google Shape;11613;p123"/>
            <p:cNvSpPr/>
            <p:nvPr/>
          </p:nvSpPr>
          <p:spPr>
            <a:xfrm>
              <a:off x="-4859314" y="-1595351"/>
              <a:ext cx="26653" cy="21366"/>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4" name="Google Shape;11614;p123"/>
            <p:cNvSpPr/>
            <p:nvPr/>
          </p:nvSpPr>
          <p:spPr>
            <a:xfrm>
              <a:off x="-4746978" y="-1714568"/>
              <a:ext cx="38097" cy="16731"/>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5" name="Google Shape;11615;p123"/>
            <p:cNvSpPr/>
            <p:nvPr/>
          </p:nvSpPr>
          <p:spPr>
            <a:xfrm>
              <a:off x="-4679330" y="-1729053"/>
              <a:ext cx="30420" cy="19048"/>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6" name="Google Shape;11616;p123"/>
            <p:cNvSpPr/>
            <p:nvPr/>
          </p:nvSpPr>
          <p:spPr>
            <a:xfrm>
              <a:off x="-4752265" y="-1589267"/>
              <a:ext cx="50989" cy="13761"/>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7" name="Google Shape;11617;p123"/>
            <p:cNvSpPr/>
            <p:nvPr/>
          </p:nvSpPr>
          <p:spPr>
            <a:xfrm>
              <a:off x="-4676288" y="-1608243"/>
              <a:ext cx="38024" cy="34982"/>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8" name="Google Shape;11618;p123"/>
            <p:cNvSpPr/>
            <p:nvPr/>
          </p:nvSpPr>
          <p:spPr>
            <a:xfrm>
              <a:off x="-4847942" y="-1616645"/>
              <a:ext cx="3839" cy="16079"/>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9" name="Google Shape;11619;p123"/>
            <p:cNvSpPr/>
            <p:nvPr/>
          </p:nvSpPr>
          <p:spPr>
            <a:xfrm>
              <a:off x="-4800864" y="-1682844"/>
              <a:ext cx="12820" cy="10430"/>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0" name="Google Shape;11620;p123"/>
            <p:cNvSpPr/>
            <p:nvPr/>
          </p:nvSpPr>
          <p:spPr>
            <a:xfrm>
              <a:off x="-4140828" y="-1753317"/>
              <a:ext cx="36503" cy="184618"/>
            </a:xfrm>
            <a:custGeom>
              <a:avLst/>
              <a:gdLst/>
              <a:ahLst/>
              <a:cxnLst/>
              <a:rect l="l" t="t" r="r" b="b"/>
              <a:pathLst>
                <a:path w="504" h="2549" extrusionOk="0">
                  <a:moveTo>
                    <a:pt x="0" y="0"/>
                  </a:moveTo>
                  <a:lnTo>
                    <a:pt x="21" y="2548"/>
                  </a:lnTo>
                  <a:lnTo>
                    <a:pt x="503" y="2548"/>
                  </a:lnTo>
                  <a:lnTo>
                    <a:pt x="399"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1" name="Google Shape;11621;p123"/>
            <p:cNvSpPr/>
            <p:nvPr/>
          </p:nvSpPr>
          <p:spPr>
            <a:xfrm>
              <a:off x="-3699596" y="-1722969"/>
              <a:ext cx="55552" cy="154271"/>
            </a:xfrm>
            <a:custGeom>
              <a:avLst/>
              <a:gdLst/>
              <a:ahLst/>
              <a:cxnLst/>
              <a:rect l="l" t="t" r="r" b="b"/>
              <a:pathLst>
                <a:path w="767" h="2130" extrusionOk="0">
                  <a:moveTo>
                    <a:pt x="1" y="1"/>
                  </a:moveTo>
                  <a:lnTo>
                    <a:pt x="32" y="2129"/>
                  </a:lnTo>
                  <a:lnTo>
                    <a:pt x="766" y="2129"/>
                  </a:lnTo>
                  <a:lnTo>
                    <a:pt x="609"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2" name="Google Shape;11622;p123"/>
            <p:cNvSpPr/>
            <p:nvPr/>
          </p:nvSpPr>
          <p:spPr>
            <a:xfrm>
              <a:off x="-3641871" y="-1722969"/>
              <a:ext cx="47947" cy="154271"/>
            </a:xfrm>
            <a:custGeom>
              <a:avLst/>
              <a:gdLst/>
              <a:ahLst/>
              <a:cxnLst/>
              <a:rect l="l" t="t" r="r" b="b"/>
              <a:pathLst>
                <a:path w="662" h="2130" extrusionOk="0">
                  <a:moveTo>
                    <a:pt x="22" y="1"/>
                  </a:moveTo>
                  <a:lnTo>
                    <a:pt x="1" y="2129"/>
                  </a:lnTo>
                  <a:lnTo>
                    <a:pt x="598" y="2129"/>
                  </a:lnTo>
                  <a:lnTo>
                    <a:pt x="661"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3" name="Google Shape;11623;p123"/>
            <p:cNvSpPr/>
            <p:nvPr/>
          </p:nvSpPr>
          <p:spPr>
            <a:xfrm>
              <a:off x="-3699596" y="-1722969"/>
              <a:ext cx="51713" cy="108714"/>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4" name="Google Shape;11624;p123"/>
            <p:cNvSpPr/>
            <p:nvPr/>
          </p:nvSpPr>
          <p:spPr>
            <a:xfrm>
              <a:off x="-3641871" y="-1722969"/>
              <a:ext cx="47947" cy="106396"/>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5" name="Google Shape;11625;p123"/>
            <p:cNvSpPr/>
            <p:nvPr/>
          </p:nvSpPr>
          <p:spPr>
            <a:xfrm>
              <a:off x="-3695033" y="-1716089"/>
              <a:ext cx="32737" cy="12168"/>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6" name="Google Shape;11626;p123"/>
            <p:cNvSpPr/>
            <p:nvPr/>
          </p:nvSpPr>
          <p:spPr>
            <a:xfrm>
              <a:off x="-3634266" y="-1594627"/>
              <a:ext cx="28174" cy="17600"/>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7" name="Google Shape;11627;p123"/>
            <p:cNvSpPr/>
            <p:nvPr/>
          </p:nvSpPr>
          <p:spPr>
            <a:xfrm>
              <a:off x="-3632021" y="-1715364"/>
              <a:ext cx="34258" cy="1071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8" name="Google Shape;11628;p123"/>
            <p:cNvSpPr/>
            <p:nvPr/>
          </p:nvSpPr>
          <p:spPr>
            <a:xfrm>
              <a:off x="-3674536" y="-1587746"/>
              <a:ext cx="5432" cy="6881"/>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9" name="Google Shape;11629;p123"/>
            <p:cNvSpPr/>
            <p:nvPr/>
          </p:nvSpPr>
          <p:spPr>
            <a:xfrm>
              <a:off x="-3679823" y="-1694071"/>
              <a:ext cx="5360" cy="6881"/>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0" name="Google Shape;11630;p123"/>
            <p:cNvSpPr/>
            <p:nvPr/>
          </p:nvSpPr>
          <p:spPr>
            <a:xfrm>
              <a:off x="-3623619" y="-1610561"/>
              <a:ext cx="6156" cy="8474"/>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1" name="Google Shape;11631;p123"/>
            <p:cNvSpPr/>
            <p:nvPr/>
          </p:nvSpPr>
          <p:spPr>
            <a:xfrm>
              <a:off x="-3584870" y="-1680454"/>
              <a:ext cx="54755" cy="111756"/>
            </a:xfrm>
            <a:custGeom>
              <a:avLst/>
              <a:gdLst/>
              <a:ahLst/>
              <a:cxnLst/>
              <a:rect l="l" t="t" r="r" b="b"/>
              <a:pathLst>
                <a:path w="756" h="1543" extrusionOk="0">
                  <a:moveTo>
                    <a:pt x="0" y="1"/>
                  </a:moveTo>
                  <a:lnTo>
                    <a:pt x="0" y="1542"/>
                  </a:lnTo>
                  <a:lnTo>
                    <a:pt x="713" y="1542"/>
                  </a:lnTo>
                  <a:lnTo>
                    <a:pt x="755"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2" name="Google Shape;11632;p123"/>
            <p:cNvSpPr/>
            <p:nvPr/>
          </p:nvSpPr>
          <p:spPr>
            <a:xfrm>
              <a:off x="-3584870" y="-1680454"/>
              <a:ext cx="54755" cy="57073"/>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3" name="Google Shape;11633;p123"/>
            <p:cNvSpPr/>
            <p:nvPr/>
          </p:nvSpPr>
          <p:spPr>
            <a:xfrm>
              <a:off x="-3579583" y="-1674370"/>
              <a:ext cx="37300" cy="16079"/>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4" name="Google Shape;11634;p123"/>
            <p:cNvSpPr/>
            <p:nvPr/>
          </p:nvSpPr>
          <p:spPr>
            <a:xfrm>
              <a:off x="-3578859" y="-1587746"/>
              <a:ext cx="35055" cy="16006"/>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5" name="Google Shape;11635;p123"/>
            <p:cNvSpPr/>
            <p:nvPr/>
          </p:nvSpPr>
          <p:spPr>
            <a:xfrm>
              <a:off x="-3521134" y="-1753317"/>
              <a:ext cx="49468" cy="184618"/>
            </a:xfrm>
            <a:custGeom>
              <a:avLst/>
              <a:gdLst/>
              <a:ahLst/>
              <a:cxnLst/>
              <a:rect l="l" t="t" r="r" b="b"/>
              <a:pathLst>
                <a:path w="683" h="2549" extrusionOk="0">
                  <a:moveTo>
                    <a:pt x="1" y="0"/>
                  </a:moveTo>
                  <a:lnTo>
                    <a:pt x="32" y="2548"/>
                  </a:lnTo>
                  <a:lnTo>
                    <a:pt x="683" y="2548"/>
                  </a:lnTo>
                  <a:lnTo>
                    <a:pt x="546"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6" name="Google Shape;11636;p123"/>
            <p:cNvSpPr/>
            <p:nvPr/>
          </p:nvSpPr>
          <p:spPr>
            <a:xfrm>
              <a:off x="-3469492" y="-1753317"/>
              <a:ext cx="43384" cy="184618"/>
            </a:xfrm>
            <a:custGeom>
              <a:avLst/>
              <a:gdLst/>
              <a:ahLst/>
              <a:cxnLst/>
              <a:rect l="l" t="t" r="r" b="b"/>
              <a:pathLst>
                <a:path w="599" h="2549" extrusionOk="0">
                  <a:moveTo>
                    <a:pt x="22" y="0"/>
                  </a:moveTo>
                  <a:lnTo>
                    <a:pt x="1" y="2548"/>
                  </a:lnTo>
                  <a:lnTo>
                    <a:pt x="536" y="2548"/>
                  </a:lnTo>
                  <a:lnTo>
                    <a:pt x="599"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7" name="Google Shape;11637;p123"/>
            <p:cNvSpPr/>
            <p:nvPr/>
          </p:nvSpPr>
          <p:spPr>
            <a:xfrm>
              <a:off x="-3521134" y="-1753317"/>
              <a:ext cx="46426" cy="130659"/>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8" name="Google Shape;11638;p123"/>
            <p:cNvSpPr/>
            <p:nvPr/>
          </p:nvSpPr>
          <p:spPr>
            <a:xfrm>
              <a:off x="-3468696" y="-1753317"/>
              <a:ext cx="42587" cy="127617"/>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9" name="Google Shape;11639;p123"/>
            <p:cNvSpPr/>
            <p:nvPr/>
          </p:nvSpPr>
          <p:spPr>
            <a:xfrm>
              <a:off x="-3516571" y="-1744988"/>
              <a:ext cx="28971" cy="13761"/>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0" name="Google Shape;11640;p123"/>
            <p:cNvSpPr/>
            <p:nvPr/>
          </p:nvSpPr>
          <p:spPr>
            <a:xfrm>
              <a:off x="-3462612" y="-1599190"/>
              <a:ext cx="25857" cy="20642"/>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1" name="Google Shape;11641;p123"/>
            <p:cNvSpPr/>
            <p:nvPr/>
          </p:nvSpPr>
          <p:spPr>
            <a:xfrm>
              <a:off x="-3460366" y="-1744988"/>
              <a:ext cx="30492" cy="13761"/>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2" name="Google Shape;11642;p123"/>
            <p:cNvSpPr/>
            <p:nvPr/>
          </p:nvSpPr>
          <p:spPr>
            <a:xfrm>
              <a:off x="-3498319" y="-1591585"/>
              <a:ext cx="4635" cy="8474"/>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3" name="Google Shape;11643;p123"/>
            <p:cNvSpPr/>
            <p:nvPr/>
          </p:nvSpPr>
          <p:spPr>
            <a:xfrm>
              <a:off x="-3502882" y="-1718406"/>
              <a:ext cx="4635" cy="7677"/>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4" name="Google Shape;11644;p123"/>
            <p:cNvSpPr/>
            <p:nvPr/>
          </p:nvSpPr>
          <p:spPr>
            <a:xfrm>
              <a:off x="-3452762" y="-1618166"/>
              <a:ext cx="5432" cy="9198"/>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5" name="Google Shape;11645;p123"/>
            <p:cNvSpPr/>
            <p:nvPr/>
          </p:nvSpPr>
          <p:spPr>
            <a:xfrm>
              <a:off x="-4100630" y="-1753317"/>
              <a:ext cx="54755" cy="184618"/>
            </a:xfrm>
            <a:custGeom>
              <a:avLst/>
              <a:gdLst/>
              <a:ahLst/>
              <a:cxnLst/>
              <a:rect l="l" t="t" r="r" b="b"/>
              <a:pathLst>
                <a:path w="756" h="2549" extrusionOk="0">
                  <a:moveTo>
                    <a:pt x="1" y="0"/>
                  </a:moveTo>
                  <a:lnTo>
                    <a:pt x="22" y="2548"/>
                  </a:lnTo>
                  <a:lnTo>
                    <a:pt x="756" y="2548"/>
                  </a:lnTo>
                  <a:lnTo>
                    <a:pt x="599"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6" name="Google Shape;11646;p123"/>
            <p:cNvSpPr/>
            <p:nvPr/>
          </p:nvSpPr>
          <p:spPr>
            <a:xfrm>
              <a:off x="-4043629" y="-1753317"/>
              <a:ext cx="47875" cy="184618"/>
            </a:xfrm>
            <a:custGeom>
              <a:avLst/>
              <a:gdLst/>
              <a:ahLst/>
              <a:cxnLst/>
              <a:rect l="l" t="t" r="r" b="b"/>
              <a:pathLst>
                <a:path w="661" h="2549" extrusionOk="0">
                  <a:moveTo>
                    <a:pt x="21" y="0"/>
                  </a:moveTo>
                  <a:lnTo>
                    <a:pt x="0" y="2548"/>
                  </a:lnTo>
                  <a:lnTo>
                    <a:pt x="598" y="2548"/>
                  </a:lnTo>
                  <a:lnTo>
                    <a:pt x="661"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7" name="Google Shape;11647;p123"/>
            <p:cNvSpPr/>
            <p:nvPr/>
          </p:nvSpPr>
          <p:spPr>
            <a:xfrm>
              <a:off x="-4191745" y="-1738179"/>
              <a:ext cx="47150" cy="169480"/>
            </a:xfrm>
            <a:custGeom>
              <a:avLst/>
              <a:gdLst/>
              <a:ahLst/>
              <a:cxnLst/>
              <a:rect l="l" t="t" r="r" b="b"/>
              <a:pathLst>
                <a:path w="651" h="2340" extrusionOk="0">
                  <a:moveTo>
                    <a:pt x="1" y="1"/>
                  </a:moveTo>
                  <a:lnTo>
                    <a:pt x="11" y="2339"/>
                  </a:lnTo>
                  <a:lnTo>
                    <a:pt x="651" y="2339"/>
                  </a:lnTo>
                  <a:lnTo>
                    <a:pt x="588" y="32"/>
                  </a:lnTo>
                  <a:lnTo>
                    <a:pt x="1"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8" name="Google Shape;11648;p123"/>
            <p:cNvSpPr/>
            <p:nvPr/>
          </p:nvSpPr>
          <p:spPr>
            <a:xfrm>
              <a:off x="-4140828" y="-1753317"/>
              <a:ext cx="34186" cy="129935"/>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9" name="Google Shape;11649;p123"/>
            <p:cNvSpPr/>
            <p:nvPr/>
          </p:nvSpPr>
          <p:spPr>
            <a:xfrm>
              <a:off x="-4100630" y="-1753317"/>
              <a:ext cx="50989" cy="130659"/>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0" name="Google Shape;11650;p123"/>
            <p:cNvSpPr/>
            <p:nvPr/>
          </p:nvSpPr>
          <p:spPr>
            <a:xfrm>
              <a:off x="-4042905" y="-1753317"/>
              <a:ext cx="47150" cy="127617"/>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1" name="Google Shape;11651;p123"/>
            <p:cNvSpPr/>
            <p:nvPr/>
          </p:nvSpPr>
          <p:spPr>
            <a:xfrm>
              <a:off x="-4191745" y="-1738179"/>
              <a:ext cx="45629" cy="112480"/>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2" name="Google Shape;11652;p123"/>
            <p:cNvSpPr/>
            <p:nvPr/>
          </p:nvSpPr>
          <p:spPr>
            <a:xfrm>
              <a:off x="-4185661" y="-1729053"/>
              <a:ext cx="31216" cy="11516"/>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3" name="Google Shape;11653;p123"/>
            <p:cNvSpPr/>
            <p:nvPr/>
          </p:nvSpPr>
          <p:spPr>
            <a:xfrm>
              <a:off x="-4184936" y="-1710077"/>
              <a:ext cx="30492" cy="11516"/>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4" name="Google Shape;11654;p123"/>
            <p:cNvSpPr/>
            <p:nvPr/>
          </p:nvSpPr>
          <p:spPr>
            <a:xfrm>
              <a:off x="-4136265" y="-1744191"/>
              <a:ext cx="18252" cy="9126"/>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5" name="Google Shape;11655;p123"/>
            <p:cNvSpPr/>
            <p:nvPr/>
          </p:nvSpPr>
          <p:spPr>
            <a:xfrm>
              <a:off x="-4186457" y="-1588543"/>
              <a:ext cx="34258" cy="9995"/>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6" name="Google Shape;11656;p123"/>
            <p:cNvSpPr/>
            <p:nvPr/>
          </p:nvSpPr>
          <p:spPr>
            <a:xfrm>
              <a:off x="-4126414" y="-1590064"/>
              <a:ext cx="5360" cy="8474"/>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7" name="Google Shape;11657;p123"/>
            <p:cNvSpPr/>
            <p:nvPr/>
          </p:nvSpPr>
          <p:spPr>
            <a:xfrm>
              <a:off x="-4096067" y="-1744988"/>
              <a:ext cx="32013" cy="13761"/>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8" name="Google Shape;11658;p123"/>
            <p:cNvSpPr/>
            <p:nvPr/>
          </p:nvSpPr>
          <p:spPr>
            <a:xfrm>
              <a:off x="-4036024" y="-1599190"/>
              <a:ext cx="28899" cy="20642"/>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9" name="Google Shape;11659;p123"/>
            <p:cNvSpPr/>
            <p:nvPr/>
          </p:nvSpPr>
          <p:spPr>
            <a:xfrm>
              <a:off x="-4032982" y="-1744988"/>
              <a:ext cx="33462" cy="13761"/>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0" name="Google Shape;11660;p123"/>
            <p:cNvSpPr/>
            <p:nvPr/>
          </p:nvSpPr>
          <p:spPr>
            <a:xfrm>
              <a:off x="-4076294" y="-1591585"/>
              <a:ext cx="5360" cy="8474"/>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1" name="Google Shape;11661;p123"/>
            <p:cNvSpPr/>
            <p:nvPr/>
          </p:nvSpPr>
          <p:spPr>
            <a:xfrm>
              <a:off x="-4080857" y="-1718406"/>
              <a:ext cx="6156" cy="7677"/>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2" name="Google Shape;11662;p123"/>
            <p:cNvSpPr/>
            <p:nvPr/>
          </p:nvSpPr>
          <p:spPr>
            <a:xfrm>
              <a:off x="-4025377" y="-1618166"/>
              <a:ext cx="6881" cy="9198"/>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3" name="Google Shape;11663;p123"/>
            <p:cNvSpPr/>
            <p:nvPr/>
          </p:nvSpPr>
          <p:spPr>
            <a:xfrm>
              <a:off x="-3849232" y="-1753317"/>
              <a:ext cx="51713" cy="184618"/>
            </a:xfrm>
            <a:custGeom>
              <a:avLst/>
              <a:gdLst/>
              <a:ahLst/>
              <a:cxnLst/>
              <a:rect l="l" t="t" r="r" b="b"/>
              <a:pathLst>
                <a:path w="714" h="2549" extrusionOk="0">
                  <a:moveTo>
                    <a:pt x="85" y="0"/>
                  </a:moveTo>
                  <a:lnTo>
                    <a:pt x="1" y="2548"/>
                  </a:lnTo>
                  <a:lnTo>
                    <a:pt x="714" y="2548"/>
                  </a:lnTo>
                  <a:lnTo>
                    <a:pt x="672"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4" name="Google Shape;11664;p123"/>
            <p:cNvSpPr/>
            <p:nvPr/>
          </p:nvSpPr>
          <p:spPr>
            <a:xfrm>
              <a:off x="-3986701" y="-1702472"/>
              <a:ext cx="54755" cy="133774"/>
            </a:xfrm>
            <a:custGeom>
              <a:avLst/>
              <a:gdLst/>
              <a:ahLst/>
              <a:cxnLst/>
              <a:rect l="l" t="t" r="r" b="b"/>
              <a:pathLst>
                <a:path w="756" h="1847" extrusionOk="0">
                  <a:moveTo>
                    <a:pt x="1" y="1"/>
                  </a:moveTo>
                  <a:lnTo>
                    <a:pt x="1" y="1846"/>
                  </a:lnTo>
                  <a:lnTo>
                    <a:pt x="714" y="1846"/>
                  </a:lnTo>
                  <a:lnTo>
                    <a:pt x="756"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5" name="Google Shape;11665;p123"/>
            <p:cNvSpPr/>
            <p:nvPr/>
          </p:nvSpPr>
          <p:spPr>
            <a:xfrm>
              <a:off x="-3788465" y="-1753317"/>
              <a:ext cx="78294" cy="184618"/>
            </a:xfrm>
            <a:custGeom>
              <a:avLst/>
              <a:gdLst/>
              <a:ahLst/>
              <a:cxnLst/>
              <a:rect l="l" t="t" r="r" b="b"/>
              <a:pathLst>
                <a:path w="1081" h="2549" extrusionOk="0">
                  <a:moveTo>
                    <a:pt x="64" y="0"/>
                  </a:moveTo>
                  <a:lnTo>
                    <a:pt x="1" y="2548"/>
                  </a:lnTo>
                  <a:lnTo>
                    <a:pt x="1081" y="2548"/>
                  </a:lnTo>
                  <a:lnTo>
                    <a:pt x="95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6" name="Google Shape;11666;p123"/>
            <p:cNvSpPr/>
            <p:nvPr/>
          </p:nvSpPr>
          <p:spPr>
            <a:xfrm>
              <a:off x="-3925137" y="-1738179"/>
              <a:ext cx="69168" cy="169480"/>
            </a:xfrm>
            <a:custGeom>
              <a:avLst/>
              <a:gdLst/>
              <a:ahLst/>
              <a:cxnLst/>
              <a:rect l="l" t="t" r="r" b="b"/>
              <a:pathLst>
                <a:path w="955" h="2340" extrusionOk="0">
                  <a:moveTo>
                    <a:pt x="74" y="1"/>
                  </a:moveTo>
                  <a:lnTo>
                    <a:pt x="0" y="2339"/>
                  </a:lnTo>
                  <a:lnTo>
                    <a:pt x="954" y="2339"/>
                  </a:lnTo>
                  <a:lnTo>
                    <a:pt x="944" y="32"/>
                  </a:lnTo>
                  <a:lnTo>
                    <a:pt x="7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7" name="Google Shape;11667;p123"/>
            <p:cNvSpPr/>
            <p:nvPr/>
          </p:nvSpPr>
          <p:spPr>
            <a:xfrm>
              <a:off x="-3846915" y="-1753317"/>
              <a:ext cx="48671" cy="129935"/>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8" name="Google Shape;11668;p123"/>
            <p:cNvSpPr/>
            <p:nvPr/>
          </p:nvSpPr>
          <p:spPr>
            <a:xfrm>
              <a:off x="-3986701" y="-1702472"/>
              <a:ext cx="54755" cy="68444"/>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9" name="Google Shape;11669;p123"/>
            <p:cNvSpPr/>
            <p:nvPr/>
          </p:nvSpPr>
          <p:spPr>
            <a:xfrm>
              <a:off x="-3786944" y="-1753317"/>
              <a:ext cx="73731" cy="130659"/>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0" name="Google Shape;11670;p123"/>
            <p:cNvSpPr/>
            <p:nvPr/>
          </p:nvSpPr>
          <p:spPr>
            <a:xfrm>
              <a:off x="-3922892" y="-1738179"/>
              <a:ext cx="66126" cy="112480"/>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1" name="Google Shape;11671;p123"/>
            <p:cNvSpPr/>
            <p:nvPr/>
          </p:nvSpPr>
          <p:spPr>
            <a:xfrm>
              <a:off x="-3910724" y="-1729053"/>
              <a:ext cx="45629" cy="11516"/>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2" name="Google Shape;11672;p123"/>
            <p:cNvSpPr/>
            <p:nvPr/>
          </p:nvSpPr>
          <p:spPr>
            <a:xfrm>
              <a:off x="-3910724" y="-1710077"/>
              <a:ext cx="45629" cy="11516"/>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3" name="Google Shape;11673;p123"/>
            <p:cNvSpPr/>
            <p:nvPr/>
          </p:nvSpPr>
          <p:spPr>
            <a:xfrm>
              <a:off x="-3836268" y="-1744191"/>
              <a:ext cx="26653" cy="9126"/>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4" name="Google Shape;11674;p123"/>
            <p:cNvSpPr/>
            <p:nvPr/>
          </p:nvSpPr>
          <p:spPr>
            <a:xfrm>
              <a:off x="-3918329" y="-1588543"/>
              <a:ext cx="51713" cy="9995"/>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5" name="Google Shape;11675;p123"/>
            <p:cNvSpPr/>
            <p:nvPr/>
          </p:nvSpPr>
          <p:spPr>
            <a:xfrm>
              <a:off x="-3829460" y="-1590064"/>
              <a:ext cx="8402" cy="8474"/>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6" name="Google Shape;11676;p123"/>
            <p:cNvSpPr/>
            <p:nvPr/>
          </p:nvSpPr>
          <p:spPr>
            <a:xfrm>
              <a:off x="-3777022" y="-1744988"/>
              <a:ext cx="47150" cy="13761"/>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7" name="Google Shape;11677;p123"/>
            <p:cNvSpPr/>
            <p:nvPr/>
          </p:nvSpPr>
          <p:spPr>
            <a:xfrm>
              <a:off x="-3981341" y="-1695592"/>
              <a:ext cx="37300" cy="19048"/>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8" name="Google Shape;11678;p123"/>
            <p:cNvSpPr/>
            <p:nvPr/>
          </p:nvSpPr>
          <p:spPr>
            <a:xfrm>
              <a:off x="-3980617" y="-1591585"/>
              <a:ext cx="35055" cy="19121"/>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9" name="Google Shape;11679;p123"/>
            <p:cNvSpPr/>
            <p:nvPr/>
          </p:nvSpPr>
          <p:spPr>
            <a:xfrm>
              <a:off x="-3754279" y="-1591585"/>
              <a:ext cx="8402" cy="8474"/>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0" name="Google Shape;11680;p123"/>
            <p:cNvSpPr/>
            <p:nvPr/>
          </p:nvSpPr>
          <p:spPr>
            <a:xfrm>
              <a:off x="-3756525" y="-1718406"/>
              <a:ext cx="8402" cy="7677"/>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1" name="Google Shape;11681;p123"/>
            <p:cNvSpPr/>
            <p:nvPr/>
          </p:nvSpPr>
          <p:spPr>
            <a:xfrm>
              <a:off x="-4481094" y="-1753317"/>
              <a:ext cx="53958" cy="184618"/>
            </a:xfrm>
            <a:custGeom>
              <a:avLst/>
              <a:gdLst/>
              <a:ahLst/>
              <a:cxnLst/>
              <a:rect l="l" t="t" r="r" b="b"/>
              <a:pathLst>
                <a:path w="745" h="2549" extrusionOk="0">
                  <a:moveTo>
                    <a:pt x="0" y="0"/>
                  </a:moveTo>
                  <a:lnTo>
                    <a:pt x="32" y="2548"/>
                  </a:lnTo>
                  <a:lnTo>
                    <a:pt x="745" y="2548"/>
                  </a:lnTo>
                  <a:lnTo>
                    <a:pt x="587"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2" name="Google Shape;11682;p123"/>
            <p:cNvSpPr/>
            <p:nvPr/>
          </p:nvSpPr>
          <p:spPr>
            <a:xfrm>
              <a:off x="-4622402" y="-1702472"/>
              <a:ext cx="57797" cy="133774"/>
            </a:xfrm>
            <a:custGeom>
              <a:avLst/>
              <a:gdLst/>
              <a:ahLst/>
              <a:cxnLst/>
              <a:rect l="l" t="t" r="r" b="b"/>
              <a:pathLst>
                <a:path w="798" h="1847" extrusionOk="0">
                  <a:moveTo>
                    <a:pt x="1" y="1"/>
                  </a:moveTo>
                  <a:lnTo>
                    <a:pt x="85" y="1846"/>
                  </a:lnTo>
                  <a:lnTo>
                    <a:pt x="798" y="1846"/>
                  </a:lnTo>
                  <a:lnTo>
                    <a:pt x="766"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3" name="Google Shape;11683;p123"/>
            <p:cNvSpPr/>
            <p:nvPr/>
          </p:nvSpPr>
          <p:spPr>
            <a:xfrm>
              <a:off x="-4421124" y="-1753317"/>
              <a:ext cx="81336" cy="184618"/>
            </a:xfrm>
            <a:custGeom>
              <a:avLst/>
              <a:gdLst/>
              <a:ahLst/>
              <a:cxnLst/>
              <a:rect l="l" t="t" r="r" b="b"/>
              <a:pathLst>
                <a:path w="1123" h="2549" extrusionOk="0">
                  <a:moveTo>
                    <a:pt x="1" y="0"/>
                  </a:moveTo>
                  <a:lnTo>
                    <a:pt x="43" y="2548"/>
                  </a:lnTo>
                  <a:lnTo>
                    <a:pt x="1123" y="2548"/>
                  </a:lnTo>
                  <a:lnTo>
                    <a:pt x="892"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4" name="Google Shape;11684;p123"/>
            <p:cNvSpPr/>
            <p:nvPr/>
          </p:nvSpPr>
          <p:spPr>
            <a:xfrm>
              <a:off x="-4336021" y="-1753317"/>
              <a:ext cx="70689" cy="184618"/>
            </a:xfrm>
            <a:custGeom>
              <a:avLst/>
              <a:gdLst/>
              <a:ahLst/>
              <a:cxnLst/>
              <a:rect l="l" t="t" r="r" b="b"/>
              <a:pathLst>
                <a:path w="976" h="2549" extrusionOk="0">
                  <a:moveTo>
                    <a:pt x="32" y="0"/>
                  </a:moveTo>
                  <a:lnTo>
                    <a:pt x="0" y="2548"/>
                  </a:lnTo>
                  <a:lnTo>
                    <a:pt x="891" y="2548"/>
                  </a:lnTo>
                  <a:lnTo>
                    <a:pt x="975"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5" name="Google Shape;11685;p123"/>
            <p:cNvSpPr/>
            <p:nvPr/>
          </p:nvSpPr>
          <p:spPr>
            <a:xfrm>
              <a:off x="-4557071" y="-1738179"/>
              <a:ext cx="71486" cy="169480"/>
            </a:xfrm>
            <a:custGeom>
              <a:avLst/>
              <a:gdLst/>
              <a:ahLst/>
              <a:cxnLst/>
              <a:rect l="l" t="t" r="r" b="b"/>
              <a:pathLst>
                <a:path w="987" h="2340" extrusionOk="0">
                  <a:moveTo>
                    <a:pt x="1" y="1"/>
                  </a:moveTo>
                  <a:lnTo>
                    <a:pt x="32" y="2339"/>
                  </a:lnTo>
                  <a:lnTo>
                    <a:pt x="986" y="2339"/>
                  </a:lnTo>
                  <a:lnTo>
                    <a:pt x="881" y="32"/>
                  </a:lnTo>
                  <a:lnTo>
                    <a:pt x="1"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6" name="Google Shape;11686;p123"/>
            <p:cNvSpPr/>
            <p:nvPr/>
          </p:nvSpPr>
          <p:spPr>
            <a:xfrm>
              <a:off x="-4481094" y="-1753317"/>
              <a:ext cx="50917" cy="129935"/>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7" name="Google Shape;11687;p123"/>
            <p:cNvSpPr/>
            <p:nvPr/>
          </p:nvSpPr>
          <p:spPr>
            <a:xfrm>
              <a:off x="-4622402" y="-1702472"/>
              <a:ext cx="56276" cy="68444"/>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8" name="Google Shape;11688;p123"/>
            <p:cNvSpPr/>
            <p:nvPr/>
          </p:nvSpPr>
          <p:spPr>
            <a:xfrm>
              <a:off x="-4421124" y="-1753317"/>
              <a:ext cx="76049" cy="130659"/>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9" name="Google Shape;11689;p123"/>
            <p:cNvSpPr/>
            <p:nvPr/>
          </p:nvSpPr>
          <p:spPr>
            <a:xfrm>
              <a:off x="-4335297" y="-1753317"/>
              <a:ext cx="70689" cy="127617"/>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0" name="Google Shape;11690;p123"/>
            <p:cNvSpPr/>
            <p:nvPr/>
          </p:nvSpPr>
          <p:spPr>
            <a:xfrm>
              <a:off x="-4557071" y="-1738179"/>
              <a:ext cx="68444" cy="112480"/>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1" name="Google Shape;11691;p123"/>
            <p:cNvSpPr/>
            <p:nvPr/>
          </p:nvSpPr>
          <p:spPr>
            <a:xfrm>
              <a:off x="-4547221" y="-1729053"/>
              <a:ext cx="45702" cy="11516"/>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2" name="Google Shape;11692;p123"/>
            <p:cNvSpPr/>
            <p:nvPr/>
          </p:nvSpPr>
          <p:spPr>
            <a:xfrm>
              <a:off x="-4546425" y="-1710077"/>
              <a:ext cx="45629" cy="11516"/>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3" name="Google Shape;11693;p123"/>
            <p:cNvSpPr/>
            <p:nvPr/>
          </p:nvSpPr>
          <p:spPr>
            <a:xfrm>
              <a:off x="-4473490" y="-1744191"/>
              <a:ext cx="26653" cy="9126"/>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4" name="Google Shape;11694;p123"/>
            <p:cNvSpPr/>
            <p:nvPr/>
          </p:nvSpPr>
          <p:spPr>
            <a:xfrm>
              <a:off x="-4548742" y="-1588543"/>
              <a:ext cx="50989" cy="9995"/>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5" name="Google Shape;11695;p123"/>
            <p:cNvSpPr/>
            <p:nvPr/>
          </p:nvSpPr>
          <p:spPr>
            <a:xfrm>
              <a:off x="-4460452" y="-1588543"/>
              <a:ext cx="9053" cy="695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6" name="Google Shape;11696;p123"/>
            <p:cNvSpPr/>
            <p:nvPr/>
          </p:nvSpPr>
          <p:spPr>
            <a:xfrm>
              <a:off x="-4414243" y="-1744988"/>
              <a:ext cx="47150" cy="13761"/>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7" name="Google Shape;11697;p123"/>
            <p:cNvSpPr/>
            <p:nvPr/>
          </p:nvSpPr>
          <p:spPr>
            <a:xfrm>
              <a:off x="-4324650" y="-1599190"/>
              <a:ext cx="41863" cy="20642"/>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8" name="Google Shape;11698;p123"/>
            <p:cNvSpPr/>
            <p:nvPr/>
          </p:nvSpPr>
          <p:spPr>
            <a:xfrm>
              <a:off x="-4615521" y="-1695592"/>
              <a:ext cx="36503" cy="19048"/>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9" name="Google Shape;11699;p123"/>
            <p:cNvSpPr/>
            <p:nvPr/>
          </p:nvSpPr>
          <p:spPr>
            <a:xfrm>
              <a:off x="-4610234" y="-1591585"/>
              <a:ext cx="34258" cy="19121"/>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0" name="Google Shape;11700;p123"/>
            <p:cNvSpPr/>
            <p:nvPr/>
          </p:nvSpPr>
          <p:spPr>
            <a:xfrm>
              <a:off x="-4320884" y="-1744988"/>
              <a:ext cx="50192" cy="13761"/>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1" name="Google Shape;11701;p123"/>
            <p:cNvSpPr/>
            <p:nvPr/>
          </p:nvSpPr>
          <p:spPr>
            <a:xfrm>
              <a:off x="-4385417" y="-1591585"/>
              <a:ext cx="9198" cy="8474"/>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2" name="Google Shape;11702;p123"/>
            <p:cNvSpPr/>
            <p:nvPr/>
          </p:nvSpPr>
          <p:spPr>
            <a:xfrm>
              <a:off x="-4392877" y="-1716885"/>
              <a:ext cx="9053" cy="6156"/>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3" name="Google Shape;11703;p123"/>
            <p:cNvSpPr/>
            <p:nvPr/>
          </p:nvSpPr>
          <p:spPr>
            <a:xfrm>
              <a:off x="-4308716" y="-1618166"/>
              <a:ext cx="9198" cy="9198"/>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4" name="Google Shape;11704;p123"/>
            <p:cNvSpPr/>
            <p:nvPr/>
          </p:nvSpPr>
          <p:spPr>
            <a:xfrm>
              <a:off x="-4302270" y="-1716234"/>
              <a:ext cx="11299" cy="7750"/>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5" name="Google Shape;11705;p123"/>
            <p:cNvSpPr/>
            <p:nvPr/>
          </p:nvSpPr>
          <p:spPr>
            <a:xfrm>
              <a:off x="-4264680" y="487968"/>
              <a:ext cx="77570" cy="200624"/>
            </a:xfrm>
            <a:custGeom>
              <a:avLst/>
              <a:gdLst/>
              <a:ahLst/>
              <a:cxnLst/>
              <a:rect l="l" t="t" r="r" b="b"/>
              <a:pathLst>
                <a:path w="1071" h="2770" extrusionOk="0">
                  <a:moveTo>
                    <a:pt x="567" y="1"/>
                  </a:moveTo>
                  <a:lnTo>
                    <a:pt x="1" y="2633"/>
                  </a:lnTo>
                  <a:lnTo>
                    <a:pt x="525" y="2769"/>
                  </a:lnTo>
                  <a:lnTo>
                    <a:pt x="1070" y="95"/>
                  </a:lnTo>
                  <a:lnTo>
                    <a:pt x="567"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6" name="Google Shape;11706;p123"/>
            <p:cNvSpPr/>
            <p:nvPr/>
          </p:nvSpPr>
          <p:spPr>
            <a:xfrm>
              <a:off x="-4250194" y="487968"/>
              <a:ext cx="63084" cy="122330"/>
            </a:xfrm>
            <a:custGeom>
              <a:avLst/>
              <a:gdLst/>
              <a:ahLst/>
              <a:cxnLst/>
              <a:rect l="l" t="t" r="r" b="b"/>
              <a:pathLst>
                <a:path w="871" h="1689" extrusionOk="0">
                  <a:moveTo>
                    <a:pt x="367" y="1"/>
                  </a:moveTo>
                  <a:lnTo>
                    <a:pt x="0" y="1689"/>
                  </a:lnTo>
                  <a:cubicBezTo>
                    <a:pt x="199" y="1658"/>
                    <a:pt x="388" y="1616"/>
                    <a:pt x="577" y="1553"/>
                  </a:cubicBezTo>
                  <a:lnTo>
                    <a:pt x="870" y="95"/>
                  </a:lnTo>
                  <a:lnTo>
                    <a:pt x="3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7" name="Google Shape;11707;p123"/>
            <p:cNvSpPr/>
            <p:nvPr/>
          </p:nvSpPr>
          <p:spPr>
            <a:xfrm>
              <a:off x="-4223613" y="502381"/>
              <a:ext cx="25132" cy="26653"/>
            </a:xfrm>
            <a:custGeom>
              <a:avLst/>
              <a:gdLst/>
              <a:ahLst/>
              <a:cxnLst/>
              <a:rect l="l" t="t" r="r" b="b"/>
              <a:pathLst>
                <a:path w="347" h="368" extrusionOk="0">
                  <a:moveTo>
                    <a:pt x="63" y="1"/>
                  </a:moveTo>
                  <a:lnTo>
                    <a:pt x="0" y="357"/>
                  </a:lnTo>
                  <a:lnTo>
                    <a:pt x="273" y="368"/>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8" name="Google Shape;11708;p123"/>
            <p:cNvSpPr/>
            <p:nvPr/>
          </p:nvSpPr>
          <p:spPr>
            <a:xfrm>
              <a:off x="-4254757" y="653539"/>
              <a:ext cx="23611" cy="26653"/>
            </a:xfrm>
            <a:custGeom>
              <a:avLst/>
              <a:gdLst/>
              <a:ahLst/>
              <a:cxnLst/>
              <a:rect l="l" t="t" r="r" b="b"/>
              <a:pathLst>
                <a:path w="326" h="368" extrusionOk="0">
                  <a:moveTo>
                    <a:pt x="53" y="1"/>
                  </a:moveTo>
                  <a:lnTo>
                    <a:pt x="0" y="284"/>
                  </a:lnTo>
                  <a:lnTo>
                    <a:pt x="262" y="368"/>
                  </a:lnTo>
                  <a:lnTo>
                    <a:pt x="325" y="85"/>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9" name="Google Shape;11709;p123"/>
            <p:cNvSpPr/>
            <p:nvPr/>
          </p:nvSpPr>
          <p:spPr>
            <a:xfrm>
              <a:off x="-4221368" y="535843"/>
              <a:ext cx="7677" cy="19048"/>
            </a:xfrm>
            <a:custGeom>
              <a:avLst/>
              <a:gdLst/>
              <a:ahLst/>
              <a:cxnLst/>
              <a:rect l="l" t="t" r="r" b="b"/>
              <a:pathLst>
                <a:path w="106" h="263" extrusionOk="0">
                  <a:moveTo>
                    <a:pt x="53" y="0"/>
                  </a:moveTo>
                  <a:lnTo>
                    <a:pt x="1" y="262"/>
                  </a:lnTo>
                  <a:lnTo>
                    <a:pt x="42" y="262"/>
                  </a:lnTo>
                  <a:lnTo>
                    <a:pt x="10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0" name="Google Shape;11710;p123"/>
            <p:cNvSpPr/>
            <p:nvPr/>
          </p:nvSpPr>
          <p:spPr>
            <a:xfrm>
              <a:off x="-5072759" y="481884"/>
              <a:ext cx="81336" cy="204390"/>
            </a:xfrm>
            <a:custGeom>
              <a:avLst/>
              <a:gdLst/>
              <a:ahLst/>
              <a:cxnLst/>
              <a:rect l="l" t="t" r="r" b="b"/>
              <a:pathLst>
                <a:path w="1123" h="2822" extrusionOk="0">
                  <a:moveTo>
                    <a:pt x="0" y="1"/>
                  </a:moveTo>
                  <a:lnTo>
                    <a:pt x="42" y="2822"/>
                  </a:lnTo>
                  <a:lnTo>
                    <a:pt x="1122" y="2822"/>
                  </a:lnTo>
                  <a:lnTo>
                    <a:pt x="8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1" name="Google Shape;11711;p123"/>
            <p:cNvSpPr/>
            <p:nvPr/>
          </p:nvSpPr>
          <p:spPr>
            <a:xfrm>
              <a:off x="-4659630" y="481884"/>
              <a:ext cx="53234" cy="204390"/>
            </a:xfrm>
            <a:custGeom>
              <a:avLst/>
              <a:gdLst/>
              <a:ahLst/>
              <a:cxnLst/>
              <a:rect l="l" t="t" r="r" b="b"/>
              <a:pathLst>
                <a:path w="735" h="2822" extrusionOk="0">
                  <a:moveTo>
                    <a:pt x="1" y="1"/>
                  </a:moveTo>
                  <a:lnTo>
                    <a:pt x="32" y="2822"/>
                  </a:lnTo>
                  <a:lnTo>
                    <a:pt x="735" y="2822"/>
                  </a:lnTo>
                  <a:lnTo>
                    <a:pt x="5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2" name="Google Shape;11712;p123"/>
            <p:cNvSpPr/>
            <p:nvPr/>
          </p:nvSpPr>
          <p:spPr>
            <a:xfrm>
              <a:off x="-4983165" y="481884"/>
              <a:ext cx="70689" cy="204390"/>
            </a:xfrm>
            <a:custGeom>
              <a:avLst/>
              <a:gdLst/>
              <a:ahLst/>
              <a:cxnLst/>
              <a:rect l="l" t="t" r="r" b="b"/>
              <a:pathLst>
                <a:path w="976" h="2822" extrusionOk="0">
                  <a:moveTo>
                    <a:pt x="32" y="1"/>
                  </a:moveTo>
                  <a:lnTo>
                    <a:pt x="1" y="2822"/>
                  </a:lnTo>
                  <a:lnTo>
                    <a:pt x="892" y="2822"/>
                  </a:lnTo>
                  <a:lnTo>
                    <a:pt x="9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3" name="Google Shape;11713;p123"/>
            <p:cNvSpPr/>
            <p:nvPr/>
          </p:nvSpPr>
          <p:spPr>
            <a:xfrm>
              <a:off x="-4791014" y="538885"/>
              <a:ext cx="51713" cy="147390"/>
            </a:xfrm>
            <a:custGeom>
              <a:avLst/>
              <a:gdLst/>
              <a:ahLst/>
              <a:cxnLst/>
              <a:rect l="l" t="t" r="r" b="b"/>
              <a:pathLst>
                <a:path w="714" h="2035" extrusionOk="0">
                  <a:moveTo>
                    <a:pt x="43" y="0"/>
                  </a:moveTo>
                  <a:lnTo>
                    <a:pt x="1" y="2035"/>
                  </a:lnTo>
                  <a:lnTo>
                    <a:pt x="714" y="2035"/>
                  </a:lnTo>
                  <a:lnTo>
                    <a:pt x="6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4" name="Google Shape;11714;p123"/>
            <p:cNvSpPr/>
            <p:nvPr/>
          </p:nvSpPr>
          <p:spPr>
            <a:xfrm>
              <a:off x="-4839613" y="481884"/>
              <a:ext cx="41066" cy="204390"/>
            </a:xfrm>
            <a:custGeom>
              <a:avLst/>
              <a:gdLst/>
              <a:ahLst/>
              <a:cxnLst/>
              <a:rect l="l" t="t" r="r" b="b"/>
              <a:pathLst>
                <a:path w="567" h="2822" extrusionOk="0">
                  <a:moveTo>
                    <a:pt x="1" y="1"/>
                  </a:moveTo>
                  <a:lnTo>
                    <a:pt x="53" y="2822"/>
                  </a:lnTo>
                  <a:lnTo>
                    <a:pt x="567" y="2822"/>
                  </a:lnTo>
                  <a:lnTo>
                    <a:pt x="5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5" name="Google Shape;11715;p123"/>
            <p:cNvSpPr/>
            <p:nvPr/>
          </p:nvSpPr>
          <p:spPr>
            <a:xfrm>
              <a:off x="-4911751" y="501657"/>
              <a:ext cx="68444" cy="184618"/>
            </a:xfrm>
            <a:custGeom>
              <a:avLst/>
              <a:gdLst/>
              <a:ahLst/>
              <a:cxnLst/>
              <a:rect l="l" t="t" r="r" b="b"/>
              <a:pathLst>
                <a:path w="945" h="2549" extrusionOk="0">
                  <a:moveTo>
                    <a:pt x="84" y="0"/>
                  </a:moveTo>
                  <a:lnTo>
                    <a:pt x="0" y="2549"/>
                  </a:lnTo>
                  <a:lnTo>
                    <a:pt x="944" y="2549"/>
                  </a:lnTo>
                  <a:lnTo>
                    <a:pt x="860" y="74"/>
                  </a:lnTo>
                  <a:lnTo>
                    <a:pt x="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6" name="Google Shape;11716;p123"/>
            <p:cNvSpPr/>
            <p:nvPr/>
          </p:nvSpPr>
          <p:spPr>
            <a:xfrm>
              <a:off x="-4735534" y="498615"/>
              <a:ext cx="70689" cy="187660"/>
            </a:xfrm>
            <a:custGeom>
              <a:avLst/>
              <a:gdLst/>
              <a:ahLst/>
              <a:cxnLst/>
              <a:rect l="l" t="t" r="r" b="b"/>
              <a:pathLst>
                <a:path w="976" h="2591" extrusionOk="0">
                  <a:moveTo>
                    <a:pt x="0" y="0"/>
                  </a:moveTo>
                  <a:lnTo>
                    <a:pt x="32" y="2591"/>
                  </a:lnTo>
                  <a:lnTo>
                    <a:pt x="976" y="2591"/>
                  </a:lnTo>
                  <a:lnTo>
                    <a:pt x="871" y="4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7" name="Google Shape;11717;p123"/>
            <p:cNvSpPr/>
            <p:nvPr/>
          </p:nvSpPr>
          <p:spPr>
            <a:xfrm>
              <a:off x="-5071238" y="572274"/>
              <a:ext cx="79815" cy="114001"/>
            </a:xfrm>
            <a:custGeom>
              <a:avLst/>
              <a:gdLst/>
              <a:ahLst/>
              <a:cxnLst/>
              <a:rect l="l" t="t" r="r" b="b"/>
              <a:pathLst>
                <a:path w="1102" h="1574" extrusionOk="0">
                  <a:moveTo>
                    <a:pt x="976" y="1"/>
                  </a:moveTo>
                  <a:cubicBezTo>
                    <a:pt x="640" y="74"/>
                    <a:pt x="315" y="168"/>
                    <a:pt x="0" y="284"/>
                  </a:cubicBezTo>
                  <a:lnTo>
                    <a:pt x="21" y="1574"/>
                  </a:lnTo>
                  <a:lnTo>
                    <a:pt x="1101" y="1574"/>
                  </a:lnTo>
                  <a:lnTo>
                    <a:pt x="976"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8" name="Google Shape;11718;p123"/>
            <p:cNvSpPr/>
            <p:nvPr/>
          </p:nvSpPr>
          <p:spPr>
            <a:xfrm>
              <a:off x="-4658109" y="612544"/>
              <a:ext cx="51713" cy="74528"/>
            </a:xfrm>
            <a:custGeom>
              <a:avLst/>
              <a:gdLst/>
              <a:ahLst/>
              <a:cxnLst/>
              <a:rect l="l" t="t" r="r" b="b"/>
              <a:pathLst>
                <a:path w="714" h="1029" extrusionOk="0">
                  <a:moveTo>
                    <a:pt x="1" y="0"/>
                  </a:moveTo>
                  <a:lnTo>
                    <a:pt x="11" y="1028"/>
                  </a:lnTo>
                  <a:lnTo>
                    <a:pt x="714" y="1018"/>
                  </a:lnTo>
                  <a:lnTo>
                    <a:pt x="683" y="378"/>
                  </a:lnTo>
                  <a:cubicBezTo>
                    <a:pt x="462" y="231"/>
                    <a:pt x="232" y="105"/>
                    <a:pt x="1"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9" name="Google Shape;11719;p123"/>
            <p:cNvSpPr/>
            <p:nvPr/>
          </p:nvSpPr>
          <p:spPr>
            <a:xfrm>
              <a:off x="-4982369" y="563148"/>
              <a:ext cx="67647" cy="123923"/>
            </a:xfrm>
            <a:custGeom>
              <a:avLst/>
              <a:gdLst/>
              <a:ahLst/>
              <a:cxnLst/>
              <a:rect l="l" t="t" r="r" b="b"/>
              <a:pathLst>
                <a:path w="934" h="1711" extrusionOk="0">
                  <a:moveTo>
                    <a:pt x="934" y="1"/>
                  </a:moveTo>
                  <a:lnTo>
                    <a:pt x="934" y="1"/>
                  </a:lnTo>
                  <a:cubicBezTo>
                    <a:pt x="629" y="11"/>
                    <a:pt x="315" y="43"/>
                    <a:pt x="11" y="85"/>
                  </a:cubicBezTo>
                  <a:lnTo>
                    <a:pt x="0" y="1710"/>
                  </a:lnTo>
                  <a:lnTo>
                    <a:pt x="881" y="1700"/>
                  </a:lnTo>
                  <a:lnTo>
                    <a:pt x="934"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0" name="Google Shape;11720;p123"/>
            <p:cNvSpPr/>
            <p:nvPr/>
          </p:nvSpPr>
          <p:spPr>
            <a:xfrm>
              <a:off x="-4791738" y="571550"/>
              <a:ext cx="52438" cy="114725"/>
            </a:xfrm>
            <a:custGeom>
              <a:avLst/>
              <a:gdLst/>
              <a:ahLst/>
              <a:cxnLst/>
              <a:rect l="l" t="t" r="r" b="b"/>
              <a:pathLst>
                <a:path w="724" h="1584" extrusionOk="0">
                  <a:moveTo>
                    <a:pt x="42" y="0"/>
                  </a:moveTo>
                  <a:lnTo>
                    <a:pt x="0" y="1584"/>
                  </a:lnTo>
                  <a:lnTo>
                    <a:pt x="724" y="1584"/>
                  </a:lnTo>
                  <a:lnTo>
                    <a:pt x="692" y="147"/>
                  </a:lnTo>
                  <a:cubicBezTo>
                    <a:pt x="483" y="84"/>
                    <a:pt x="262" y="42"/>
                    <a:pt x="42"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1" name="Google Shape;11721;p123"/>
            <p:cNvSpPr/>
            <p:nvPr/>
          </p:nvSpPr>
          <p:spPr>
            <a:xfrm>
              <a:off x="-4838092" y="565466"/>
              <a:ext cx="39545" cy="120809"/>
            </a:xfrm>
            <a:custGeom>
              <a:avLst/>
              <a:gdLst/>
              <a:ahLst/>
              <a:cxnLst/>
              <a:rect l="l" t="t" r="r" b="b"/>
              <a:pathLst>
                <a:path w="546" h="1668" extrusionOk="0">
                  <a:moveTo>
                    <a:pt x="1" y="0"/>
                  </a:moveTo>
                  <a:lnTo>
                    <a:pt x="32" y="1668"/>
                  </a:lnTo>
                  <a:lnTo>
                    <a:pt x="546" y="1668"/>
                  </a:lnTo>
                  <a:lnTo>
                    <a:pt x="535" y="63"/>
                  </a:lnTo>
                  <a:cubicBezTo>
                    <a:pt x="357" y="42"/>
                    <a:pt x="179" y="11"/>
                    <a:pt x="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2" name="Google Shape;11722;p123"/>
            <p:cNvSpPr/>
            <p:nvPr/>
          </p:nvSpPr>
          <p:spPr>
            <a:xfrm>
              <a:off x="-4911751" y="562424"/>
              <a:ext cx="68444" cy="123851"/>
            </a:xfrm>
            <a:custGeom>
              <a:avLst/>
              <a:gdLst/>
              <a:ahLst/>
              <a:cxnLst/>
              <a:rect l="l" t="t" r="r" b="b"/>
              <a:pathLst>
                <a:path w="945" h="1710" extrusionOk="0">
                  <a:moveTo>
                    <a:pt x="53" y="0"/>
                  </a:moveTo>
                  <a:lnTo>
                    <a:pt x="0" y="1710"/>
                  </a:lnTo>
                  <a:lnTo>
                    <a:pt x="944" y="1710"/>
                  </a:lnTo>
                  <a:lnTo>
                    <a:pt x="892" y="32"/>
                  </a:lnTo>
                  <a:cubicBezTo>
                    <a:pt x="609" y="11"/>
                    <a:pt x="326" y="0"/>
                    <a:pt x="53"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3" name="Google Shape;11723;p123"/>
            <p:cNvSpPr/>
            <p:nvPr/>
          </p:nvSpPr>
          <p:spPr>
            <a:xfrm>
              <a:off x="-4734810" y="584442"/>
              <a:ext cx="69965" cy="101833"/>
            </a:xfrm>
            <a:custGeom>
              <a:avLst/>
              <a:gdLst/>
              <a:ahLst/>
              <a:cxnLst/>
              <a:rect l="l" t="t" r="r" b="b"/>
              <a:pathLst>
                <a:path w="966" h="1406" extrusionOk="0">
                  <a:moveTo>
                    <a:pt x="1" y="0"/>
                  </a:moveTo>
                  <a:lnTo>
                    <a:pt x="22" y="1406"/>
                  </a:lnTo>
                  <a:lnTo>
                    <a:pt x="966" y="1406"/>
                  </a:lnTo>
                  <a:lnTo>
                    <a:pt x="924" y="326"/>
                  </a:lnTo>
                  <a:cubicBezTo>
                    <a:pt x="619" y="189"/>
                    <a:pt x="315" y="84"/>
                    <a:pt x="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4" name="Google Shape;11724;p123"/>
            <p:cNvSpPr/>
            <p:nvPr/>
          </p:nvSpPr>
          <p:spPr>
            <a:xfrm>
              <a:off x="-4974040" y="664185"/>
              <a:ext cx="42587" cy="13761"/>
            </a:xfrm>
            <a:custGeom>
              <a:avLst/>
              <a:gdLst/>
              <a:ahLst/>
              <a:cxnLst/>
              <a:rect l="l" t="t" r="r" b="b"/>
              <a:pathLst>
                <a:path w="588" h="190" extrusionOk="0">
                  <a:moveTo>
                    <a:pt x="11" y="0"/>
                  </a:moveTo>
                  <a:lnTo>
                    <a:pt x="1" y="189"/>
                  </a:lnTo>
                  <a:lnTo>
                    <a:pt x="588" y="189"/>
                  </a:lnTo>
                  <a:lnTo>
                    <a:pt x="5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5" name="Google Shape;11725;p123"/>
            <p:cNvSpPr/>
            <p:nvPr/>
          </p:nvSpPr>
          <p:spPr>
            <a:xfrm>
              <a:off x="-4973243" y="641371"/>
              <a:ext cx="42587" cy="13761"/>
            </a:xfrm>
            <a:custGeom>
              <a:avLst/>
              <a:gdLst/>
              <a:ahLst/>
              <a:cxnLst/>
              <a:rect l="l" t="t" r="r" b="b"/>
              <a:pathLst>
                <a:path w="588" h="190" extrusionOk="0">
                  <a:moveTo>
                    <a:pt x="11" y="1"/>
                  </a:moveTo>
                  <a:lnTo>
                    <a:pt x="0" y="190"/>
                  </a:lnTo>
                  <a:lnTo>
                    <a:pt x="587" y="190"/>
                  </a:lnTo>
                  <a:lnTo>
                    <a:pt x="58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6" name="Google Shape;11726;p123"/>
            <p:cNvSpPr/>
            <p:nvPr/>
          </p:nvSpPr>
          <p:spPr>
            <a:xfrm>
              <a:off x="-4898859" y="658898"/>
              <a:ext cx="41066" cy="17527"/>
            </a:xfrm>
            <a:custGeom>
              <a:avLst/>
              <a:gdLst/>
              <a:ahLst/>
              <a:cxnLst/>
              <a:rect l="l" t="t" r="r" b="b"/>
              <a:pathLst>
                <a:path w="567" h="242" extrusionOk="0">
                  <a:moveTo>
                    <a:pt x="11" y="0"/>
                  </a:moveTo>
                  <a:lnTo>
                    <a:pt x="1" y="241"/>
                  </a:lnTo>
                  <a:lnTo>
                    <a:pt x="567" y="241"/>
                  </a:lnTo>
                  <a:lnTo>
                    <a:pt x="5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7" name="Google Shape;11727;p123"/>
            <p:cNvSpPr/>
            <p:nvPr/>
          </p:nvSpPr>
          <p:spPr>
            <a:xfrm>
              <a:off x="-4977082" y="491010"/>
              <a:ext cx="47150" cy="12240"/>
            </a:xfrm>
            <a:custGeom>
              <a:avLst/>
              <a:gdLst/>
              <a:ahLst/>
              <a:cxnLst/>
              <a:rect l="l" t="t" r="r" b="b"/>
              <a:pathLst>
                <a:path w="651" h="169" extrusionOk="0">
                  <a:moveTo>
                    <a:pt x="1" y="1"/>
                  </a:moveTo>
                  <a:lnTo>
                    <a:pt x="1" y="168"/>
                  </a:lnTo>
                  <a:lnTo>
                    <a:pt x="651" y="168"/>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8" name="Google Shape;11728;p123"/>
            <p:cNvSpPr/>
            <p:nvPr/>
          </p:nvSpPr>
          <p:spPr>
            <a:xfrm>
              <a:off x="-4825055" y="494414"/>
              <a:ext cx="12095" cy="10430"/>
            </a:xfrm>
            <a:custGeom>
              <a:avLst/>
              <a:gdLst/>
              <a:ahLst/>
              <a:cxnLst/>
              <a:rect l="l" t="t" r="r" b="b"/>
              <a:pathLst>
                <a:path w="167" h="144" extrusionOk="0">
                  <a:moveTo>
                    <a:pt x="85" y="1"/>
                  </a:moveTo>
                  <a:cubicBezTo>
                    <a:pt x="65" y="1"/>
                    <a:pt x="45" y="9"/>
                    <a:pt x="30" y="27"/>
                  </a:cubicBezTo>
                  <a:cubicBezTo>
                    <a:pt x="1" y="76"/>
                    <a:pt x="36" y="143"/>
                    <a:pt x="92" y="143"/>
                  </a:cubicBezTo>
                  <a:cubicBezTo>
                    <a:pt x="96" y="143"/>
                    <a:pt x="100" y="143"/>
                    <a:pt x="104" y="142"/>
                  </a:cubicBezTo>
                  <a:cubicBezTo>
                    <a:pt x="135" y="132"/>
                    <a:pt x="167" y="111"/>
                    <a:pt x="156" y="69"/>
                  </a:cubicBezTo>
                  <a:cubicBezTo>
                    <a:pt x="156" y="28"/>
                    <a:pt x="121" y="1"/>
                    <a:pt x="85"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9" name="Google Shape;11729;p123"/>
            <p:cNvSpPr/>
            <p:nvPr/>
          </p:nvSpPr>
          <p:spPr>
            <a:xfrm>
              <a:off x="-4879086" y="636808"/>
              <a:ext cx="6881" cy="9995"/>
            </a:xfrm>
            <a:custGeom>
              <a:avLst/>
              <a:gdLst/>
              <a:ahLst/>
              <a:cxnLst/>
              <a:rect l="l" t="t" r="r" b="b"/>
              <a:pathLst>
                <a:path w="95" h="138" extrusionOk="0">
                  <a:moveTo>
                    <a:pt x="53" y="1"/>
                  </a:moveTo>
                  <a:cubicBezTo>
                    <a:pt x="21" y="1"/>
                    <a:pt x="0" y="32"/>
                    <a:pt x="0" y="64"/>
                  </a:cubicBezTo>
                  <a:cubicBezTo>
                    <a:pt x="0" y="106"/>
                    <a:pt x="21" y="137"/>
                    <a:pt x="53" y="137"/>
                  </a:cubicBezTo>
                  <a:cubicBezTo>
                    <a:pt x="74" y="137"/>
                    <a:pt x="95" y="106"/>
                    <a:pt x="95" y="64"/>
                  </a:cubicBezTo>
                  <a:cubicBezTo>
                    <a:pt x="95" y="32"/>
                    <a:pt x="7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0" name="Google Shape;11730;p123"/>
            <p:cNvSpPr/>
            <p:nvPr/>
          </p:nvSpPr>
          <p:spPr>
            <a:xfrm>
              <a:off x="-4781091" y="666431"/>
              <a:ext cx="31216" cy="10719"/>
            </a:xfrm>
            <a:custGeom>
              <a:avLst/>
              <a:gdLst/>
              <a:ahLst/>
              <a:cxnLst/>
              <a:rect l="l" t="t" r="r" b="b"/>
              <a:pathLst>
                <a:path w="431" h="148" extrusionOk="0">
                  <a:moveTo>
                    <a:pt x="0" y="1"/>
                  </a:moveTo>
                  <a:lnTo>
                    <a:pt x="0" y="148"/>
                  </a:lnTo>
                  <a:lnTo>
                    <a:pt x="430" y="148"/>
                  </a:lnTo>
                  <a:lnTo>
                    <a:pt x="4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1" name="Google Shape;11731;p123"/>
            <p:cNvSpPr/>
            <p:nvPr/>
          </p:nvSpPr>
          <p:spPr>
            <a:xfrm>
              <a:off x="-4828966" y="654335"/>
              <a:ext cx="25857" cy="25857"/>
            </a:xfrm>
            <a:custGeom>
              <a:avLst/>
              <a:gdLst/>
              <a:ahLst/>
              <a:cxnLst/>
              <a:rect l="l" t="t" r="r" b="b"/>
              <a:pathLst>
                <a:path w="357" h="357" extrusionOk="0">
                  <a:moveTo>
                    <a:pt x="357" y="0"/>
                  </a:moveTo>
                  <a:lnTo>
                    <a:pt x="11" y="21"/>
                  </a:lnTo>
                  <a:lnTo>
                    <a:pt x="0" y="357"/>
                  </a:lnTo>
                  <a:lnTo>
                    <a:pt x="347" y="336"/>
                  </a:lnTo>
                  <a:lnTo>
                    <a:pt x="3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2" name="Google Shape;11732;p123"/>
            <p:cNvSpPr/>
            <p:nvPr/>
          </p:nvSpPr>
          <p:spPr>
            <a:xfrm>
              <a:off x="-4720324" y="509986"/>
              <a:ext cx="36503" cy="20569"/>
            </a:xfrm>
            <a:custGeom>
              <a:avLst/>
              <a:gdLst/>
              <a:ahLst/>
              <a:cxnLst/>
              <a:rect l="l" t="t" r="r" b="b"/>
              <a:pathLst>
                <a:path w="504" h="284" extrusionOk="0">
                  <a:moveTo>
                    <a:pt x="0" y="1"/>
                  </a:moveTo>
                  <a:lnTo>
                    <a:pt x="0" y="284"/>
                  </a:lnTo>
                  <a:lnTo>
                    <a:pt x="503" y="284"/>
                  </a:lnTo>
                  <a:lnTo>
                    <a:pt x="50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3" name="Google Shape;11733;p123"/>
            <p:cNvSpPr/>
            <p:nvPr/>
          </p:nvSpPr>
          <p:spPr>
            <a:xfrm>
              <a:off x="-4655067" y="493328"/>
              <a:ext cx="29695" cy="22090"/>
            </a:xfrm>
            <a:custGeom>
              <a:avLst/>
              <a:gdLst/>
              <a:ahLst/>
              <a:cxnLst/>
              <a:rect l="l" t="t" r="r" b="b"/>
              <a:pathLst>
                <a:path w="410" h="305" extrusionOk="0">
                  <a:moveTo>
                    <a:pt x="1" y="0"/>
                  </a:moveTo>
                  <a:lnTo>
                    <a:pt x="1" y="283"/>
                  </a:lnTo>
                  <a:lnTo>
                    <a:pt x="399" y="304"/>
                  </a:lnTo>
                  <a:lnTo>
                    <a:pt x="410" y="1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4" name="Google Shape;11734;p123"/>
            <p:cNvSpPr/>
            <p:nvPr/>
          </p:nvSpPr>
          <p:spPr>
            <a:xfrm>
              <a:off x="-5056028" y="652814"/>
              <a:ext cx="36503" cy="22815"/>
            </a:xfrm>
            <a:custGeom>
              <a:avLst/>
              <a:gdLst/>
              <a:ahLst/>
              <a:cxnLst/>
              <a:rect l="l" t="t" r="r" b="b"/>
              <a:pathLst>
                <a:path w="504" h="315" extrusionOk="0">
                  <a:moveTo>
                    <a:pt x="503" y="0"/>
                  </a:moveTo>
                  <a:lnTo>
                    <a:pt x="0" y="21"/>
                  </a:lnTo>
                  <a:lnTo>
                    <a:pt x="0" y="315"/>
                  </a:lnTo>
                  <a:lnTo>
                    <a:pt x="503" y="294"/>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5" name="Google Shape;11735;p123"/>
            <p:cNvSpPr/>
            <p:nvPr/>
          </p:nvSpPr>
          <p:spPr>
            <a:xfrm>
              <a:off x="-5065951" y="493328"/>
              <a:ext cx="46426" cy="22090"/>
            </a:xfrm>
            <a:custGeom>
              <a:avLst/>
              <a:gdLst/>
              <a:ahLst/>
              <a:cxnLst/>
              <a:rect l="l" t="t" r="r" b="b"/>
              <a:pathLst>
                <a:path w="641" h="305" extrusionOk="0">
                  <a:moveTo>
                    <a:pt x="640" y="0"/>
                  </a:moveTo>
                  <a:lnTo>
                    <a:pt x="1" y="21"/>
                  </a:lnTo>
                  <a:lnTo>
                    <a:pt x="1" y="304"/>
                  </a:lnTo>
                  <a:lnTo>
                    <a:pt x="640" y="294"/>
                  </a:lnTo>
                  <a:lnTo>
                    <a:pt x="64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6" name="Google Shape;11736;p123"/>
            <p:cNvSpPr/>
            <p:nvPr/>
          </p:nvSpPr>
          <p:spPr>
            <a:xfrm>
              <a:off x="-4725684" y="662664"/>
              <a:ext cx="48671" cy="16006"/>
            </a:xfrm>
            <a:custGeom>
              <a:avLst/>
              <a:gdLst/>
              <a:ahLst/>
              <a:cxnLst/>
              <a:rect l="l" t="t" r="r" b="b"/>
              <a:pathLst>
                <a:path w="672" h="221" extrusionOk="0">
                  <a:moveTo>
                    <a:pt x="1" y="1"/>
                  </a:moveTo>
                  <a:lnTo>
                    <a:pt x="11" y="221"/>
                  </a:lnTo>
                  <a:lnTo>
                    <a:pt x="672" y="221"/>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7" name="Google Shape;11737;p123"/>
            <p:cNvSpPr/>
            <p:nvPr/>
          </p:nvSpPr>
          <p:spPr>
            <a:xfrm>
              <a:off x="-4652749" y="639125"/>
              <a:ext cx="36503" cy="42587"/>
            </a:xfrm>
            <a:custGeom>
              <a:avLst/>
              <a:gdLst/>
              <a:ahLst/>
              <a:cxnLst/>
              <a:rect l="l" t="t" r="r" b="b"/>
              <a:pathLst>
                <a:path w="504" h="588" extrusionOk="0">
                  <a:moveTo>
                    <a:pt x="0" y="0"/>
                  </a:moveTo>
                  <a:lnTo>
                    <a:pt x="11" y="588"/>
                  </a:lnTo>
                  <a:lnTo>
                    <a:pt x="504" y="588"/>
                  </a:lnTo>
                  <a:lnTo>
                    <a:pt x="4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8" name="Google Shape;11738;p123"/>
            <p:cNvSpPr/>
            <p:nvPr/>
          </p:nvSpPr>
          <p:spPr>
            <a:xfrm>
              <a:off x="-4818319" y="629275"/>
              <a:ext cx="4635" cy="19048"/>
            </a:xfrm>
            <a:custGeom>
              <a:avLst/>
              <a:gdLst/>
              <a:ahLst/>
              <a:cxnLst/>
              <a:rect l="l" t="t" r="r" b="b"/>
              <a:pathLst>
                <a:path w="64" h="263" extrusionOk="0">
                  <a:moveTo>
                    <a:pt x="0" y="0"/>
                  </a:moveTo>
                  <a:lnTo>
                    <a:pt x="0" y="262"/>
                  </a:lnTo>
                  <a:lnTo>
                    <a:pt x="63" y="262"/>
                  </a:lnTo>
                  <a:lnTo>
                    <a:pt x="6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9" name="Google Shape;11739;p123"/>
            <p:cNvSpPr/>
            <p:nvPr/>
          </p:nvSpPr>
          <p:spPr>
            <a:xfrm>
              <a:off x="-4771748" y="548735"/>
              <a:ext cx="11226" cy="7098"/>
            </a:xfrm>
            <a:custGeom>
              <a:avLst/>
              <a:gdLst/>
              <a:ahLst/>
              <a:cxnLst/>
              <a:rect l="l" t="t" r="r" b="b"/>
              <a:pathLst>
                <a:path w="155" h="98" extrusionOk="0">
                  <a:moveTo>
                    <a:pt x="81" y="1"/>
                  </a:moveTo>
                  <a:cubicBezTo>
                    <a:pt x="1" y="1"/>
                    <a:pt x="85" y="98"/>
                    <a:pt x="130" y="98"/>
                  </a:cubicBezTo>
                  <a:cubicBezTo>
                    <a:pt x="144" y="98"/>
                    <a:pt x="154" y="88"/>
                    <a:pt x="154" y="63"/>
                  </a:cubicBezTo>
                  <a:cubicBezTo>
                    <a:pt x="154" y="22"/>
                    <a:pt x="123" y="1"/>
                    <a:pt x="81"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0" name="Google Shape;11740;p123"/>
            <p:cNvSpPr/>
            <p:nvPr/>
          </p:nvSpPr>
          <p:spPr>
            <a:xfrm>
              <a:off x="-4137061" y="462908"/>
              <a:ext cx="34982" cy="223366"/>
            </a:xfrm>
            <a:custGeom>
              <a:avLst/>
              <a:gdLst/>
              <a:ahLst/>
              <a:cxnLst/>
              <a:rect l="l" t="t" r="r" b="b"/>
              <a:pathLst>
                <a:path w="483" h="3084" extrusionOk="0">
                  <a:moveTo>
                    <a:pt x="1" y="1"/>
                  </a:moveTo>
                  <a:lnTo>
                    <a:pt x="21" y="3084"/>
                  </a:lnTo>
                  <a:lnTo>
                    <a:pt x="483" y="3084"/>
                  </a:lnTo>
                  <a:lnTo>
                    <a:pt x="389"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1" name="Google Shape;11741;p123"/>
            <p:cNvSpPr/>
            <p:nvPr/>
          </p:nvSpPr>
          <p:spPr>
            <a:xfrm>
              <a:off x="-3711764" y="500136"/>
              <a:ext cx="53234" cy="186139"/>
            </a:xfrm>
            <a:custGeom>
              <a:avLst/>
              <a:gdLst/>
              <a:ahLst/>
              <a:cxnLst/>
              <a:rect l="l" t="t" r="r" b="b"/>
              <a:pathLst>
                <a:path w="735" h="2570" extrusionOk="0">
                  <a:moveTo>
                    <a:pt x="1" y="0"/>
                  </a:moveTo>
                  <a:lnTo>
                    <a:pt x="32" y="2570"/>
                  </a:lnTo>
                  <a:lnTo>
                    <a:pt x="735" y="2570"/>
                  </a:lnTo>
                  <a:lnTo>
                    <a:pt x="578"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2" name="Google Shape;11742;p123"/>
            <p:cNvSpPr/>
            <p:nvPr/>
          </p:nvSpPr>
          <p:spPr>
            <a:xfrm>
              <a:off x="-3656284" y="500136"/>
              <a:ext cx="46426" cy="186139"/>
            </a:xfrm>
            <a:custGeom>
              <a:avLst/>
              <a:gdLst/>
              <a:ahLst/>
              <a:cxnLst/>
              <a:rect l="l" t="t" r="r" b="b"/>
              <a:pathLst>
                <a:path w="641" h="2570" extrusionOk="0">
                  <a:moveTo>
                    <a:pt x="21" y="0"/>
                  </a:moveTo>
                  <a:lnTo>
                    <a:pt x="0" y="2570"/>
                  </a:lnTo>
                  <a:lnTo>
                    <a:pt x="577" y="2570"/>
                  </a:lnTo>
                  <a:lnTo>
                    <a:pt x="640"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3" name="Google Shape;11743;p123"/>
            <p:cNvSpPr/>
            <p:nvPr/>
          </p:nvSpPr>
          <p:spPr>
            <a:xfrm>
              <a:off x="-3711764" y="500136"/>
              <a:ext cx="49468" cy="132253"/>
            </a:xfrm>
            <a:custGeom>
              <a:avLst/>
              <a:gdLst/>
              <a:ahLst/>
              <a:cxnLst/>
              <a:rect l="l" t="t" r="r" b="b"/>
              <a:pathLst>
                <a:path w="683" h="1826" extrusionOk="0">
                  <a:moveTo>
                    <a:pt x="1" y="0"/>
                  </a:moveTo>
                  <a:lnTo>
                    <a:pt x="22" y="1825"/>
                  </a:lnTo>
                  <a:lnTo>
                    <a:pt x="74" y="1825"/>
                  </a:lnTo>
                  <a:cubicBezTo>
                    <a:pt x="274" y="1825"/>
                    <a:pt x="483" y="1815"/>
                    <a:pt x="682" y="1794"/>
                  </a:cubicBezTo>
                  <a:lnTo>
                    <a:pt x="578"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4" name="Google Shape;11744;p123"/>
            <p:cNvSpPr/>
            <p:nvPr/>
          </p:nvSpPr>
          <p:spPr>
            <a:xfrm>
              <a:off x="-3655560" y="500136"/>
              <a:ext cx="44905" cy="129211"/>
            </a:xfrm>
            <a:custGeom>
              <a:avLst/>
              <a:gdLst/>
              <a:ahLst/>
              <a:cxnLst/>
              <a:rect l="l" t="t" r="r" b="b"/>
              <a:pathLst>
                <a:path w="620" h="1784" extrusionOk="0">
                  <a:moveTo>
                    <a:pt x="11" y="0"/>
                  </a:moveTo>
                  <a:lnTo>
                    <a:pt x="1" y="1783"/>
                  </a:lnTo>
                  <a:cubicBezTo>
                    <a:pt x="190" y="1762"/>
                    <a:pt x="389" y="1720"/>
                    <a:pt x="588" y="1678"/>
                  </a:cubicBezTo>
                  <a:lnTo>
                    <a:pt x="620"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5" name="Google Shape;11745;p123"/>
            <p:cNvSpPr/>
            <p:nvPr/>
          </p:nvSpPr>
          <p:spPr>
            <a:xfrm>
              <a:off x="-3707201" y="508465"/>
              <a:ext cx="31216" cy="14558"/>
            </a:xfrm>
            <a:custGeom>
              <a:avLst/>
              <a:gdLst/>
              <a:ahLst/>
              <a:cxnLst/>
              <a:rect l="l" t="t" r="r" b="b"/>
              <a:pathLst>
                <a:path w="431" h="201" extrusionOk="0">
                  <a:moveTo>
                    <a:pt x="1" y="1"/>
                  </a:moveTo>
                  <a:lnTo>
                    <a:pt x="1" y="200"/>
                  </a:lnTo>
                  <a:lnTo>
                    <a:pt x="431" y="200"/>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6" name="Google Shape;11746;p123"/>
            <p:cNvSpPr/>
            <p:nvPr/>
          </p:nvSpPr>
          <p:spPr>
            <a:xfrm>
              <a:off x="-3648679" y="655856"/>
              <a:ext cx="27378" cy="21294"/>
            </a:xfrm>
            <a:custGeom>
              <a:avLst/>
              <a:gdLst/>
              <a:ahLst/>
              <a:cxnLst/>
              <a:rect l="l" t="t" r="r" b="b"/>
              <a:pathLst>
                <a:path w="378" h="294" extrusionOk="0">
                  <a:moveTo>
                    <a:pt x="0" y="0"/>
                  </a:moveTo>
                  <a:lnTo>
                    <a:pt x="0" y="294"/>
                  </a:lnTo>
                  <a:lnTo>
                    <a:pt x="378" y="29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7" name="Google Shape;11747;p123"/>
            <p:cNvSpPr/>
            <p:nvPr/>
          </p:nvSpPr>
          <p:spPr>
            <a:xfrm>
              <a:off x="-3646434" y="508465"/>
              <a:ext cx="32737" cy="13761"/>
            </a:xfrm>
            <a:custGeom>
              <a:avLst/>
              <a:gdLst/>
              <a:ahLst/>
              <a:cxnLst/>
              <a:rect l="l" t="t" r="r" b="b"/>
              <a:pathLst>
                <a:path w="452" h="190" extrusionOk="0">
                  <a:moveTo>
                    <a:pt x="1" y="1"/>
                  </a:moveTo>
                  <a:lnTo>
                    <a:pt x="1" y="190"/>
                  </a:lnTo>
                  <a:lnTo>
                    <a:pt x="452" y="190"/>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8" name="Google Shape;11748;p123"/>
            <p:cNvSpPr/>
            <p:nvPr/>
          </p:nvSpPr>
          <p:spPr>
            <a:xfrm>
              <a:off x="-3688225" y="664185"/>
              <a:ext cx="6156" cy="8402"/>
            </a:xfrm>
            <a:custGeom>
              <a:avLst/>
              <a:gdLst/>
              <a:ahLst/>
              <a:cxnLst/>
              <a:rect l="l" t="t" r="r" b="b"/>
              <a:pathLst>
                <a:path w="85" h="116" extrusionOk="0">
                  <a:moveTo>
                    <a:pt x="43" y="0"/>
                  </a:moveTo>
                  <a:cubicBezTo>
                    <a:pt x="22" y="0"/>
                    <a:pt x="1" y="32"/>
                    <a:pt x="1" y="63"/>
                  </a:cubicBezTo>
                  <a:cubicBezTo>
                    <a:pt x="1" y="95"/>
                    <a:pt x="22" y="116"/>
                    <a:pt x="43" y="116"/>
                  </a:cubicBezTo>
                  <a:cubicBezTo>
                    <a:pt x="64" y="116"/>
                    <a:pt x="85" y="84"/>
                    <a:pt x="85" y="63"/>
                  </a:cubicBezTo>
                  <a:cubicBezTo>
                    <a:pt x="85"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9" name="Google Shape;11749;p123"/>
            <p:cNvSpPr/>
            <p:nvPr/>
          </p:nvSpPr>
          <p:spPr>
            <a:xfrm>
              <a:off x="-3692716" y="535046"/>
              <a:ext cx="5360" cy="8474"/>
            </a:xfrm>
            <a:custGeom>
              <a:avLst/>
              <a:gdLst/>
              <a:ahLst/>
              <a:cxnLst/>
              <a:rect l="l" t="t" r="r" b="b"/>
              <a:pathLst>
                <a:path w="74" h="117" extrusionOk="0">
                  <a:moveTo>
                    <a:pt x="42" y="1"/>
                  </a:moveTo>
                  <a:cubicBezTo>
                    <a:pt x="21" y="1"/>
                    <a:pt x="0" y="22"/>
                    <a:pt x="0" y="53"/>
                  </a:cubicBezTo>
                  <a:cubicBezTo>
                    <a:pt x="0" y="85"/>
                    <a:pt x="21" y="116"/>
                    <a:pt x="42" y="116"/>
                  </a:cubicBezTo>
                  <a:cubicBezTo>
                    <a:pt x="63" y="116"/>
                    <a:pt x="73" y="85"/>
                    <a:pt x="73" y="53"/>
                  </a:cubicBezTo>
                  <a:cubicBezTo>
                    <a:pt x="73"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0" name="Google Shape;11750;p123"/>
            <p:cNvSpPr/>
            <p:nvPr/>
          </p:nvSpPr>
          <p:spPr>
            <a:xfrm>
              <a:off x="-3638829" y="636808"/>
              <a:ext cx="6156" cy="9198"/>
            </a:xfrm>
            <a:custGeom>
              <a:avLst/>
              <a:gdLst/>
              <a:ahLst/>
              <a:cxnLst/>
              <a:rect l="l" t="t" r="r" b="b"/>
              <a:pathLst>
                <a:path w="85" h="127" extrusionOk="0">
                  <a:moveTo>
                    <a:pt x="42" y="1"/>
                  </a:moveTo>
                  <a:cubicBezTo>
                    <a:pt x="22" y="1"/>
                    <a:pt x="1" y="32"/>
                    <a:pt x="1" y="64"/>
                  </a:cubicBezTo>
                  <a:cubicBezTo>
                    <a:pt x="1" y="106"/>
                    <a:pt x="22" y="127"/>
                    <a:pt x="42" y="127"/>
                  </a:cubicBezTo>
                  <a:cubicBezTo>
                    <a:pt x="63" y="127"/>
                    <a:pt x="84" y="106"/>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1" name="Google Shape;11751;p123"/>
            <p:cNvSpPr/>
            <p:nvPr/>
          </p:nvSpPr>
          <p:spPr>
            <a:xfrm>
              <a:off x="-3601601" y="551777"/>
              <a:ext cx="52438" cy="134498"/>
            </a:xfrm>
            <a:custGeom>
              <a:avLst/>
              <a:gdLst/>
              <a:ahLst/>
              <a:cxnLst/>
              <a:rect l="l" t="t" r="r" b="b"/>
              <a:pathLst>
                <a:path w="724" h="1857" extrusionOk="0">
                  <a:moveTo>
                    <a:pt x="0" y="1"/>
                  </a:moveTo>
                  <a:lnTo>
                    <a:pt x="0" y="1857"/>
                  </a:lnTo>
                  <a:lnTo>
                    <a:pt x="692" y="1857"/>
                  </a:lnTo>
                  <a:lnTo>
                    <a:pt x="72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2" name="Google Shape;11752;p123"/>
            <p:cNvSpPr/>
            <p:nvPr/>
          </p:nvSpPr>
          <p:spPr>
            <a:xfrm>
              <a:off x="-3601601" y="551777"/>
              <a:ext cx="52438" cy="68444"/>
            </a:xfrm>
            <a:custGeom>
              <a:avLst/>
              <a:gdLst/>
              <a:ahLst/>
              <a:cxnLst/>
              <a:rect l="l" t="t" r="r" b="b"/>
              <a:pathLst>
                <a:path w="724" h="945" extrusionOk="0">
                  <a:moveTo>
                    <a:pt x="0" y="1"/>
                  </a:moveTo>
                  <a:lnTo>
                    <a:pt x="0" y="797"/>
                  </a:lnTo>
                  <a:cubicBezTo>
                    <a:pt x="221" y="850"/>
                    <a:pt x="451" y="902"/>
                    <a:pt x="703" y="944"/>
                  </a:cubicBez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3" name="Google Shape;11753;p123"/>
            <p:cNvSpPr/>
            <p:nvPr/>
          </p:nvSpPr>
          <p:spPr>
            <a:xfrm>
              <a:off x="-3596314" y="558585"/>
              <a:ext cx="35779" cy="19121"/>
            </a:xfrm>
            <a:custGeom>
              <a:avLst/>
              <a:gdLst/>
              <a:ahLst/>
              <a:cxnLst/>
              <a:rect l="l" t="t" r="r" b="b"/>
              <a:pathLst>
                <a:path w="494" h="264" extrusionOk="0">
                  <a:moveTo>
                    <a:pt x="494" y="1"/>
                  </a:moveTo>
                  <a:lnTo>
                    <a:pt x="11" y="22"/>
                  </a:lnTo>
                  <a:lnTo>
                    <a:pt x="1" y="263"/>
                  </a:lnTo>
                  <a:lnTo>
                    <a:pt x="483" y="242"/>
                  </a:lnTo>
                  <a:lnTo>
                    <a:pt x="49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4" name="Google Shape;11754;p123"/>
            <p:cNvSpPr/>
            <p:nvPr/>
          </p:nvSpPr>
          <p:spPr>
            <a:xfrm>
              <a:off x="-3595517" y="664185"/>
              <a:ext cx="33462" cy="19048"/>
            </a:xfrm>
            <a:custGeom>
              <a:avLst/>
              <a:gdLst/>
              <a:ahLst/>
              <a:cxnLst/>
              <a:rect l="l" t="t" r="r" b="b"/>
              <a:pathLst>
                <a:path w="462" h="263" extrusionOk="0">
                  <a:moveTo>
                    <a:pt x="462" y="0"/>
                  </a:moveTo>
                  <a:lnTo>
                    <a:pt x="11" y="21"/>
                  </a:lnTo>
                  <a:lnTo>
                    <a:pt x="0" y="263"/>
                  </a:lnTo>
                  <a:lnTo>
                    <a:pt x="462" y="242"/>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5" name="Google Shape;11755;p123"/>
            <p:cNvSpPr/>
            <p:nvPr/>
          </p:nvSpPr>
          <p:spPr>
            <a:xfrm>
              <a:off x="-3539313" y="462908"/>
              <a:ext cx="47150" cy="223366"/>
            </a:xfrm>
            <a:custGeom>
              <a:avLst/>
              <a:gdLst/>
              <a:ahLst/>
              <a:cxnLst/>
              <a:rect l="l" t="t" r="r" b="b"/>
              <a:pathLst>
                <a:path w="651" h="3084" extrusionOk="0">
                  <a:moveTo>
                    <a:pt x="0" y="1"/>
                  </a:moveTo>
                  <a:lnTo>
                    <a:pt x="21" y="3084"/>
                  </a:lnTo>
                  <a:lnTo>
                    <a:pt x="650" y="3084"/>
                  </a:lnTo>
                  <a:lnTo>
                    <a:pt x="514"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6" name="Google Shape;11756;p123"/>
            <p:cNvSpPr/>
            <p:nvPr/>
          </p:nvSpPr>
          <p:spPr>
            <a:xfrm>
              <a:off x="-3489990" y="462908"/>
              <a:ext cx="41139" cy="223366"/>
            </a:xfrm>
            <a:custGeom>
              <a:avLst/>
              <a:gdLst/>
              <a:ahLst/>
              <a:cxnLst/>
              <a:rect l="l" t="t" r="r" b="b"/>
              <a:pathLst>
                <a:path w="568" h="3084" extrusionOk="0">
                  <a:moveTo>
                    <a:pt x="22" y="1"/>
                  </a:moveTo>
                  <a:lnTo>
                    <a:pt x="1" y="3084"/>
                  </a:lnTo>
                  <a:lnTo>
                    <a:pt x="515" y="3084"/>
                  </a:lnTo>
                  <a:lnTo>
                    <a:pt x="567"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7" name="Google Shape;11757;p123"/>
            <p:cNvSpPr/>
            <p:nvPr/>
          </p:nvSpPr>
          <p:spPr>
            <a:xfrm>
              <a:off x="-3539313" y="462908"/>
              <a:ext cx="44108" cy="158037"/>
            </a:xfrm>
            <a:custGeom>
              <a:avLst/>
              <a:gdLst/>
              <a:ahLst/>
              <a:cxnLst/>
              <a:rect l="l" t="t" r="r" b="b"/>
              <a:pathLst>
                <a:path w="609" h="2182" extrusionOk="0">
                  <a:moveTo>
                    <a:pt x="0" y="1"/>
                  </a:moveTo>
                  <a:lnTo>
                    <a:pt x="11" y="2182"/>
                  </a:lnTo>
                  <a:lnTo>
                    <a:pt x="53" y="2182"/>
                  </a:lnTo>
                  <a:cubicBezTo>
                    <a:pt x="241" y="2182"/>
                    <a:pt x="420" y="2171"/>
                    <a:pt x="608" y="2150"/>
                  </a:cubicBez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8" name="Google Shape;11758;p123"/>
            <p:cNvSpPr/>
            <p:nvPr/>
          </p:nvSpPr>
          <p:spPr>
            <a:xfrm>
              <a:off x="-3489990" y="462908"/>
              <a:ext cx="41139" cy="154995"/>
            </a:xfrm>
            <a:custGeom>
              <a:avLst/>
              <a:gdLst/>
              <a:ahLst/>
              <a:cxnLst/>
              <a:rect l="l" t="t" r="r" b="b"/>
              <a:pathLst>
                <a:path w="568" h="2140" extrusionOk="0">
                  <a:moveTo>
                    <a:pt x="22" y="1"/>
                  </a:moveTo>
                  <a:lnTo>
                    <a:pt x="1" y="2140"/>
                  </a:lnTo>
                  <a:cubicBezTo>
                    <a:pt x="179" y="2108"/>
                    <a:pt x="357" y="2066"/>
                    <a:pt x="525" y="2014"/>
                  </a:cubicBezTo>
                  <a:lnTo>
                    <a:pt x="5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9" name="Google Shape;11759;p123"/>
            <p:cNvSpPr/>
            <p:nvPr/>
          </p:nvSpPr>
          <p:spPr>
            <a:xfrm>
              <a:off x="-3535547" y="473555"/>
              <a:ext cx="27450" cy="16803"/>
            </a:xfrm>
            <a:custGeom>
              <a:avLst/>
              <a:gdLst/>
              <a:ahLst/>
              <a:cxnLst/>
              <a:rect l="l" t="t" r="r" b="b"/>
              <a:pathLst>
                <a:path w="379" h="232" extrusionOk="0">
                  <a:moveTo>
                    <a:pt x="1" y="0"/>
                  </a:moveTo>
                  <a:lnTo>
                    <a:pt x="1" y="231"/>
                  </a:lnTo>
                  <a:lnTo>
                    <a:pt x="378" y="231"/>
                  </a:lnTo>
                  <a:lnTo>
                    <a:pt x="3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0" name="Google Shape;11760;p123"/>
            <p:cNvSpPr/>
            <p:nvPr/>
          </p:nvSpPr>
          <p:spPr>
            <a:xfrm>
              <a:off x="-3483109" y="649772"/>
              <a:ext cx="24336" cy="25132"/>
            </a:xfrm>
            <a:custGeom>
              <a:avLst/>
              <a:gdLst/>
              <a:ahLst/>
              <a:cxnLst/>
              <a:rect l="l" t="t" r="r" b="b"/>
              <a:pathLst>
                <a:path w="336" h="347" extrusionOk="0">
                  <a:moveTo>
                    <a:pt x="0" y="0"/>
                  </a:moveTo>
                  <a:lnTo>
                    <a:pt x="0" y="346"/>
                  </a:lnTo>
                  <a:lnTo>
                    <a:pt x="336" y="346"/>
                  </a:lnTo>
                  <a:lnTo>
                    <a:pt x="3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1" name="Google Shape;11761;p123"/>
            <p:cNvSpPr/>
            <p:nvPr/>
          </p:nvSpPr>
          <p:spPr>
            <a:xfrm>
              <a:off x="-3481588" y="473555"/>
              <a:ext cx="29695" cy="16006"/>
            </a:xfrm>
            <a:custGeom>
              <a:avLst/>
              <a:gdLst/>
              <a:ahLst/>
              <a:cxnLst/>
              <a:rect l="l" t="t" r="r" b="b"/>
              <a:pathLst>
                <a:path w="410" h="221" extrusionOk="0">
                  <a:moveTo>
                    <a:pt x="0" y="0"/>
                  </a:moveTo>
                  <a:lnTo>
                    <a:pt x="11" y="221"/>
                  </a:lnTo>
                  <a:lnTo>
                    <a:pt x="409" y="221"/>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2" name="Google Shape;11762;p123"/>
            <p:cNvSpPr/>
            <p:nvPr/>
          </p:nvSpPr>
          <p:spPr>
            <a:xfrm>
              <a:off x="-3518092" y="659623"/>
              <a:ext cx="4635" cy="9198"/>
            </a:xfrm>
            <a:custGeom>
              <a:avLst/>
              <a:gdLst/>
              <a:ahLst/>
              <a:cxnLst/>
              <a:rect l="l" t="t" r="r" b="b"/>
              <a:pathLst>
                <a:path w="64" h="127" extrusionOk="0">
                  <a:moveTo>
                    <a:pt x="32" y="1"/>
                  </a:moveTo>
                  <a:cubicBezTo>
                    <a:pt x="11" y="1"/>
                    <a:pt x="1" y="22"/>
                    <a:pt x="1" y="63"/>
                  </a:cubicBezTo>
                  <a:cubicBezTo>
                    <a:pt x="1" y="105"/>
                    <a:pt x="11" y="126"/>
                    <a:pt x="32" y="126"/>
                  </a:cubicBezTo>
                  <a:cubicBezTo>
                    <a:pt x="53" y="126"/>
                    <a:pt x="64" y="95"/>
                    <a:pt x="64" y="6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3" name="Google Shape;11763;p123"/>
            <p:cNvSpPr/>
            <p:nvPr/>
          </p:nvSpPr>
          <p:spPr>
            <a:xfrm>
              <a:off x="-3522655" y="504699"/>
              <a:ext cx="4635" cy="9923"/>
            </a:xfrm>
            <a:custGeom>
              <a:avLst/>
              <a:gdLst/>
              <a:ahLst/>
              <a:cxnLst/>
              <a:rect l="l" t="t" r="r" b="b"/>
              <a:pathLst>
                <a:path w="64" h="137" extrusionOk="0">
                  <a:moveTo>
                    <a:pt x="32" y="0"/>
                  </a:moveTo>
                  <a:cubicBezTo>
                    <a:pt x="11" y="0"/>
                    <a:pt x="1" y="32"/>
                    <a:pt x="1" y="63"/>
                  </a:cubicBezTo>
                  <a:cubicBezTo>
                    <a:pt x="1" y="105"/>
                    <a:pt x="11" y="137"/>
                    <a:pt x="32" y="137"/>
                  </a:cubicBezTo>
                  <a:cubicBezTo>
                    <a:pt x="53" y="137"/>
                    <a:pt x="64" y="105"/>
                    <a:pt x="64" y="63"/>
                  </a:cubicBezTo>
                  <a:cubicBezTo>
                    <a:pt x="64"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4" name="Google Shape;11764;p123"/>
            <p:cNvSpPr/>
            <p:nvPr/>
          </p:nvSpPr>
          <p:spPr>
            <a:xfrm>
              <a:off x="-3473983" y="626957"/>
              <a:ext cx="5360" cy="11444"/>
            </a:xfrm>
            <a:custGeom>
              <a:avLst/>
              <a:gdLst/>
              <a:ahLst/>
              <a:cxnLst/>
              <a:rect l="l" t="t" r="r" b="b"/>
              <a:pathLst>
                <a:path w="74" h="158" extrusionOk="0">
                  <a:moveTo>
                    <a:pt x="32" y="1"/>
                  </a:moveTo>
                  <a:cubicBezTo>
                    <a:pt x="11" y="1"/>
                    <a:pt x="0" y="32"/>
                    <a:pt x="0" y="74"/>
                  </a:cubicBezTo>
                  <a:cubicBezTo>
                    <a:pt x="0" y="116"/>
                    <a:pt x="11" y="158"/>
                    <a:pt x="32" y="158"/>
                  </a:cubicBezTo>
                  <a:cubicBezTo>
                    <a:pt x="53" y="158"/>
                    <a:pt x="73" y="116"/>
                    <a:pt x="73" y="74"/>
                  </a:cubicBezTo>
                  <a:cubicBezTo>
                    <a:pt x="73"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5" name="Google Shape;11765;p123"/>
            <p:cNvSpPr/>
            <p:nvPr/>
          </p:nvSpPr>
          <p:spPr>
            <a:xfrm>
              <a:off x="-3441390" y="525196"/>
              <a:ext cx="47947" cy="161079"/>
            </a:xfrm>
            <a:custGeom>
              <a:avLst/>
              <a:gdLst/>
              <a:ahLst/>
              <a:cxnLst/>
              <a:rect l="l" t="t" r="r" b="b"/>
              <a:pathLst>
                <a:path w="662" h="2224" extrusionOk="0">
                  <a:moveTo>
                    <a:pt x="1" y="0"/>
                  </a:moveTo>
                  <a:lnTo>
                    <a:pt x="11" y="2224"/>
                  </a:lnTo>
                  <a:lnTo>
                    <a:pt x="620" y="2224"/>
                  </a:lnTo>
                  <a:lnTo>
                    <a:pt x="662"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6" name="Google Shape;11766;p123"/>
            <p:cNvSpPr/>
            <p:nvPr/>
          </p:nvSpPr>
          <p:spPr>
            <a:xfrm>
              <a:off x="-3388156" y="481160"/>
              <a:ext cx="59246" cy="205115"/>
            </a:xfrm>
            <a:custGeom>
              <a:avLst/>
              <a:gdLst/>
              <a:ahLst/>
              <a:cxnLst/>
              <a:rect l="l" t="t" r="r" b="b"/>
              <a:pathLst>
                <a:path w="818" h="2832" extrusionOk="0">
                  <a:moveTo>
                    <a:pt x="63" y="0"/>
                  </a:moveTo>
                  <a:lnTo>
                    <a:pt x="0" y="2832"/>
                  </a:lnTo>
                  <a:lnTo>
                    <a:pt x="818" y="2832"/>
                  </a:lnTo>
                  <a:lnTo>
                    <a:pt x="818" y="42"/>
                  </a:lnTo>
                  <a:lnTo>
                    <a:pt x="63"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7" name="Google Shape;11767;p123"/>
            <p:cNvSpPr/>
            <p:nvPr/>
          </p:nvSpPr>
          <p:spPr>
            <a:xfrm>
              <a:off x="-3441390" y="525196"/>
              <a:ext cx="47223" cy="82133"/>
            </a:xfrm>
            <a:custGeom>
              <a:avLst/>
              <a:gdLst/>
              <a:ahLst/>
              <a:cxnLst/>
              <a:rect l="l" t="t" r="r" b="b"/>
              <a:pathLst>
                <a:path w="652" h="1134" extrusionOk="0">
                  <a:moveTo>
                    <a:pt x="1" y="0"/>
                  </a:moveTo>
                  <a:lnTo>
                    <a:pt x="1" y="944"/>
                  </a:lnTo>
                  <a:cubicBezTo>
                    <a:pt x="211" y="1018"/>
                    <a:pt x="420" y="1081"/>
                    <a:pt x="641" y="1133"/>
                  </a:cubicBezTo>
                  <a:lnTo>
                    <a:pt x="65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8" name="Google Shape;11768;p123"/>
            <p:cNvSpPr/>
            <p:nvPr/>
          </p:nvSpPr>
          <p:spPr>
            <a:xfrm>
              <a:off x="-3386635" y="481160"/>
              <a:ext cx="57725" cy="136743"/>
            </a:xfrm>
            <a:custGeom>
              <a:avLst/>
              <a:gdLst/>
              <a:ahLst/>
              <a:cxnLst/>
              <a:rect l="l" t="t" r="r" b="b"/>
              <a:pathLst>
                <a:path w="797" h="1888" extrusionOk="0">
                  <a:moveTo>
                    <a:pt x="42" y="0"/>
                  </a:moveTo>
                  <a:lnTo>
                    <a:pt x="0" y="1762"/>
                  </a:lnTo>
                  <a:cubicBezTo>
                    <a:pt x="262" y="1825"/>
                    <a:pt x="535" y="1867"/>
                    <a:pt x="797" y="1888"/>
                  </a:cubicBezTo>
                  <a:lnTo>
                    <a:pt x="797" y="42"/>
                  </a:lnTo>
                  <a:lnTo>
                    <a:pt x="42"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9" name="Google Shape;11769;p123"/>
            <p:cNvSpPr/>
            <p:nvPr/>
          </p:nvSpPr>
          <p:spPr>
            <a:xfrm>
              <a:off x="-3375264" y="492531"/>
              <a:ext cx="38821" cy="13761"/>
            </a:xfrm>
            <a:custGeom>
              <a:avLst/>
              <a:gdLst/>
              <a:ahLst/>
              <a:cxnLst/>
              <a:rect l="l" t="t" r="r" b="b"/>
              <a:pathLst>
                <a:path w="536" h="190" extrusionOk="0">
                  <a:moveTo>
                    <a:pt x="0" y="1"/>
                  </a:moveTo>
                  <a:lnTo>
                    <a:pt x="0" y="189"/>
                  </a:lnTo>
                  <a:lnTo>
                    <a:pt x="535" y="189"/>
                  </a:lnTo>
                  <a:lnTo>
                    <a:pt x="53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0" name="Google Shape;11770;p123"/>
            <p:cNvSpPr/>
            <p:nvPr/>
          </p:nvSpPr>
          <p:spPr>
            <a:xfrm>
              <a:off x="-3375264" y="515346"/>
              <a:ext cx="38821" cy="13689"/>
            </a:xfrm>
            <a:custGeom>
              <a:avLst/>
              <a:gdLst/>
              <a:ahLst/>
              <a:cxnLst/>
              <a:rect l="l" t="t" r="r" b="b"/>
              <a:pathLst>
                <a:path w="536" h="189" extrusionOk="0">
                  <a:moveTo>
                    <a:pt x="0" y="0"/>
                  </a:moveTo>
                  <a:lnTo>
                    <a:pt x="0" y="189"/>
                  </a:lnTo>
                  <a:lnTo>
                    <a:pt x="535" y="189"/>
                  </a:lnTo>
                  <a:lnTo>
                    <a:pt x="53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1" name="Google Shape;11771;p123"/>
            <p:cNvSpPr/>
            <p:nvPr/>
          </p:nvSpPr>
          <p:spPr>
            <a:xfrm>
              <a:off x="-3382144" y="662664"/>
              <a:ext cx="44181" cy="12240"/>
            </a:xfrm>
            <a:custGeom>
              <a:avLst/>
              <a:gdLst/>
              <a:ahLst/>
              <a:cxnLst/>
              <a:rect l="l" t="t" r="r" b="b"/>
              <a:pathLst>
                <a:path w="610" h="169" extrusionOk="0">
                  <a:moveTo>
                    <a:pt x="1" y="1"/>
                  </a:moveTo>
                  <a:lnTo>
                    <a:pt x="1" y="168"/>
                  </a:lnTo>
                  <a:lnTo>
                    <a:pt x="609" y="168"/>
                  </a:lnTo>
                  <a:lnTo>
                    <a:pt x="6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2" name="Google Shape;11772;p123"/>
            <p:cNvSpPr/>
            <p:nvPr/>
          </p:nvSpPr>
          <p:spPr>
            <a:xfrm>
              <a:off x="-3436031" y="533525"/>
              <a:ext cx="31941" cy="22887"/>
            </a:xfrm>
            <a:custGeom>
              <a:avLst/>
              <a:gdLst/>
              <a:ahLst/>
              <a:cxnLst/>
              <a:rect l="l" t="t" r="r" b="b"/>
              <a:pathLst>
                <a:path w="441" h="316" extrusionOk="0">
                  <a:moveTo>
                    <a:pt x="441" y="1"/>
                  </a:moveTo>
                  <a:lnTo>
                    <a:pt x="0" y="22"/>
                  </a:lnTo>
                  <a:lnTo>
                    <a:pt x="0" y="315"/>
                  </a:lnTo>
                  <a:lnTo>
                    <a:pt x="430" y="284"/>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3" name="Google Shape;11773;p123"/>
            <p:cNvSpPr/>
            <p:nvPr/>
          </p:nvSpPr>
          <p:spPr>
            <a:xfrm>
              <a:off x="-3435306" y="659623"/>
              <a:ext cx="29695" cy="22887"/>
            </a:xfrm>
            <a:custGeom>
              <a:avLst/>
              <a:gdLst/>
              <a:ahLst/>
              <a:cxnLst/>
              <a:rect l="l" t="t" r="r" b="b"/>
              <a:pathLst>
                <a:path w="410" h="316" extrusionOk="0">
                  <a:moveTo>
                    <a:pt x="410" y="1"/>
                  </a:moveTo>
                  <a:lnTo>
                    <a:pt x="1" y="22"/>
                  </a:lnTo>
                  <a:lnTo>
                    <a:pt x="1" y="315"/>
                  </a:lnTo>
                  <a:lnTo>
                    <a:pt x="410" y="284"/>
                  </a:lnTo>
                  <a:lnTo>
                    <a:pt x="41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4" name="Google Shape;11774;p123"/>
            <p:cNvSpPr/>
            <p:nvPr/>
          </p:nvSpPr>
          <p:spPr>
            <a:xfrm>
              <a:off x="-4098312" y="462908"/>
              <a:ext cx="53234" cy="223366"/>
            </a:xfrm>
            <a:custGeom>
              <a:avLst/>
              <a:gdLst/>
              <a:ahLst/>
              <a:cxnLst/>
              <a:rect l="l" t="t" r="r" b="b"/>
              <a:pathLst>
                <a:path w="735" h="3084" extrusionOk="0">
                  <a:moveTo>
                    <a:pt x="0" y="1"/>
                  </a:moveTo>
                  <a:lnTo>
                    <a:pt x="32" y="3084"/>
                  </a:lnTo>
                  <a:lnTo>
                    <a:pt x="734" y="3084"/>
                  </a:lnTo>
                  <a:lnTo>
                    <a:pt x="577"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5" name="Google Shape;11775;p123"/>
            <p:cNvSpPr/>
            <p:nvPr/>
          </p:nvSpPr>
          <p:spPr>
            <a:xfrm>
              <a:off x="-4042905" y="462908"/>
              <a:ext cx="45629" cy="223366"/>
            </a:xfrm>
            <a:custGeom>
              <a:avLst/>
              <a:gdLst/>
              <a:ahLst/>
              <a:cxnLst/>
              <a:rect l="l" t="t" r="r" b="b"/>
              <a:pathLst>
                <a:path w="630" h="3084" extrusionOk="0">
                  <a:moveTo>
                    <a:pt x="22" y="1"/>
                  </a:moveTo>
                  <a:lnTo>
                    <a:pt x="1" y="3084"/>
                  </a:lnTo>
                  <a:lnTo>
                    <a:pt x="578" y="3084"/>
                  </a:lnTo>
                  <a:lnTo>
                    <a:pt x="630"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6" name="Google Shape;11776;p123"/>
            <p:cNvSpPr/>
            <p:nvPr/>
          </p:nvSpPr>
          <p:spPr>
            <a:xfrm>
              <a:off x="-4186457" y="481160"/>
              <a:ext cx="46426" cy="205115"/>
            </a:xfrm>
            <a:custGeom>
              <a:avLst/>
              <a:gdLst/>
              <a:ahLst/>
              <a:cxnLst/>
              <a:rect l="l" t="t" r="r" b="b"/>
              <a:pathLst>
                <a:path w="641" h="2832" extrusionOk="0">
                  <a:moveTo>
                    <a:pt x="1" y="0"/>
                  </a:moveTo>
                  <a:lnTo>
                    <a:pt x="22" y="2832"/>
                  </a:lnTo>
                  <a:lnTo>
                    <a:pt x="641" y="2832"/>
                  </a:lnTo>
                  <a:lnTo>
                    <a:pt x="567" y="42"/>
                  </a:lnTo>
                  <a:lnTo>
                    <a:pt x="1"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7" name="Google Shape;11777;p123"/>
            <p:cNvSpPr/>
            <p:nvPr/>
          </p:nvSpPr>
          <p:spPr>
            <a:xfrm>
              <a:off x="-4137061" y="462908"/>
              <a:ext cx="32737" cy="158037"/>
            </a:xfrm>
            <a:custGeom>
              <a:avLst/>
              <a:gdLst/>
              <a:ahLst/>
              <a:cxnLst/>
              <a:rect l="l" t="t" r="r" b="b"/>
              <a:pathLst>
                <a:path w="452" h="2182" extrusionOk="0">
                  <a:moveTo>
                    <a:pt x="1" y="1"/>
                  </a:moveTo>
                  <a:lnTo>
                    <a:pt x="21" y="2150"/>
                  </a:lnTo>
                  <a:cubicBezTo>
                    <a:pt x="158" y="2171"/>
                    <a:pt x="305" y="2182"/>
                    <a:pt x="451" y="2182"/>
                  </a:cubicBezTo>
                  <a:lnTo>
                    <a:pt x="3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8" name="Google Shape;11778;p123"/>
            <p:cNvSpPr/>
            <p:nvPr/>
          </p:nvSpPr>
          <p:spPr>
            <a:xfrm>
              <a:off x="-4098312" y="462908"/>
              <a:ext cx="49396" cy="158037"/>
            </a:xfrm>
            <a:custGeom>
              <a:avLst/>
              <a:gdLst/>
              <a:ahLst/>
              <a:cxnLst/>
              <a:rect l="l" t="t" r="r" b="b"/>
              <a:pathLst>
                <a:path w="682" h="2182" extrusionOk="0">
                  <a:moveTo>
                    <a:pt x="0" y="1"/>
                  </a:moveTo>
                  <a:lnTo>
                    <a:pt x="21" y="2182"/>
                  </a:lnTo>
                  <a:lnTo>
                    <a:pt x="63" y="2182"/>
                  </a:lnTo>
                  <a:cubicBezTo>
                    <a:pt x="273" y="2182"/>
                    <a:pt x="483" y="2171"/>
                    <a:pt x="682" y="2150"/>
                  </a:cubicBezTo>
                  <a:lnTo>
                    <a:pt x="5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9" name="Google Shape;11779;p123"/>
            <p:cNvSpPr/>
            <p:nvPr/>
          </p:nvSpPr>
          <p:spPr>
            <a:xfrm>
              <a:off x="-4042905" y="462908"/>
              <a:ext cx="45629" cy="154995"/>
            </a:xfrm>
            <a:custGeom>
              <a:avLst/>
              <a:gdLst/>
              <a:ahLst/>
              <a:cxnLst/>
              <a:rect l="l" t="t" r="r" b="b"/>
              <a:pathLst>
                <a:path w="630" h="2140" extrusionOk="0">
                  <a:moveTo>
                    <a:pt x="22" y="1"/>
                  </a:moveTo>
                  <a:lnTo>
                    <a:pt x="1" y="2140"/>
                  </a:lnTo>
                  <a:cubicBezTo>
                    <a:pt x="200" y="2108"/>
                    <a:pt x="399" y="2066"/>
                    <a:pt x="599" y="2014"/>
                  </a:cubicBezTo>
                  <a:lnTo>
                    <a:pt x="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0" name="Google Shape;11780;p123"/>
            <p:cNvSpPr/>
            <p:nvPr/>
          </p:nvSpPr>
          <p:spPr>
            <a:xfrm>
              <a:off x="-4186457" y="481160"/>
              <a:ext cx="44905" cy="136743"/>
            </a:xfrm>
            <a:custGeom>
              <a:avLst/>
              <a:gdLst/>
              <a:ahLst/>
              <a:cxnLst/>
              <a:rect l="l" t="t" r="r" b="b"/>
              <a:pathLst>
                <a:path w="620" h="1888" extrusionOk="0">
                  <a:moveTo>
                    <a:pt x="1" y="0"/>
                  </a:moveTo>
                  <a:lnTo>
                    <a:pt x="11" y="1762"/>
                  </a:lnTo>
                  <a:cubicBezTo>
                    <a:pt x="211" y="1825"/>
                    <a:pt x="410" y="1867"/>
                    <a:pt x="620" y="1888"/>
                  </a:cubicBezTo>
                  <a:lnTo>
                    <a:pt x="567" y="42"/>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1" name="Google Shape;11781;p123"/>
            <p:cNvSpPr/>
            <p:nvPr/>
          </p:nvSpPr>
          <p:spPr>
            <a:xfrm>
              <a:off x="-4179577" y="492531"/>
              <a:ext cx="29695" cy="13761"/>
            </a:xfrm>
            <a:custGeom>
              <a:avLst/>
              <a:gdLst/>
              <a:ahLst/>
              <a:cxnLst/>
              <a:rect l="l" t="t" r="r" b="b"/>
              <a:pathLst>
                <a:path w="410" h="190" extrusionOk="0">
                  <a:moveTo>
                    <a:pt x="0" y="1"/>
                  </a:moveTo>
                  <a:lnTo>
                    <a:pt x="0" y="189"/>
                  </a:lnTo>
                  <a:lnTo>
                    <a:pt x="409" y="189"/>
                  </a:lnTo>
                  <a:lnTo>
                    <a:pt x="3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2" name="Google Shape;11782;p123"/>
            <p:cNvSpPr/>
            <p:nvPr/>
          </p:nvSpPr>
          <p:spPr>
            <a:xfrm>
              <a:off x="-4179577" y="515346"/>
              <a:ext cx="29695" cy="13689"/>
            </a:xfrm>
            <a:custGeom>
              <a:avLst/>
              <a:gdLst/>
              <a:ahLst/>
              <a:cxnLst/>
              <a:rect l="l" t="t" r="r" b="b"/>
              <a:pathLst>
                <a:path w="410" h="189" extrusionOk="0">
                  <a:moveTo>
                    <a:pt x="0" y="0"/>
                  </a:moveTo>
                  <a:lnTo>
                    <a:pt x="11" y="189"/>
                  </a:lnTo>
                  <a:lnTo>
                    <a:pt x="409" y="189"/>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3" name="Google Shape;11783;p123"/>
            <p:cNvSpPr/>
            <p:nvPr/>
          </p:nvSpPr>
          <p:spPr>
            <a:xfrm>
              <a:off x="-4132498" y="474279"/>
              <a:ext cx="17527" cy="10719"/>
            </a:xfrm>
            <a:custGeom>
              <a:avLst/>
              <a:gdLst/>
              <a:ahLst/>
              <a:cxnLst/>
              <a:rect l="l" t="t" r="r" b="b"/>
              <a:pathLst>
                <a:path w="242" h="148" extrusionOk="0">
                  <a:moveTo>
                    <a:pt x="0" y="1"/>
                  </a:moveTo>
                  <a:lnTo>
                    <a:pt x="11" y="148"/>
                  </a:lnTo>
                  <a:lnTo>
                    <a:pt x="242" y="148"/>
                  </a:lnTo>
                  <a:lnTo>
                    <a:pt x="24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4" name="Google Shape;11784;p123"/>
            <p:cNvSpPr/>
            <p:nvPr/>
          </p:nvSpPr>
          <p:spPr>
            <a:xfrm>
              <a:off x="-4181098" y="662664"/>
              <a:ext cx="33462" cy="12240"/>
            </a:xfrm>
            <a:custGeom>
              <a:avLst/>
              <a:gdLst/>
              <a:ahLst/>
              <a:cxnLst/>
              <a:rect l="l" t="t" r="r" b="b"/>
              <a:pathLst>
                <a:path w="462" h="169" extrusionOk="0">
                  <a:moveTo>
                    <a:pt x="0" y="1"/>
                  </a:moveTo>
                  <a:lnTo>
                    <a:pt x="0" y="168"/>
                  </a:lnTo>
                  <a:lnTo>
                    <a:pt x="462" y="168"/>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5" name="Google Shape;11785;p123"/>
            <p:cNvSpPr/>
            <p:nvPr/>
          </p:nvSpPr>
          <p:spPr>
            <a:xfrm>
              <a:off x="-4123373" y="661143"/>
              <a:ext cx="5360" cy="9923"/>
            </a:xfrm>
            <a:custGeom>
              <a:avLst/>
              <a:gdLst/>
              <a:ahLst/>
              <a:cxnLst/>
              <a:rect l="l" t="t" r="r" b="b"/>
              <a:pathLst>
                <a:path w="74" h="137" extrusionOk="0">
                  <a:moveTo>
                    <a:pt x="42" y="1"/>
                  </a:moveTo>
                  <a:cubicBezTo>
                    <a:pt x="21" y="1"/>
                    <a:pt x="0" y="32"/>
                    <a:pt x="0" y="63"/>
                  </a:cubicBezTo>
                  <a:cubicBezTo>
                    <a:pt x="0" y="105"/>
                    <a:pt x="21" y="137"/>
                    <a:pt x="42" y="137"/>
                  </a:cubicBezTo>
                  <a:cubicBezTo>
                    <a:pt x="63" y="137"/>
                    <a:pt x="74" y="105"/>
                    <a:pt x="74" y="63"/>
                  </a:cubicBezTo>
                  <a:cubicBezTo>
                    <a:pt x="7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6" name="Google Shape;11786;p123"/>
            <p:cNvSpPr/>
            <p:nvPr/>
          </p:nvSpPr>
          <p:spPr>
            <a:xfrm>
              <a:off x="-4093749" y="473555"/>
              <a:ext cx="30420" cy="16803"/>
            </a:xfrm>
            <a:custGeom>
              <a:avLst/>
              <a:gdLst/>
              <a:ahLst/>
              <a:cxnLst/>
              <a:rect l="l" t="t" r="r" b="b"/>
              <a:pathLst>
                <a:path w="420" h="232" extrusionOk="0">
                  <a:moveTo>
                    <a:pt x="0" y="0"/>
                  </a:moveTo>
                  <a:lnTo>
                    <a:pt x="0" y="231"/>
                  </a:lnTo>
                  <a:lnTo>
                    <a:pt x="420" y="231"/>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7" name="Google Shape;11787;p123"/>
            <p:cNvSpPr/>
            <p:nvPr/>
          </p:nvSpPr>
          <p:spPr>
            <a:xfrm>
              <a:off x="-4035300" y="649772"/>
              <a:ext cx="27450" cy="25132"/>
            </a:xfrm>
            <a:custGeom>
              <a:avLst/>
              <a:gdLst/>
              <a:ahLst/>
              <a:cxnLst/>
              <a:rect l="l" t="t" r="r" b="b"/>
              <a:pathLst>
                <a:path w="379" h="347" extrusionOk="0">
                  <a:moveTo>
                    <a:pt x="1" y="0"/>
                  </a:moveTo>
                  <a:lnTo>
                    <a:pt x="1" y="346"/>
                  </a:lnTo>
                  <a:lnTo>
                    <a:pt x="378" y="346"/>
                  </a:lnTo>
                  <a:lnTo>
                    <a:pt x="36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8" name="Google Shape;11788;p123"/>
            <p:cNvSpPr/>
            <p:nvPr/>
          </p:nvSpPr>
          <p:spPr>
            <a:xfrm>
              <a:off x="-4032982" y="473555"/>
              <a:ext cx="32737" cy="16006"/>
            </a:xfrm>
            <a:custGeom>
              <a:avLst/>
              <a:gdLst/>
              <a:ahLst/>
              <a:cxnLst/>
              <a:rect l="l" t="t" r="r" b="b"/>
              <a:pathLst>
                <a:path w="452" h="221" extrusionOk="0">
                  <a:moveTo>
                    <a:pt x="0" y="0"/>
                  </a:moveTo>
                  <a:lnTo>
                    <a:pt x="0" y="221"/>
                  </a:lnTo>
                  <a:lnTo>
                    <a:pt x="451" y="221"/>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9" name="Google Shape;11789;p123"/>
            <p:cNvSpPr/>
            <p:nvPr/>
          </p:nvSpPr>
          <p:spPr>
            <a:xfrm>
              <a:off x="-4074773" y="659623"/>
              <a:ext cx="5360" cy="9198"/>
            </a:xfrm>
            <a:custGeom>
              <a:avLst/>
              <a:gdLst/>
              <a:ahLst/>
              <a:cxnLst/>
              <a:rect l="l" t="t" r="r" b="b"/>
              <a:pathLst>
                <a:path w="74" h="127" extrusionOk="0">
                  <a:moveTo>
                    <a:pt x="42" y="1"/>
                  </a:moveTo>
                  <a:cubicBezTo>
                    <a:pt x="21" y="1"/>
                    <a:pt x="0" y="22"/>
                    <a:pt x="0" y="63"/>
                  </a:cubicBezTo>
                  <a:cubicBezTo>
                    <a:pt x="0" y="105"/>
                    <a:pt x="21" y="126"/>
                    <a:pt x="42" y="126"/>
                  </a:cubicBezTo>
                  <a:cubicBezTo>
                    <a:pt x="63" y="126"/>
                    <a:pt x="74" y="95"/>
                    <a:pt x="74" y="6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0" name="Google Shape;11790;p123"/>
            <p:cNvSpPr/>
            <p:nvPr/>
          </p:nvSpPr>
          <p:spPr>
            <a:xfrm>
              <a:off x="-4079336" y="504699"/>
              <a:ext cx="5360" cy="9923"/>
            </a:xfrm>
            <a:custGeom>
              <a:avLst/>
              <a:gdLst/>
              <a:ahLst/>
              <a:cxnLst/>
              <a:rect l="l" t="t" r="r" b="b"/>
              <a:pathLst>
                <a:path w="74" h="137" extrusionOk="0">
                  <a:moveTo>
                    <a:pt x="32" y="0"/>
                  </a:moveTo>
                  <a:cubicBezTo>
                    <a:pt x="11" y="0"/>
                    <a:pt x="0" y="32"/>
                    <a:pt x="0" y="63"/>
                  </a:cubicBezTo>
                  <a:cubicBezTo>
                    <a:pt x="0" y="105"/>
                    <a:pt x="21" y="137"/>
                    <a:pt x="32" y="137"/>
                  </a:cubicBezTo>
                  <a:cubicBezTo>
                    <a:pt x="53" y="137"/>
                    <a:pt x="74" y="105"/>
                    <a:pt x="74" y="63"/>
                  </a:cubicBezTo>
                  <a:cubicBezTo>
                    <a:pt x="74"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1" name="Google Shape;11791;p123"/>
            <p:cNvSpPr/>
            <p:nvPr/>
          </p:nvSpPr>
          <p:spPr>
            <a:xfrm>
              <a:off x="-4025377" y="626957"/>
              <a:ext cx="6084" cy="11444"/>
            </a:xfrm>
            <a:custGeom>
              <a:avLst/>
              <a:gdLst/>
              <a:ahLst/>
              <a:cxnLst/>
              <a:rect l="l" t="t" r="r" b="b"/>
              <a:pathLst>
                <a:path w="84" h="158" extrusionOk="0">
                  <a:moveTo>
                    <a:pt x="42" y="1"/>
                  </a:moveTo>
                  <a:cubicBezTo>
                    <a:pt x="21" y="1"/>
                    <a:pt x="0" y="32"/>
                    <a:pt x="0" y="74"/>
                  </a:cubicBezTo>
                  <a:cubicBezTo>
                    <a:pt x="0" y="116"/>
                    <a:pt x="21" y="158"/>
                    <a:pt x="42" y="158"/>
                  </a:cubicBezTo>
                  <a:cubicBezTo>
                    <a:pt x="63" y="158"/>
                    <a:pt x="84" y="116"/>
                    <a:pt x="84" y="7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2" name="Google Shape;11792;p123"/>
            <p:cNvSpPr/>
            <p:nvPr/>
          </p:nvSpPr>
          <p:spPr>
            <a:xfrm>
              <a:off x="-3856041" y="462908"/>
              <a:ext cx="50192" cy="223366"/>
            </a:xfrm>
            <a:custGeom>
              <a:avLst/>
              <a:gdLst/>
              <a:ahLst/>
              <a:cxnLst/>
              <a:rect l="l" t="t" r="r" b="b"/>
              <a:pathLst>
                <a:path w="693" h="3084" extrusionOk="0">
                  <a:moveTo>
                    <a:pt x="84" y="1"/>
                  </a:moveTo>
                  <a:lnTo>
                    <a:pt x="0" y="3084"/>
                  </a:lnTo>
                  <a:lnTo>
                    <a:pt x="693" y="3084"/>
                  </a:lnTo>
                  <a:lnTo>
                    <a:pt x="651"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3" name="Google Shape;11793;p123"/>
            <p:cNvSpPr/>
            <p:nvPr/>
          </p:nvSpPr>
          <p:spPr>
            <a:xfrm>
              <a:off x="-3988222" y="525196"/>
              <a:ext cx="52510" cy="161079"/>
            </a:xfrm>
            <a:custGeom>
              <a:avLst/>
              <a:gdLst/>
              <a:ahLst/>
              <a:cxnLst/>
              <a:rect l="l" t="t" r="r" b="b"/>
              <a:pathLst>
                <a:path w="725" h="2224" extrusionOk="0">
                  <a:moveTo>
                    <a:pt x="1" y="0"/>
                  </a:moveTo>
                  <a:lnTo>
                    <a:pt x="1" y="2224"/>
                  </a:lnTo>
                  <a:lnTo>
                    <a:pt x="682" y="2224"/>
                  </a:lnTo>
                  <a:lnTo>
                    <a:pt x="72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4" name="Google Shape;11794;p123"/>
            <p:cNvSpPr/>
            <p:nvPr/>
          </p:nvSpPr>
          <p:spPr>
            <a:xfrm>
              <a:off x="-3797591" y="462908"/>
              <a:ext cx="75325" cy="223366"/>
            </a:xfrm>
            <a:custGeom>
              <a:avLst/>
              <a:gdLst/>
              <a:ahLst/>
              <a:cxnLst/>
              <a:rect l="l" t="t" r="r" b="b"/>
              <a:pathLst>
                <a:path w="1040" h="3084" extrusionOk="0">
                  <a:moveTo>
                    <a:pt x="64" y="1"/>
                  </a:moveTo>
                  <a:lnTo>
                    <a:pt x="1" y="3084"/>
                  </a:lnTo>
                  <a:lnTo>
                    <a:pt x="1039" y="3084"/>
                  </a:lnTo>
                  <a:lnTo>
                    <a:pt x="92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5" name="Google Shape;11795;p123"/>
            <p:cNvSpPr/>
            <p:nvPr/>
          </p:nvSpPr>
          <p:spPr>
            <a:xfrm>
              <a:off x="-3928976" y="481160"/>
              <a:ext cx="66199" cy="205115"/>
            </a:xfrm>
            <a:custGeom>
              <a:avLst/>
              <a:gdLst/>
              <a:ahLst/>
              <a:cxnLst/>
              <a:rect l="l" t="t" r="r" b="b"/>
              <a:pathLst>
                <a:path w="914" h="2832" extrusionOk="0">
                  <a:moveTo>
                    <a:pt x="64" y="0"/>
                  </a:moveTo>
                  <a:lnTo>
                    <a:pt x="1" y="2832"/>
                  </a:lnTo>
                  <a:lnTo>
                    <a:pt x="913" y="2832"/>
                  </a:lnTo>
                  <a:lnTo>
                    <a:pt x="913" y="42"/>
                  </a:lnTo>
                  <a:lnTo>
                    <a:pt x="6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6" name="Google Shape;11796;p123"/>
            <p:cNvSpPr/>
            <p:nvPr/>
          </p:nvSpPr>
          <p:spPr>
            <a:xfrm>
              <a:off x="-3853795" y="462908"/>
              <a:ext cx="46426" cy="158037"/>
            </a:xfrm>
            <a:custGeom>
              <a:avLst/>
              <a:gdLst/>
              <a:ahLst/>
              <a:cxnLst/>
              <a:rect l="l" t="t" r="r" b="b"/>
              <a:pathLst>
                <a:path w="641" h="2182" extrusionOk="0">
                  <a:moveTo>
                    <a:pt x="53" y="1"/>
                  </a:moveTo>
                  <a:lnTo>
                    <a:pt x="1" y="2150"/>
                  </a:lnTo>
                  <a:cubicBezTo>
                    <a:pt x="211" y="2171"/>
                    <a:pt x="420" y="2182"/>
                    <a:pt x="641" y="2182"/>
                  </a:cubicBezTo>
                  <a:lnTo>
                    <a:pt x="6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7" name="Google Shape;11797;p123"/>
            <p:cNvSpPr/>
            <p:nvPr/>
          </p:nvSpPr>
          <p:spPr>
            <a:xfrm>
              <a:off x="-3988222" y="525196"/>
              <a:ext cx="52510" cy="82133"/>
            </a:xfrm>
            <a:custGeom>
              <a:avLst/>
              <a:gdLst/>
              <a:ahLst/>
              <a:cxnLst/>
              <a:rect l="l" t="t" r="r" b="b"/>
              <a:pathLst>
                <a:path w="725" h="1134" extrusionOk="0">
                  <a:moveTo>
                    <a:pt x="1" y="0"/>
                  </a:moveTo>
                  <a:lnTo>
                    <a:pt x="1" y="944"/>
                  </a:lnTo>
                  <a:cubicBezTo>
                    <a:pt x="232" y="1018"/>
                    <a:pt x="462" y="1081"/>
                    <a:pt x="703" y="1133"/>
                  </a:cubicBez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8" name="Google Shape;11798;p123"/>
            <p:cNvSpPr/>
            <p:nvPr/>
          </p:nvSpPr>
          <p:spPr>
            <a:xfrm>
              <a:off x="-3796070" y="462908"/>
              <a:ext cx="71486" cy="158037"/>
            </a:xfrm>
            <a:custGeom>
              <a:avLst/>
              <a:gdLst/>
              <a:ahLst/>
              <a:cxnLst/>
              <a:rect l="l" t="t" r="r" b="b"/>
              <a:pathLst>
                <a:path w="987" h="2182" extrusionOk="0">
                  <a:moveTo>
                    <a:pt x="43" y="1"/>
                  </a:moveTo>
                  <a:lnTo>
                    <a:pt x="1" y="2182"/>
                  </a:lnTo>
                  <a:lnTo>
                    <a:pt x="64" y="2182"/>
                  </a:lnTo>
                  <a:cubicBezTo>
                    <a:pt x="378" y="2182"/>
                    <a:pt x="693" y="2171"/>
                    <a:pt x="987" y="2140"/>
                  </a:cubicBezTo>
                  <a:lnTo>
                    <a:pt x="9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9" name="Google Shape;11799;p123"/>
            <p:cNvSpPr/>
            <p:nvPr/>
          </p:nvSpPr>
          <p:spPr>
            <a:xfrm>
              <a:off x="-3927455" y="481160"/>
              <a:ext cx="64678" cy="136743"/>
            </a:xfrm>
            <a:custGeom>
              <a:avLst/>
              <a:gdLst/>
              <a:ahLst/>
              <a:cxnLst/>
              <a:rect l="l" t="t" r="r" b="b"/>
              <a:pathLst>
                <a:path w="893" h="1888" extrusionOk="0">
                  <a:moveTo>
                    <a:pt x="43" y="0"/>
                  </a:moveTo>
                  <a:lnTo>
                    <a:pt x="1" y="1762"/>
                  </a:lnTo>
                  <a:cubicBezTo>
                    <a:pt x="284" y="1825"/>
                    <a:pt x="577" y="1856"/>
                    <a:pt x="892" y="1888"/>
                  </a:cubicBezTo>
                  <a:lnTo>
                    <a:pt x="892" y="42"/>
                  </a:lnTo>
                  <a:lnTo>
                    <a:pt x="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0" name="Google Shape;11800;p123"/>
            <p:cNvSpPr/>
            <p:nvPr/>
          </p:nvSpPr>
          <p:spPr>
            <a:xfrm>
              <a:off x="-3915287" y="492531"/>
              <a:ext cx="44108" cy="13761"/>
            </a:xfrm>
            <a:custGeom>
              <a:avLst/>
              <a:gdLst/>
              <a:ahLst/>
              <a:cxnLst/>
              <a:rect l="l" t="t" r="r" b="b"/>
              <a:pathLst>
                <a:path w="609" h="190" extrusionOk="0">
                  <a:moveTo>
                    <a:pt x="1" y="1"/>
                  </a:moveTo>
                  <a:lnTo>
                    <a:pt x="1" y="189"/>
                  </a:lnTo>
                  <a:lnTo>
                    <a:pt x="598" y="189"/>
                  </a:lnTo>
                  <a:lnTo>
                    <a:pt x="6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1" name="Google Shape;11801;p123"/>
            <p:cNvSpPr/>
            <p:nvPr/>
          </p:nvSpPr>
          <p:spPr>
            <a:xfrm>
              <a:off x="-3915287" y="515346"/>
              <a:ext cx="43384" cy="13689"/>
            </a:xfrm>
            <a:custGeom>
              <a:avLst/>
              <a:gdLst/>
              <a:ahLst/>
              <a:cxnLst/>
              <a:rect l="l" t="t" r="r" b="b"/>
              <a:pathLst>
                <a:path w="599" h="189" extrusionOk="0">
                  <a:moveTo>
                    <a:pt x="1" y="0"/>
                  </a:moveTo>
                  <a:lnTo>
                    <a:pt x="1" y="189"/>
                  </a:lnTo>
                  <a:lnTo>
                    <a:pt x="598"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2" name="Google Shape;11802;p123"/>
            <p:cNvSpPr/>
            <p:nvPr/>
          </p:nvSpPr>
          <p:spPr>
            <a:xfrm>
              <a:off x="-3843873" y="474279"/>
              <a:ext cx="25857" cy="10719"/>
            </a:xfrm>
            <a:custGeom>
              <a:avLst/>
              <a:gdLst/>
              <a:ahLst/>
              <a:cxnLst/>
              <a:rect l="l" t="t" r="r" b="b"/>
              <a:pathLst>
                <a:path w="357" h="148" extrusionOk="0">
                  <a:moveTo>
                    <a:pt x="0" y="1"/>
                  </a:moveTo>
                  <a:lnTo>
                    <a:pt x="0" y="148"/>
                  </a:lnTo>
                  <a:lnTo>
                    <a:pt x="357" y="148"/>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3" name="Google Shape;11803;p123"/>
            <p:cNvSpPr/>
            <p:nvPr/>
          </p:nvSpPr>
          <p:spPr>
            <a:xfrm>
              <a:off x="-3922892" y="662664"/>
              <a:ext cx="50192" cy="12240"/>
            </a:xfrm>
            <a:custGeom>
              <a:avLst/>
              <a:gdLst/>
              <a:ahLst/>
              <a:cxnLst/>
              <a:rect l="l" t="t" r="r" b="b"/>
              <a:pathLst>
                <a:path w="693" h="169" extrusionOk="0">
                  <a:moveTo>
                    <a:pt x="11" y="1"/>
                  </a:moveTo>
                  <a:lnTo>
                    <a:pt x="1" y="168"/>
                  </a:lnTo>
                  <a:lnTo>
                    <a:pt x="682" y="168"/>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4" name="Google Shape;11804;p123"/>
            <p:cNvSpPr/>
            <p:nvPr/>
          </p:nvSpPr>
          <p:spPr>
            <a:xfrm>
              <a:off x="-3836268" y="661143"/>
              <a:ext cx="8402" cy="9923"/>
            </a:xfrm>
            <a:custGeom>
              <a:avLst/>
              <a:gdLst/>
              <a:ahLst/>
              <a:cxnLst/>
              <a:rect l="l" t="t" r="r" b="b"/>
              <a:pathLst>
                <a:path w="116" h="137" extrusionOk="0">
                  <a:moveTo>
                    <a:pt x="53" y="1"/>
                  </a:moveTo>
                  <a:cubicBezTo>
                    <a:pt x="21" y="1"/>
                    <a:pt x="0" y="32"/>
                    <a:pt x="0" y="63"/>
                  </a:cubicBezTo>
                  <a:cubicBezTo>
                    <a:pt x="0" y="105"/>
                    <a:pt x="21" y="126"/>
                    <a:pt x="53" y="137"/>
                  </a:cubicBezTo>
                  <a:cubicBezTo>
                    <a:pt x="84" y="126"/>
                    <a:pt x="115" y="105"/>
                    <a:pt x="115" y="63"/>
                  </a:cubicBezTo>
                  <a:cubicBezTo>
                    <a:pt x="115" y="32"/>
                    <a:pt x="9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5" name="Google Shape;11805;p123"/>
            <p:cNvSpPr/>
            <p:nvPr/>
          </p:nvSpPr>
          <p:spPr>
            <a:xfrm>
              <a:off x="-3786944" y="473555"/>
              <a:ext cx="45629" cy="16803"/>
            </a:xfrm>
            <a:custGeom>
              <a:avLst/>
              <a:gdLst/>
              <a:ahLst/>
              <a:cxnLst/>
              <a:rect l="l" t="t" r="r" b="b"/>
              <a:pathLst>
                <a:path w="630" h="232" extrusionOk="0">
                  <a:moveTo>
                    <a:pt x="1" y="0"/>
                  </a:moveTo>
                  <a:lnTo>
                    <a:pt x="1" y="231"/>
                  </a:lnTo>
                  <a:lnTo>
                    <a:pt x="630" y="231"/>
                  </a:lnTo>
                  <a:lnTo>
                    <a:pt x="63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6" name="Google Shape;11806;p123"/>
            <p:cNvSpPr/>
            <p:nvPr/>
          </p:nvSpPr>
          <p:spPr>
            <a:xfrm>
              <a:off x="-3982862" y="533525"/>
              <a:ext cx="35779" cy="22887"/>
            </a:xfrm>
            <a:custGeom>
              <a:avLst/>
              <a:gdLst/>
              <a:ahLst/>
              <a:cxnLst/>
              <a:rect l="l" t="t" r="r" b="b"/>
              <a:pathLst>
                <a:path w="494" h="316" extrusionOk="0">
                  <a:moveTo>
                    <a:pt x="493" y="1"/>
                  </a:moveTo>
                  <a:lnTo>
                    <a:pt x="11" y="22"/>
                  </a:lnTo>
                  <a:lnTo>
                    <a:pt x="0" y="315"/>
                  </a:lnTo>
                  <a:lnTo>
                    <a:pt x="0" y="315"/>
                  </a:lnTo>
                  <a:lnTo>
                    <a:pt x="483" y="284"/>
                  </a:lnTo>
                  <a:lnTo>
                    <a:pt x="4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7" name="Google Shape;11807;p123"/>
            <p:cNvSpPr/>
            <p:nvPr/>
          </p:nvSpPr>
          <p:spPr>
            <a:xfrm>
              <a:off x="-3982138" y="659623"/>
              <a:ext cx="33534" cy="22887"/>
            </a:xfrm>
            <a:custGeom>
              <a:avLst/>
              <a:gdLst/>
              <a:ahLst/>
              <a:cxnLst/>
              <a:rect l="l" t="t" r="r" b="b"/>
              <a:pathLst>
                <a:path w="463" h="316" extrusionOk="0">
                  <a:moveTo>
                    <a:pt x="462" y="1"/>
                  </a:moveTo>
                  <a:lnTo>
                    <a:pt x="1" y="22"/>
                  </a:lnTo>
                  <a:lnTo>
                    <a:pt x="1" y="315"/>
                  </a:lnTo>
                  <a:lnTo>
                    <a:pt x="462" y="284"/>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8" name="Google Shape;11808;p123"/>
            <p:cNvSpPr/>
            <p:nvPr/>
          </p:nvSpPr>
          <p:spPr>
            <a:xfrm>
              <a:off x="-3764926" y="659623"/>
              <a:ext cx="8474" cy="9198"/>
            </a:xfrm>
            <a:custGeom>
              <a:avLst/>
              <a:gdLst/>
              <a:ahLst/>
              <a:cxnLst/>
              <a:rect l="l" t="t" r="r" b="b"/>
              <a:pathLst>
                <a:path w="117" h="127" extrusionOk="0">
                  <a:moveTo>
                    <a:pt x="64" y="1"/>
                  </a:moveTo>
                  <a:cubicBezTo>
                    <a:pt x="32" y="1"/>
                    <a:pt x="1" y="32"/>
                    <a:pt x="11" y="63"/>
                  </a:cubicBezTo>
                  <a:cubicBezTo>
                    <a:pt x="1" y="95"/>
                    <a:pt x="22" y="126"/>
                    <a:pt x="64" y="126"/>
                  </a:cubicBezTo>
                  <a:cubicBezTo>
                    <a:pt x="95" y="126"/>
                    <a:pt x="116" y="95"/>
                    <a:pt x="116" y="63"/>
                  </a:cubicBezTo>
                  <a:cubicBezTo>
                    <a:pt x="116" y="3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9" name="Google Shape;11809;p123"/>
            <p:cNvSpPr/>
            <p:nvPr/>
          </p:nvSpPr>
          <p:spPr>
            <a:xfrm>
              <a:off x="-3766447" y="504699"/>
              <a:ext cx="8474" cy="9923"/>
            </a:xfrm>
            <a:custGeom>
              <a:avLst/>
              <a:gdLst/>
              <a:ahLst/>
              <a:cxnLst/>
              <a:rect l="l" t="t" r="r" b="b"/>
              <a:pathLst>
                <a:path w="117" h="137" extrusionOk="0">
                  <a:moveTo>
                    <a:pt x="64" y="0"/>
                  </a:moveTo>
                  <a:cubicBezTo>
                    <a:pt x="22" y="0"/>
                    <a:pt x="1" y="32"/>
                    <a:pt x="1" y="63"/>
                  </a:cubicBezTo>
                  <a:cubicBezTo>
                    <a:pt x="1" y="105"/>
                    <a:pt x="22" y="137"/>
                    <a:pt x="53" y="137"/>
                  </a:cubicBezTo>
                  <a:cubicBezTo>
                    <a:pt x="85" y="137"/>
                    <a:pt x="116" y="105"/>
                    <a:pt x="116" y="63"/>
                  </a:cubicBezTo>
                  <a:cubicBezTo>
                    <a:pt x="116" y="32"/>
                    <a:pt x="95" y="0"/>
                    <a:pt x="6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0" name="Google Shape;11810;p123"/>
            <p:cNvSpPr/>
            <p:nvPr/>
          </p:nvSpPr>
          <p:spPr>
            <a:xfrm>
              <a:off x="-4464436" y="462908"/>
              <a:ext cx="51713" cy="223366"/>
            </a:xfrm>
            <a:custGeom>
              <a:avLst/>
              <a:gdLst/>
              <a:ahLst/>
              <a:cxnLst/>
              <a:rect l="l" t="t" r="r" b="b"/>
              <a:pathLst>
                <a:path w="714" h="3084" extrusionOk="0">
                  <a:moveTo>
                    <a:pt x="1" y="1"/>
                  </a:moveTo>
                  <a:lnTo>
                    <a:pt x="32" y="3084"/>
                  </a:lnTo>
                  <a:lnTo>
                    <a:pt x="714" y="3084"/>
                  </a:lnTo>
                  <a:lnTo>
                    <a:pt x="567"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1" name="Google Shape;11811;p123"/>
            <p:cNvSpPr/>
            <p:nvPr/>
          </p:nvSpPr>
          <p:spPr>
            <a:xfrm>
              <a:off x="-4600383" y="525196"/>
              <a:ext cx="55552" cy="161079"/>
            </a:xfrm>
            <a:custGeom>
              <a:avLst/>
              <a:gdLst/>
              <a:ahLst/>
              <a:cxnLst/>
              <a:rect l="l" t="t" r="r" b="b"/>
              <a:pathLst>
                <a:path w="767" h="2224" extrusionOk="0">
                  <a:moveTo>
                    <a:pt x="1" y="0"/>
                  </a:moveTo>
                  <a:lnTo>
                    <a:pt x="85" y="2224"/>
                  </a:lnTo>
                  <a:lnTo>
                    <a:pt x="766" y="2224"/>
                  </a:lnTo>
                  <a:lnTo>
                    <a:pt x="72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2" name="Google Shape;11812;p123"/>
            <p:cNvSpPr/>
            <p:nvPr/>
          </p:nvSpPr>
          <p:spPr>
            <a:xfrm>
              <a:off x="-4406711" y="462908"/>
              <a:ext cx="78294" cy="223366"/>
            </a:xfrm>
            <a:custGeom>
              <a:avLst/>
              <a:gdLst/>
              <a:ahLst/>
              <a:cxnLst/>
              <a:rect l="l" t="t" r="r" b="b"/>
              <a:pathLst>
                <a:path w="1081" h="3084" extrusionOk="0">
                  <a:moveTo>
                    <a:pt x="1" y="1"/>
                  </a:moveTo>
                  <a:lnTo>
                    <a:pt x="43" y="3084"/>
                  </a:lnTo>
                  <a:lnTo>
                    <a:pt x="1081" y="3084"/>
                  </a:lnTo>
                  <a:lnTo>
                    <a:pt x="850"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3" name="Google Shape;11813;p123"/>
            <p:cNvSpPr/>
            <p:nvPr/>
          </p:nvSpPr>
          <p:spPr>
            <a:xfrm>
              <a:off x="-4324650" y="462908"/>
              <a:ext cx="68444" cy="223366"/>
            </a:xfrm>
            <a:custGeom>
              <a:avLst/>
              <a:gdLst/>
              <a:ahLst/>
              <a:cxnLst/>
              <a:rect l="l" t="t" r="r" b="b"/>
              <a:pathLst>
                <a:path w="945" h="3084" extrusionOk="0">
                  <a:moveTo>
                    <a:pt x="32" y="1"/>
                  </a:moveTo>
                  <a:lnTo>
                    <a:pt x="0" y="3084"/>
                  </a:lnTo>
                  <a:lnTo>
                    <a:pt x="850" y="3084"/>
                  </a:lnTo>
                  <a:lnTo>
                    <a:pt x="944"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4" name="Google Shape;11814;p123"/>
            <p:cNvSpPr/>
            <p:nvPr/>
          </p:nvSpPr>
          <p:spPr>
            <a:xfrm>
              <a:off x="-4537299" y="481160"/>
              <a:ext cx="68372" cy="205115"/>
            </a:xfrm>
            <a:custGeom>
              <a:avLst/>
              <a:gdLst/>
              <a:ahLst/>
              <a:cxnLst/>
              <a:rect l="l" t="t" r="r" b="b"/>
              <a:pathLst>
                <a:path w="944" h="2832" extrusionOk="0">
                  <a:moveTo>
                    <a:pt x="0" y="0"/>
                  </a:moveTo>
                  <a:lnTo>
                    <a:pt x="21" y="2832"/>
                  </a:lnTo>
                  <a:lnTo>
                    <a:pt x="944" y="2832"/>
                  </a:lnTo>
                  <a:lnTo>
                    <a:pt x="839" y="42"/>
                  </a:lnTo>
                  <a:lnTo>
                    <a:pt x="0"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5" name="Google Shape;11815;p123"/>
            <p:cNvSpPr/>
            <p:nvPr/>
          </p:nvSpPr>
          <p:spPr>
            <a:xfrm>
              <a:off x="-4464436" y="462908"/>
              <a:ext cx="48744" cy="158037"/>
            </a:xfrm>
            <a:custGeom>
              <a:avLst/>
              <a:gdLst/>
              <a:ahLst/>
              <a:cxnLst/>
              <a:rect l="l" t="t" r="r" b="b"/>
              <a:pathLst>
                <a:path w="673" h="2182" extrusionOk="0">
                  <a:moveTo>
                    <a:pt x="1" y="1"/>
                  </a:moveTo>
                  <a:lnTo>
                    <a:pt x="22" y="2150"/>
                  </a:lnTo>
                  <a:cubicBezTo>
                    <a:pt x="232" y="2171"/>
                    <a:pt x="452" y="2182"/>
                    <a:pt x="672" y="2182"/>
                  </a:cubicBezTo>
                  <a:lnTo>
                    <a:pt x="5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6" name="Google Shape;11816;p123"/>
            <p:cNvSpPr/>
            <p:nvPr/>
          </p:nvSpPr>
          <p:spPr>
            <a:xfrm>
              <a:off x="-4600383" y="525196"/>
              <a:ext cx="54031" cy="82133"/>
            </a:xfrm>
            <a:custGeom>
              <a:avLst/>
              <a:gdLst/>
              <a:ahLst/>
              <a:cxnLst/>
              <a:rect l="l" t="t" r="r" b="b"/>
              <a:pathLst>
                <a:path w="746" h="1134" extrusionOk="0">
                  <a:moveTo>
                    <a:pt x="1" y="0"/>
                  </a:moveTo>
                  <a:lnTo>
                    <a:pt x="32" y="944"/>
                  </a:lnTo>
                  <a:cubicBezTo>
                    <a:pt x="274" y="1018"/>
                    <a:pt x="504" y="1081"/>
                    <a:pt x="745" y="1133"/>
                  </a:cubicBez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7" name="Google Shape;11817;p123"/>
            <p:cNvSpPr/>
            <p:nvPr/>
          </p:nvSpPr>
          <p:spPr>
            <a:xfrm>
              <a:off x="-4407435" y="462908"/>
              <a:ext cx="73731" cy="158037"/>
            </a:xfrm>
            <a:custGeom>
              <a:avLst/>
              <a:gdLst/>
              <a:ahLst/>
              <a:cxnLst/>
              <a:rect l="l" t="t" r="r" b="b"/>
              <a:pathLst>
                <a:path w="1018" h="2182" extrusionOk="0">
                  <a:moveTo>
                    <a:pt x="0" y="1"/>
                  </a:moveTo>
                  <a:lnTo>
                    <a:pt x="32" y="2182"/>
                  </a:lnTo>
                  <a:lnTo>
                    <a:pt x="105" y="2182"/>
                  </a:lnTo>
                  <a:cubicBezTo>
                    <a:pt x="409" y="2182"/>
                    <a:pt x="724" y="2171"/>
                    <a:pt x="1018" y="2150"/>
                  </a:cubicBezTo>
                  <a:lnTo>
                    <a:pt x="8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8" name="Google Shape;11818;p123"/>
            <p:cNvSpPr/>
            <p:nvPr/>
          </p:nvSpPr>
          <p:spPr>
            <a:xfrm>
              <a:off x="-4323926" y="462908"/>
              <a:ext cx="67720" cy="154995"/>
            </a:xfrm>
            <a:custGeom>
              <a:avLst/>
              <a:gdLst/>
              <a:ahLst/>
              <a:cxnLst/>
              <a:rect l="l" t="t" r="r" b="b"/>
              <a:pathLst>
                <a:path w="935" h="2140" extrusionOk="0">
                  <a:moveTo>
                    <a:pt x="22" y="1"/>
                  </a:moveTo>
                  <a:lnTo>
                    <a:pt x="1" y="2140"/>
                  </a:lnTo>
                  <a:cubicBezTo>
                    <a:pt x="305" y="2108"/>
                    <a:pt x="599" y="2066"/>
                    <a:pt x="871" y="2014"/>
                  </a:cubicBezTo>
                  <a:lnTo>
                    <a:pt x="9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9" name="Google Shape;11819;p123"/>
            <p:cNvSpPr/>
            <p:nvPr/>
          </p:nvSpPr>
          <p:spPr>
            <a:xfrm>
              <a:off x="-4537299" y="481160"/>
              <a:ext cx="65402" cy="136743"/>
            </a:xfrm>
            <a:custGeom>
              <a:avLst/>
              <a:gdLst/>
              <a:ahLst/>
              <a:cxnLst/>
              <a:rect l="l" t="t" r="r" b="b"/>
              <a:pathLst>
                <a:path w="903" h="1888" extrusionOk="0">
                  <a:moveTo>
                    <a:pt x="0" y="0"/>
                  </a:moveTo>
                  <a:lnTo>
                    <a:pt x="11" y="1762"/>
                  </a:lnTo>
                  <a:cubicBezTo>
                    <a:pt x="294" y="1825"/>
                    <a:pt x="598" y="1856"/>
                    <a:pt x="902" y="1888"/>
                  </a:cubicBezTo>
                  <a:lnTo>
                    <a:pt x="839" y="4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0" name="Google Shape;11820;p123"/>
            <p:cNvSpPr/>
            <p:nvPr/>
          </p:nvSpPr>
          <p:spPr>
            <a:xfrm>
              <a:off x="-4528173" y="492531"/>
              <a:ext cx="44108" cy="13761"/>
            </a:xfrm>
            <a:custGeom>
              <a:avLst/>
              <a:gdLst/>
              <a:ahLst/>
              <a:cxnLst/>
              <a:rect l="l" t="t" r="r" b="b"/>
              <a:pathLst>
                <a:path w="609" h="190" extrusionOk="0">
                  <a:moveTo>
                    <a:pt x="0" y="1"/>
                  </a:moveTo>
                  <a:lnTo>
                    <a:pt x="0" y="189"/>
                  </a:lnTo>
                  <a:lnTo>
                    <a:pt x="608" y="189"/>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1" name="Google Shape;11821;p123"/>
            <p:cNvSpPr/>
            <p:nvPr/>
          </p:nvSpPr>
          <p:spPr>
            <a:xfrm>
              <a:off x="-4527448" y="515346"/>
              <a:ext cx="44108" cy="13689"/>
            </a:xfrm>
            <a:custGeom>
              <a:avLst/>
              <a:gdLst/>
              <a:ahLst/>
              <a:cxnLst/>
              <a:rect l="l" t="t" r="r" b="b"/>
              <a:pathLst>
                <a:path w="609" h="189" extrusionOk="0">
                  <a:moveTo>
                    <a:pt x="1" y="0"/>
                  </a:moveTo>
                  <a:lnTo>
                    <a:pt x="1" y="189"/>
                  </a:lnTo>
                  <a:lnTo>
                    <a:pt x="609"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2" name="Google Shape;11822;p123"/>
            <p:cNvSpPr/>
            <p:nvPr/>
          </p:nvSpPr>
          <p:spPr>
            <a:xfrm>
              <a:off x="-4457555" y="474279"/>
              <a:ext cx="25857" cy="10719"/>
            </a:xfrm>
            <a:custGeom>
              <a:avLst/>
              <a:gdLst/>
              <a:ahLst/>
              <a:cxnLst/>
              <a:rect l="l" t="t" r="r" b="b"/>
              <a:pathLst>
                <a:path w="357" h="148" extrusionOk="0">
                  <a:moveTo>
                    <a:pt x="0" y="1"/>
                  </a:moveTo>
                  <a:lnTo>
                    <a:pt x="11" y="148"/>
                  </a:lnTo>
                  <a:lnTo>
                    <a:pt x="357" y="148"/>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3" name="Google Shape;11823;p123"/>
            <p:cNvSpPr/>
            <p:nvPr/>
          </p:nvSpPr>
          <p:spPr>
            <a:xfrm>
              <a:off x="-4529694" y="662664"/>
              <a:ext cx="49396" cy="12240"/>
            </a:xfrm>
            <a:custGeom>
              <a:avLst/>
              <a:gdLst/>
              <a:ahLst/>
              <a:cxnLst/>
              <a:rect l="l" t="t" r="r" b="b"/>
              <a:pathLst>
                <a:path w="682" h="169" extrusionOk="0">
                  <a:moveTo>
                    <a:pt x="0" y="1"/>
                  </a:moveTo>
                  <a:lnTo>
                    <a:pt x="0" y="168"/>
                  </a:lnTo>
                  <a:lnTo>
                    <a:pt x="682" y="168"/>
                  </a:lnTo>
                  <a:lnTo>
                    <a:pt x="68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4" name="Google Shape;11824;p123"/>
            <p:cNvSpPr/>
            <p:nvPr/>
          </p:nvSpPr>
          <p:spPr>
            <a:xfrm>
              <a:off x="-4444663" y="661143"/>
              <a:ext cx="9198" cy="9198"/>
            </a:xfrm>
            <a:custGeom>
              <a:avLst/>
              <a:gdLst/>
              <a:ahLst/>
              <a:cxnLst/>
              <a:rect l="l" t="t" r="r" b="b"/>
              <a:pathLst>
                <a:path w="127" h="127" extrusionOk="0">
                  <a:moveTo>
                    <a:pt x="63" y="1"/>
                  </a:moveTo>
                  <a:cubicBezTo>
                    <a:pt x="1" y="22"/>
                    <a:pt x="1" y="105"/>
                    <a:pt x="63" y="126"/>
                  </a:cubicBezTo>
                  <a:cubicBezTo>
                    <a:pt x="95" y="126"/>
                    <a:pt x="126" y="95"/>
                    <a:pt x="126" y="63"/>
                  </a:cubicBezTo>
                  <a:cubicBezTo>
                    <a:pt x="126" y="32"/>
                    <a:pt x="10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5" name="Google Shape;11825;p123"/>
            <p:cNvSpPr/>
            <p:nvPr/>
          </p:nvSpPr>
          <p:spPr>
            <a:xfrm>
              <a:off x="-4400627" y="473555"/>
              <a:ext cx="45629" cy="16803"/>
            </a:xfrm>
            <a:custGeom>
              <a:avLst/>
              <a:gdLst/>
              <a:ahLst/>
              <a:cxnLst/>
              <a:rect l="l" t="t" r="r" b="b"/>
              <a:pathLst>
                <a:path w="630" h="232" extrusionOk="0">
                  <a:moveTo>
                    <a:pt x="1" y="0"/>
                  </a:moveTo>
                  <a:lnTo>
                    <a:pt x="11" y="231"/>
                  </a:lnTo>
                  <a:lnTo>
                    <a:pt x="630" y="231"/>
                  </a:lnTo>
                  <a:lnTo>
                    <a:pt x="63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6" name="Google Shape;11826;p123"/>
            <p:cNvSpPr/>
            <p:nvPr/>
          </p:nvSpPr>
          <p:spPr>
            <a:xfrm>
              <a:off x="-4314003" y="649772"/>
              <a:ext cx="41066" cy="25132"/>
            </a:xfrm>
            <a:custGeom>
              <a:avLst/>
              <a:gdLst/>
              <a:ahLst/>
              <a:cxnLst/>
              <a:rect l="l" t="t" r="r" b="b"/>
              <a:pathLst>
                <a:path w="567" h="347" extrusionOk="0">
                  <a:moveTo>
                    <a:pt x="0" y="0"/>
                  </a:moveTo>
                  <a:lnTo>
                    <a:pt x="11" y="346"/>
                  </a:lnTo>
                  <a:lnTo>
                    <a:pt x="566" y="346"/>
                  </a:lnTo>
                  <a:lnTo>
                    <a:pt x="55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7" name="Google Shape;11827;p123"/>
            <p:cNvSpPr/>
            <p:nvPr/>
          </p:nvSpPr>
          <p:spPr>
            <a:xfrm>
              <a:off x="-4594299" y="533525"/>
              <a:ext cx="35779" cy="22887"/>
            </a:xfrm>
            <a:custGeom>
              <a:avLst/>
              <a:gdLst/>
              <a:ahLst/>
              <a:cxnLst/>
              <a:rect l="l" t="t" r="r" b="b"/>
              <a:pathLst>
                <a:path w="494" h="316" extrusionOk="0">
                  <a:moveTo>
                    <a:pt x="483" y="1"/>
                  </a:moveTo>
                  <a:lnTo>
                    <a:pt x="1" y="22"/>
                  </a:lnTo>
                  <a:lnTo>
                    <a:pt x="11" y="315"/>
                  </a:lnTo>
                  <a:lnTo>
                    <a:pt x="494" y="284"/>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8" name="Google Shape;11828;p123"/>
            <p:cNvSpPr/>
            <p:nvPr/>
          </p:nvSpPr>
          <p:spPr>
            <a:xfrm>
              <a:off x="-4588940" y="659623"/>
              <a:ext cx="33462" cy="22887"/>
            </a:xfrm>
            <a:custGeom>
              <a:avLst/>
              <a:gdLst/>
              <a:ahLst/>
              <a:cxnLst/>
              <a:rect l="l" t="t" r="r" b="b"/>
              <a:pathLst>
                <a:path w="462" h="316" extrusionOk="0">
                  <a:moveTo>
                    <a:pt x="451" y="1"/>
                  </a:moveTo>
                  <a:lnTo>
                    <a:pt x="0" y="22"/>
                  </a:lnTo>
                  <a:lnTo>
                    <a:pt x="0" y="315"/>
                  </a:lnTo>
                  <a:lnTo>
                    <a:pt x="462" y="284"/>
                  </a:lnTo>
                  <a:lnTo>
                    <a:pt x="4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9" name="Google Shape;11829;p123"/>
            <p:cNvSpPr/>
            <p:nvPr/>
          </p:nvSpPr>
          <p:spPr>
            <a:xfrm>
              <a:off x="-4310237" y="473555"/>
              <a:ext cx="48671" cy="16006"/>
            </a:xfrm>
            <a:custGeom>
              <a:avLst/>
              <a:gdLst/>
              <a:ahLst/>
              <a:cxnLst/>
              <a:rect l="l" t="t" r="r" b="b"/>
              <a:pathLst>
                <a:path w="672" h="221" extrusionOk="0">
                  <a:moveTo>
                    <a:pt x="1" y="0"/>
                  </a:moveTo>
                  <a:lnTo>
                    <a:pt x="11" y="221"/>
                  </a:lnTo>
                  <a:lnTo>
                    <a:pt x="672" y="221"/>
                  </a:lnTo>
                  <a:lnTo>
                    <a:pt x="66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0" name="Google Shape;11830;p123"/>
            <p:cNvSpPr/>
            <p:nvPr/>
          </p:nvSpPr>
          <p:spPr>
            <a:xfrm>
              <a:off x="-4372670" y="662302"/>
              <a:ext cx="9343" cy="6518"/>
            </a:xfrm>
            <a:custGeom>
              <a:avLst/>
              <a:gdLst/>
              <a:ahLst/>
              <a:cxnLst/>
              <a:rect l="l" t="t" r="r" b="b"/>
              <a:pathLst>
                <a:path w="129" h="90" extrusionOk="0">
                  <a:moveTo>
                    <a:pt x="103" y="1"/>
                  </a:moveTo>
                  <a:cubicBezTo>
                    <a:pt x="62" y="1"/>
                    <a:pt x="0" y="89"/>
                    <a:pt x="66" y="89"/>
                  </a:cubicBezTo>
                  <a:cubicBezTo>
                    <a:pt x="97" y="89"/>
                    <a:pt x="129" y="58"/>
                    <a:pt x="129" y="26"/>
                  </a:cubicBezTo>
                  <a:cubicBezTo>
                    <a:pt x="124" y="8"/>
                    <a:pt x="114" y="1"/>
                    <a:pt x="10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1" name="Google Shape;11831;p123"/>
            <p:cNvSpPr/>
            <p:nvPr/>
          </p:nvSpPr>
          <p:spPr>
            <a:xfrm>
              <a:off x="-4379623" y="507741"/>
              <a:ext cx="8691" cy="6881"/>
            </a:xfrm>
            <a:custGeom>
              <a:avLst/>
              <a:gdLst/>
              <a:ahLst/>
              <a:cxnLst/>
              <a:rect l="l" t="t" r="r" b="b"/>
              <a:pathLst>
                <a:path w="120" h="95" extrusionOk="0">
                  <a:moveTo>
                    <a:pt x="98" y="1"/>
                  </a:moveTo>
                  <a:cubicBezTo>
                    <a:pt x="61" y="1"/>
                    <a:pt x="0" y="95"/>
                    <a:pt x="67" y="95"/>
                  </a:cubicBezTo>
                  <a:cubicBezTo>
                    <a:pt x="99" y="84"/>
                    <a:pt x="120" y="63"/>
                    <a:pt x="120" y="21"/>
                  </a:cubicBezTo>
                  <a:cubicBezTo>
                    <a:pt x="116" y="7"/>
                    <a:pt x="108" y="1"/>
                    <a:pt x="98"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2" name="Google Shape;11832;p123"/>
            <p:cNvSpPr/>
            <p:nvPr/>
          </p:nvSpPr>
          <p:spPr>
            <a:xfrm>
              <a:off x="-4300387" y="626957"/>
              <a:ext cx="10719" cy="11444"/>
            </a:xfrm>
            <a:custGeom>
              <a:avLst/>
              <a:gdLst/>
              <a:ahLst/>
              <a:cxnLst/>
              <a:rect l="l" t="t" r="r" b="b"/>
              <a:pathLst>
                <a:path w="148" h="158" extrusionOk="0">
                  <a:moveTo>
                    <a:pt x="85" y="1"/>
                  </a:moveTo>
                  <a:cubicBezTo>
                    <a:pt x="1" y="11"/>
                    <a:pt x="1" y="137"/>
                    <a:pt x="85" y="158"/>
                  </a:cubicBezTo>
                  <a:cubicBezTo>
                    <a:pt x="127" y="147"/>
                    <a:pt x="148" y="116"/>
                    <a:pt x="148" y="74"/>
                  </a:cubicBezTo>
                  <a:cubicBezTo>
                    <a:pt x="148" y="32"/>
                    <a:pt x="127" y="1"/>
                    <a:pt x="85"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3" name="Google Shape;11833;p123"/>
            <p:cNvSpPr/>
            <p:nvPr/>
          </p:nvSpPr>
          <p:spPr>
            <a:xfrm>
              <a:off x="-4291840" y="509262"/>
              <a:ext cx="10574" cy="8402"/>
            </a:xfrm>
            <a:custGeom>
              <a:avLst/>
              <a:gdLst/>
              <a:ahLst/>
              <a:cxnLst/>
              <a:rect l="l" t="t" r="r" b="b"/>
              <a:pathLst>
                <a:path w="146" h="116" extrusionOk="0">
                  <a:moveTo>
                    <a:pt x="117" y="0"/>
                  </a:moveTo>
                  <a:cubicBezTo>
                    <a:pt x="72" y="0"/>
                    <a:pt x="0" y="116"/>
                    <a:pt x="82" y="116"/>
                  </a:cubicBezTo>
                  <a:cubicBezTo>
                    <a:pt x="114" y="105"/>
                    <a:pt x="145" y="74"/>
                    <a:pt x="145" y="32"/>
                  </a:cubicBezTo>
                  <a:cubicBezTo>
                    <a:pt x="141" y="9"/>
                    <a:pt x="130" y="0"/>
                    <a:pt x="11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4" name="Google Shape;11834;p123"/>
            <p:cNvSpPr/>
            <p:nvPr/>
          </p:nvSpPr>
          <p:spPr>
            <a:xfrm>
              <a:off x="-4094546" y="-84720"/>
              <a:ext cx="82857" cy="209750"/>
            </a:xfrm>
            <a:custGeom>
              <a:avLst/>
              <a:gdLst/>
              <a:ahLst/>
              <a:cxnLst/>
              <a:rect l="l" t="t" r="r" b="b"/>
              <a:pathLst>
                <a:path w="1144" h="2896" extrusionOk="0">
                  <a:moveTo>
                    <a:pt x="1" y="1"/>
                  </a:moveTo>
                  <a:lnTo>
                    <a:pt x="53" y="2895"/>
                  </a:lnTo>
                  <a:lnTo>
                    <a:pt x="1144" y="2895"/>
                  </a:lnTo>
                  <a:lnTo>
                    <a:pt x="9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5" name="Google Shape;11835;p123"/>
            <p:cNvSpPr/>
            <p:nvPr/>
          </p:nvSpPr>
          <p:spPr>
            <a:xfrm>
              <a:off x="-3675260" y="-84720"/>
              <a:ext cx="53958" cy="209750"/>
            </a:xfrm>
            <a:custGeom>
              <a:avLst/>
              <a:gdLst/>
              <a:ahLst/>
              <a:cxnLst/>
              <a:rect l="l" t="t" r="r" b="b"/>
              <a:pathLst>
                <a:path w="745" h="2896" extrusionOk="0">
                  <a:moveTo>
                    <a:pt x="0" y="1"/>
                  </a:moveTo>
                  <a:lnTo>
                    <a:pt x="32" y="2895"/>
                  </a:lnTo>
                  <a:lnTo>
                    <a:pt x="745" y="2895"/>
                  </a:lnTo>
                  <a:lnTo>
                    <a:pt x="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6" name="Google Shape;11836;p123"/>
            <p:cNvSpPr/>
            <p:nvPr/>
          </p:nvSpPr>
          <p:spPr>
            <a:xfrm>
              <a:off x="-4003359" y="-84720"/>
              <a:ext cx="72210" cy="209750"/>
            </a:xfrm>
            <a:custGeom>
              <a:avLst/>
              <a:gdLst/>
              <a:ahLst/>
              <a:cxnLst/>
              <a:rect l="l" t="t" r="r" b="b"/>
              <a:pathLst>
                <a:path w="997" h="2896" extrusionOk="0">
                  <a:moveTo>
                    <a:pt x="32" y="1"/>
                  </a:moveTo>
                  <a:lnTo>
                    <a:pt x="0" y="2895"/>
                  </a:lnTo>
                  <a:lnTo>
                    <a:pt x="902" y="2895"/>
                  </a:lnTo>
                  <a:lnTo>
                    <a:pt x="9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123"/>
            <p:cNvSpPr/>
            <p:nvPr/>
          </p:nvSpPr>
          <p:spPr>
            <a:xfrm>
              <a:off x="-3808963" y="-26198"/>
              <a:ext cx="52510" cy="151229"/>
            </a:xfrm>
            <a:custGeom>
              <a:avLst/>
              <a:gdLst/>
              <a:ahLst/>
              <a:cxnLst/>
              <a:rect l="l" t="t" r="r" b="b"/>
              <a:pathLst>
                <a:path w="725" h="2088" extrusionOk="0">
                  <a:moveTo>
                    <a:pt x="43" y="0"/>
                  </a:moveTo>
                  <a:lnTo>
                    <a:pt x="1" y="2087"/>
                  </a:lnTo>
                  <a:lnTo>
                    <a:pt x="724" y="2087"/>
                  </a:lnTo>
                  <a:lnTo>
                    <a:pt x="6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123"/>
            <p:cNvSpPr/>
            <p:nvPr/>
          </p:nvSpPr>
          <p:spPr>
            <a:xfrm>
              <a:off x="-3858358" y="-84720"/>
              <a:ext cx="42660" cy="209750"/>
            </a:xfrm>
            <a:custGeom>
              <a:avLst/>
              <a:gdLst/>
              <a:ahLst/>
              <a:cxnLst/>
              <a:rect l="l" t="t" r="r" b="b"/>
              <a:pathLst>
                <a:path w="589" h="2896" extrusionOk="0">
                  <a:moveTo>
                    <a:pt x="1" y="1"/>
                  </a:moveTo>
                  <a:lnTo>
                    <a:pt x="64" y="2895"/>
                  </a:lnTo>
                  <a:lnTo>
                    <a:pt x="588" y="2895"/>
                  </a:lnTo>
                  <a:lnTo>
                    <a:pt x="5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123"/>
            <p:cNvSpPr/>
            <p:nvPr/>
          </p:nvSpPr>
          <p:spPr>
            <a:xfrm>
              <a:off x="-3931221" y="-64151"/>
              <a:ext cx="69965" cy="189181"/>
            </a:xfrm>
            <a:custGeom>
              <a:avLst/>
              <a:gdLst/>
              <a:ahLst/>
              <a:cxnLst/>
              <a:rect l="l" t="t" r="r" b="b"/>
              <a:pathLst>
                <a:path w="966" h="2612" extrusionOk="0">
                  <a:moveTo>
                    <a:pt x="84" y="0"/>
                  </a:moveTo>
                  <a:lnTo>
                    <a:pt x="0" y="2611"/>
                  </a:lnTo>
                  <a:lnTo>
                    <a:pt x="965" y="2611"/>
                  </a:lnTo>
                  <a:lnTo>
                    <a:pt x="881" y="73"/>
                  </a:lnTo>
                  <a:lnTo>
                    <a:pt x="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123"/>
            <p:cNvSpPr/>
            <p:nvPr/>
          </p:nvSpPr>
          <p:spPr>
            <a:xfrm>
              <a:off x="-3752758" y="-67193"/>
              <a:ext cx="72210" cy="192223"/>
            </a:xfrm>
            <a:custGeom>
              <a:avLst/>
              <a:gdLst/>
              <a:ahLst/>
              <a:cxnLst/>
              <a:rect l="l" t="t" r="r" b="b"/>
              <a:pathLst>
                <a:path w="997" h="2654" extrusionOk="0">
                  <a:moveTo>
                    <a:pt x="1" y="0"/>
                  </a:moveTo>
                  <a:lnTo>
                    <a:pt x="32" y="2653"/>
                  </a:lnTo>
                  <a:lnTo>
                    <a:pt x="997" y="2653"/>
                  </a:lnTo>
                  <a:lnTo>
                    <a:pt x="892" y="3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123"/>
            <p:cNvSpPr/>
            <p:nvPr/>
          </p:nvSpPr>
          <p:spPr>
            <a:xfrm>
              <a:off x="-4092228" y="8712"/>
              <a:ext cx="80539" cy="116319"/>
            </a:xfrm>
            <a:custGeom>
              <a:avLst/>
              <a:gdLst/>
              <a:ahLst/>
              <a:cxnLst/>
              <a:rect l="l" t="t" r="r" b="b"/>
              <a:pathLst>
                <a:path w="1112" h="1606" extrusionOk="0">
                  <a:moveTo>
                    <a:pt x="975" y="1"/>
                  </a:moveTo>
                  <a:cubicBezTo>
                    <a:pt x="640" y="64"/>
                    <a:pt x="315" y="158"/>
                    <a:pt x="0" y="284"/>
                  </a:cubicBezTo>
                  <a:lnTo>
                    <a:pt x="21" y="1605"/>
                  </a:lnTo>
                  <a:lnTo>
                    <a:pt x="1112" y="1605"/>
                  </a:lnTo>
                  <a:lnTo>
                    <a:pt x="975"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2" name="Google Shape;11842;p123"/>
            <p:cNvSpPr/>
            <p:nvPr/>
          </p:nvSpPr>
          <p:spPr>
            <a:xfrm>
              <a:off x="-3673739" y="48982"/>
              <a:ext cx="52438" cy="76049"/>
            </a:xfrm>
            <a:custGeom>
              <a:avLst/>
              <a:gdLst/>
              <a:ahLst/>
              <a:cxnLst/>
              <a:rect l="l" t="t" r="r" b="b"/>
              <a:pathLst>
                <a:path w="724" h="1050" extrusionOk="0">
                  <a:moveTo>
                    <a:pt x="0" y="1"/>
                  </a:moveTo>
                  <a:lnTo>
                    <a:pt x="11" y="1049"/>
                  </a:lnTo>
                  <a:lnTo>
                    <a:pt x="724" y="1049"/>
                  </a:lnTo>
                  <a:lnTo>
                    <a:pt x="692" y="388"/>
                  </a:lnTo>
                  <a:cubicBezTo>
                    <a:pt x="462" y="242"/>
                    <a:pt x="231" y="116"/>
                    <a:pt x="0" y="1"/>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3" name="Google Shape;11843;p123"/>
            <p:cNvSpPr/>
            <p:nvPr/>
          </p:nvSpPr>
          <p:spPr>
            <a:xfrm>
              <a:off x="-4003359" y="-1935"/>
              <a:ext cx="69168" cy="126965"/>
            </a:xfrm>
            <a:custGeom>
              <a:avLst/>
              <a:gdLst/>
              <a:ahLst/>
              <a:cxnLst/>
              <a:rect l="l" t="t" r="r" b="b"/>
              <a:pathLst>
                <a:path w="955" h="1753" extrusionOk="0">
                  <a:moveTo>
                    <a:pt x="954" y="1"/>
                  </a:moveTo>
                  <a:lnTo>
                    <a:pt x="954" y="1"/>
                  </a:lnTo>
                  <a:cubicBezTo>
                    <a:pt x="640" y="11"/>
                    <a:pt x="325" y="43"/>
                    <a:pt x="21" y="95"/>
                  </a:cubicBezTo>
                  <a:lnTo>
                    <a:pt x="0" y="1752"/>
                  </a:lnTo>
                  <a:lnTo>
                    <a:pt x="902" y="1752"/>
                  </a:lnTo>
                  <a:lnTo>
                    <a:pt x="954"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4" name="Google Shape;11844;p123"/>
            <p:cNvSpPr/>
            <p:nvPr/>
          </p:nvSpPr>
          <p:spPr>
            <a:xfrm>
              <a:off x="-3808166" y="7191"/>
              <a:ext cx="51713" cy="117840"/>
            </a:xfrm>
            <a:custGeom>
              <a:avLst/>
              <a:gdLst/>
              <a:ahLst/>
              <a:cxnLst/>
              <a:rect l="l" t="t" r="r" b="b"/>
              <a:pathLst>
                <a:path w="714" h="1627" extrusionOk="0">
                  <a:moveTo>
                    <a:pt x="32" y="1"/>
                  </a:moveTo>
                  <a:lnTo>
                    <a:pt x="0" y="1626"/>
                  </a:lnTo>
                  <a:lnTo>
                    <a:pt x="713" y="1626"/>
                  </a:lnTo>
                  <a:lnTo>
                    <a:pt x="682" y="148"/>
                  </a:lnTo>
                  <a:cubicBezTo>
                    <a:pt x="472" y="95"/>
                    <a:pt x="252" y="43"/>
                    <a:pt x="32" y="1"/>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5" name="Google Shape;11845;p123"/>
            <p:cNvSpPr/>
            <p:nvPr/>
          </p:nvSpPr>
          <p:spPr>
            <a:xfrm>
              <a:off x="-3856837" y="383"/>
              <a:ext cx="41139" cy="124648"/>
            </a:xfrm>
            <a:custGeom>
              <a:avLst/>
              <a:gdLst/>
              <a:ahLst/>
              <a:cxnLst/>
              <a:rect l="l" t="t" r="r" b="b"/>
              <a:pathLst>
                <a:path w="568" h="1721" extrusionOk="0">
                  <a:moveTo>
                    <a:pt x="1" y="0"/>
                  </a:moveTo>
                  <a:lnTo>
                    <a:pt x="43" y="1720"/>
                  </a:lnTo>
                  <a:lnTo>
                    <a:pt x="567" y="1720"/>
                  </a:lnTo>
                  <a:lnTo>
                    <a:pt x="546" y="74"/>
                  </a:lnTo>
                  <a:cubicBezTo>
                    <a:pt x="368" y="42"/>
                    <a:pt x="190" y="21"/>
                    <a:pt x="1" y="0"/>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6" name="Google Shape;11846;p123"/>
            <p:cNvSpPr/>
            <p:nvPr/>
          </p:nvSpPr>
          <p:spPr>
            <a:xfrm>
              <a:off x="-3931221" y="-2225"/>
              <a:ext cx="69965" cy="127255"/>
            </a:xfrm>
            <a:custGeom>
              <a:avLst/>
              <a:gdLst/>
              <a:ahLst/>
              <a:cxnLst/>
              <a:rect l="l" t="t" r="r" b="b"/>
              <a:pathLst>
                <a:path w="966" h="1757" extrusionOk="0">
                  <a:moveTo>
                    <a:pt x="280" y="1"/>
                  </a:moveTo>
                  <a:cubicBezTo>
                    <a:pt x="204" y="1"/>
                    <a:pt x="129" y="2"/>
                    <a:pt x="53" y="5"/>
                  </a:cubicBezTo>
                  <a:lnTo>
                    <a:pt x="0" y="1756"/>
                  </a:lnTo>
                  <a:lnTo>
                    <a:pt x="965" y="1756"/>
                  </a:lnTo>
                  <a:lnTo>
                    <a:pt x="902" y="26"/>
                  </a:lnTo>
                  <a:cubicBezTo>
                    <a:pt x="695" y="11"/>
                    <a:pt x="488" y="1"/>
                    <a:pt x="280" y="1"/>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7" name="Google Shape;11847;p123"/>
            <p:cNvSpPr/>
            <p:nvPr/>
          </p:nvSpPr>
          <p:spPr>
            <a:xfrm>
              <a:off x="-3751237" y="20156"/>
              <a:ext cx="70689" cy="104875"/>
            </a:xfrm>
            <a:custGeom>
              <a:avLst/>
              <a:gdLst/>
              <a:ahLst/>
              <a:cxnLst/>
              <a:rect l="l" t="t" r="r" b="b"/>
              <a:pathLst>
                <a:path w="976" h="1448" extrusionOk="0">
                  <a:moveTo>
                    <a:pt x="1" y="0"/>
                  </a:moveTo>
                  <a:lnTo>
                    <a:pt x="11" y="1437"/>
                  </a:lnTo>
                  <a:lnTo>
                    <a:pt x="976" y="1447"/>
                  </a:lnTo>
                  <a:lnTo>
                    <a:pt x="934" y="336"/>
                  </a:lnTo>
                  <a:cubicBezTo>
                    <a:pt x="630" y="199"/>
                    <a:pt x="315" y="94"/>
                    <a:pt x="1" y="0"/>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8" name="Google Shape;11848;p123"/>
            <p:cNvSpPr/>
            <p:nvPr/>
          </p:nvSpPr>
          <p:spPr>
            <a:xfrm>
              <a:off x="-3993509" y="102144"/>
              <a:ext cx="42587" cy="13761"/>
            </a:xfrm>
            <a:custGeom>
              <a:avLst/>
              <a:gdLst/>
              <a:ahLst/>
              <a:cxnLst/>
              <a:rect l="l" t="t" r="r" b="b"/>
              <a:pathLst>
                <a:path w="588" h="190" extrusionOk="0">
                  <a:moveTo>
                    <a:pt x="0" y="1"/>
                  </a:moveTo>
                  <a:lnTo>
                    <a:pt x="0" y="189"/>
                  </a:lnTo>
                  <a:lnTo>
                    <a:pt x="588" y="189"/>
                  </a:lnTo>
                  <a:lnTo>
                    <a:pt x="5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9" name="Google Shape;11849;p123"/>
            <p:cNvSpPr/>
            <p:nvPr/>
          </p:nvSpPr>
          <p:spPr>
            <a:xfrm>
              <a:off x="-3992785" y="78605"/>
              <a:ext cx="42660" cy="14486"/>
            </a:xfrm>
            <a:custGeom>
              <a:avLst/>
              <a:gdLst/>
              <a:ahLst/>
              <a:cxnLst/>
              <a:rect l="l" t="t" r="r" b="b"/>
              <a:pathLst>
                <a:path w="589" h="200" extrusionOk="0">
                  <a:moveTo>
                    <a:pt x="1" y="0"/>
                  </a:moveTo>
                  <a:lnTo>
                    <a:pt x="1" y="200"/>
                  </a:lnTo>
                  <a:lnTo>
                    <a:pt x="588" y="200"/>
                  </a:lnTo>
                  <a:lnTo>
                    <a:pt x="5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0" name="Google Shape;11850;p123"/>
            <p:cNvSpPr/>
            <p:nvPr/>
          </p:nvSpPr>
          <p:spPr>
            <a:xfrm>
              <a:off x="-3917532" y="96060"/>
              <a:ext cx="41066" cy="18324"/>
            </a:xfrm>
            <a:custGeom>
              <a:avLst/>
              <a:gdLst/>
              <a:ahLst/>
              <a:cxnLst/>
              <a:rect l="l" t="t" r="r" b="b"/>
              <a:pathLst>
                <a:path w="567" h="253" extrusionOk="0">
                  <a:moveTo>
                    <a:pt x="0" y="1"/>
                  </a:moveTo>
                  <a:lnTo>
                    <a:pt x="0" y="252"/>
                  </a:lnTo>
                  <a:lnTo>
                    <a:pt x="566" y="252"/>
                  </a:lnTo>
                  <a:lnTo>
                    <a:pt x="56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1" name="Google Shape;11851;p123"/>
            <p:cNvSpPr/>
            <p:nvPr/>
          </p:nvSpPr>
          <p:spPr>
            <a:xfrm>
              <a:off x="-3996551" y="-75594"/>
              <a:ext cx="47947" cy="12240"/>
            </a:xfrm>
            <a:custGeom>
              <a:avLst/>
              <a:gdLst/>
              <a:ahLst/>
              <a:cxnLst/>
              <a:rect l="l" t="t" r="r" b="b"/>
              <a:pathLst>
                <a:path w="662" h="169" extrusionOk="0">
                  <a:moveTo>
                    <a:pt x="0" y="1"/>
                  </a:moveTo>
                  <a:lnTo>
                    <a:pt x="0" y="169"/>
                  </a:lnTo>
                  <a:lnTo>
                    <a:pt x="661" y="169"/>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2" name="Google Shape;11852;p123"/>
            <p:cNvSpPr/>
            <p:nvPr/>
          </p:nvSpPr>
          <p:spPr>
            <a:xfrm>
              <a:off x="-3840324" y="-71756"/>
              <a:ext cx="9416" cy="7170"/>
            </a:xfrm>
            <a:custGeom>
              <a:avLst/>
              <a:gdLst/>
              <a:ahLst/>
              <a:cxnLst/>
              <a:rect l="l" t="t" r="r" b="b"/>
              <a:pathLst>
                <a:path w="130" h="99" extrusionOk="0">
                  <a:moveTo>
                    <a:pt x="67" y="0"/>
                  </a:moveTo>
                  <a:cubicBezTo>
                    <a:pt x="0" y="0"/>
                    <a:pt x="65" y="98"/>
                    <a:pt x="100" y="98"/>
                  </a:cubicBezTo>
                  <a:cubicBezTo>
                    <a:pt x="109" y="98"/>
                    <a:pt x="117" y="91"/>
                    <a:pt x="119" y="74"/>
                  </a:cubicBezTo>
                  <a:cubicBezTo>
                    <a:pt x="130" y="42"/>
                    <a:pt x="98" y="11"/>
                    <a:pt x="6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3" name="Google Shape;11853;p123"/>
            <p:cNvSpPr/>
            <p:nvPr/>
          </p:nvSpPr>
          <p:spPr>
            <a:xfrm>
              <a:off x="-3897832" y="74042"/>
              <a:ext cx="6953" cy="9923"/>
            </a:xfrm>
            <a:custGeom>
              <a:avLst/>
              <a:gdLst/>
              <a:ahLst/>
              <a:cxnLst/>
              <a:rect l="l" t="t" r="r" b="b"/>
              <a:pathLst>
                <a:path w="96" h="137" extrusionOk="0">
                  <a:moveTo>
                    <a:pt x="53" y="1"/>
                  </a:moveTo>
                  <a:cubicBezTo>
                    <a:pt x="22" y="1"/>
                    <a:pt x="1" y="32"/>
                    <a:pt x="1" y="63"/>
                  </a:cubicBezTo>
                  <a:cubicBezTo>
                    <a:pt x="1" y="105"/>
                    <a:pt x="22" y="137"/>
                    <a:pt x="53" y="137"/>
                  </a:cubicBezTo>
                  <a:cubicBezTo>
                    <a:pt x="74" y="137"/>
                    <a:pt x="95" y="105"/>
                    <a:pt x="95" y="63"/>
                  </a:cubicBezTo>
                  <a:cubicBezTo>
                    <a:pt x="95" y="32"/>
                    <a:pt x="7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4" name="Google Shape;11854;p123"/>
            <p:cNvSpPr/>
            <p:nvPr/>
          </p:nvSpPr>
          <p:spPr>
            <a:xfrm>
              <a:off x="-3798316" y="104462"/>
              <a:ext cx="31941" cy="11444"/>
            </a:xfrm>
            <a:custGeom>
              <a:avLst/>
              <a:gdLst/>
              <a:ahLst/>
              <a:cxnLst/>
              <a:rect l="l" t="t" r="r" b="b"/>
              <a:pathLst>
                <a:path w="441" h="158" extrusionOk="0">
                  <a:moveTo>
                    <a:pt x="0" y="0"/>
                  </a:moveTo>
                  <a:lnTo>
                    <a:pt x="0" y="157"/>
                  </a:lnTo>
                  <a:lnTo>
                    <a:pt x="430" y="157"/>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5" name="Google Shape;11855;p123"/>
            <p:cNvSpPr/>
            <p:nvPr/>
          </p:nvSpPr>
          <p:spPr>
            <a:xfrm>
              <a:off x="-3846915" y="92294"/>
              <a:ext cx="25857" cy="25857"/>
            </a:xfrm>
            <a:custGeom>
              <a:avLst/>
              <a:gdLst/>
              <a:ahLst/>
              <a:cxnLst/>
              <a:rect l="l" t="t" r="r" b="b"/>
              <a:pathLst>
                <a:path w="357" h="357" extrusionOk="0">
                  <a:moveTo>
                    <a:pt x="357" y="0"/>
                  </a:moveTo>
                  <a:lnTo>
                    <a:pt x="0" y="11"/>
                  </a:lnTo>
                  <a:lnTo>
                    <a:pt x="0" y="357"/>
                  </a:lnTo>
                  <a:lnTo>
                    <a:pt x="357" y="346"/>
                  </a:lnTo>
                  <a:lnTo>
                    <a:pt x="3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6" name="Google Shape;11856;p123"/>
            <p:cNvSpPr/>
            <p:nvPr/>
          </p:nvSpPr>
          <p:spPr>
            <a:xfrm>
              <a:off x="-3737548" y="-55821"/>
              <a:ext cx="37300" cy="21294"/>
            </a:xfrm>
            <a:custGeom>
              <a:avLst/>
              <a:gdLst/>
              <a:ahLst/>
              <a:cxnLst/>
              <a:rect l="l" t="t" r="r" b="b"/>
              <a:pathLst>
                <a:path w="515" h="294" extrusionOk="0">
                  <a:moveTo>
                    <a:pt x="11" y="0"/>
                  </a:moveTo>
                  <a:lnTo>
                    <a:pt x="0" y="294"/>
                  </a:lnTo>
                  <a:lnTo>
                    <a:pt x="514" y="294"/>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7" name="Google Shape;11857;p123"/>
            <p:cNvSpPr/>
            <p:nvPr/>
          </p:nvSpPr>
          <p:spPr>
            <a:xfrm>
              <a:off x="-3671494" y="-73277"/>
              <a:ext cx="30492" cy="22815"/>
            </a:xfrm>
            <a:custGeom>
              <a:avLst/>
              <a:gdLst/>
              <a:ahLst/>
              <a:cxnLst/>
              <a:rect l="l" t="t" r="r" b="b"/>
              <a:pathLst>
                <a:path w="421" h="315" extrusionOk="0">
                  <a:moveTo>
                    <a:pt x="11" y="0"/>
                  </a:moveTo>
                  <a:lnTo>
                    <a:pt x="1" y="294"/>
                  </a:lnTo>
                  <a:lnTo>
                    <a:pt x="410" y="315"/>
                  </a:lnTo>
                  <a:lnTo>
                    <a:pt x="420" y="21"/>
                  </a:lnTo>
                  <a:lnTo>
                    <a:pt x="1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8" name="Google Shape;11858;p123"/>
            <p:cNvSpPr/>
            <p:nvPr/>
          </p:nvSpPr>
          <p:spPr>
            <a:xfrm>
              <a:off x="-4077091" y="89976"/>
              <a:ext cx="36576" cy="23611"/>
            </a:xfrm>
            <a:custGeom>
              <a:avLst/>
              <a:gdLst/>
              <a:ahLst/>
              <a:cxnLst/>
              <a:rect l="l" t="t" r="r" b="b"/>
              <a:pathLst>
                <a:path w="505" h="326" extrusionOk="0">
                  <a:moveTo>
                    <a:pt x="504" y="1"/>
                  </a:moveTo>
                  <a:lnTo>
                    <a:pt x="1" y="32"/>
                  </a:lnTo>
                  <a:lnTo>
                    <a:pt x="1" y="326"/>
                  </a:lnTo>
                  <a:lnTo>
                    <a:pt x="504" y="305"/>
                  </a:lnTo>
                  <a:lnTo>
                    <a:pt x="5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9" name="Google Shape;11859;p123"/>
            <p:cNvSpPr/>
            <p:nvPr/>
          </p:nvSpPr>
          <p:spPr>
            <a:xfrm>
              <a:off x="-4087665" y="-72552"/>
              <a:ext cx="47875" cy="22090"/>
            </a:xfrm>
            <a:custGeom>
              <a:avLst/>
              <a:gdLst/>
              <a:ahLst/>
              <a:cxnLst/>
              <a:rect l="l" t="t" r="r" b="b"/>
              <a:pathLst>
                <a:path w="661" h="305" extrusionOk="0">
                  <a:moveTo>
                    <a:pt x="661" y="1"/>
                  </a:moveTo>
                  <a:lnTo>
                    <a:pt x="11" y="11"/>
                  </a:lnTo>
                  <a:lnTo>
                    <a:pt x="0" y="305"/>
                  </a:lnTo>
                  <a:lnTo>
                    <a:pt x="650" y="294"/>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0" name="Google Shape;11860;p123"/>
            <p:cNvSpPr/>
            <p:nvPr/>
          </p:nvSpPr>
          <p:spPr>
            <a:xfrm>
              <a:off x="-3742111" y="100623"/>
              <a:ext cx="49468" cy="16006"/>
            </a:xfrm>
            <a:custGeom>
              <a:avLst/>
              <a:gdLst/>
              <a:ahLst/>
              <a:cxnLst/>
              <a:rect l="l" t="t" r="r" b="b"/>
              <a:pathLst>
                <a:path w="683" h="221" extrusionOk="0">
                  <a:moveTo>
                    <a:pt x="0" y="1"/>
                  </a:moveTo>
                  <a:lnTo>
                    <a:pt x="11" y="221"/>
                  </a:lnTo>
                  <a:lnTo>
                    <a:pt x="682" y="221"/>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1" name="Google Shape;11861;p123"/>
            <p:cNvSpPr/>
            <p:nvPr/>
          </p:nvSpPr>
          <p:spPr>
            <a:xfrm>
              <a:off x="-3668452" y="76360"/>
              <a:ext cx="37300" cy="43312"/>
            </a:xfrm>
            <a:custGeom>
              <a:avLst/>
              <a:gdLst/>
              <a:ahLst/>
              <a:cxnLst/>
              <a:rect l="l" t="t" r="r" b="b"/>
              <a:pathLst>
                <a:path w="515" h="598" extrusionOk="0">
                  <a:moveTo>
                    <a:pt x="1" y="0"/>
                  </a:moveTo>
                  <a:lnTo>
                    <a:pt x="11" y="598"/>
                  </a:lnTo>
                  <a:lnTo>
                    <a:pt x="514" y="598"/>
                  </a:lnTo>
                  <a:lnTo>
                    <a:pt x="50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2" name="Google Shape;11862;p123"/>
            <p:cNvSpPr/>
            <p:nvPr/>
          </p:nvSpPr>
          <p:spPr>
            <a:xfrm>
              <a:off x="-3836268" y="66437"/>
              <a:ext cx="4635" cy="19048"/>
            </a:xfrm>
            <a:custGeom>
              <a:avLst/>
              <a:gdLst/>
              <a:ahLst/>
              <a:cxnLst/>
              <a:rect l="l" t="t" r="r" b="b"/>
              <a:pathLst>
                <a:path w="64" h="263" extrusionOk="0">
                  <a:moveTo>
                    <a:pt x="0" y="1"/>
                  </a:moveTo>
                  <a:lnTo>
                    <a:pt x="0" y="263"/>
                  </a:lnTo>
                  <a:lnTo>
                    <a:pt x="63" y="263"/>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3" name="Google Shape;11863;p123"/>
            <p:cNvSpPr/>
            <p:nvPr/>
          </p:nvSpPr>
          <p:spPr>
            <a:xfrm>
              <a:off x="-3788900" y="-16493"/>
              <a:ext cx="11154" cy="7315"/>
            </a:xfrm>
            <a:custGeom>
              <a:avLst/>
              <a:gdLst/>
              <a:ahLst/>
              <a:cxnLst/>
              <a:rect l="l" t="t" r="r" b="b"/>
              <a:pathLst>
                <a:path w="154" h="101" extrusionOk="0">
                  <a:moveTo>
                    <a:pt x="96" y="1"/>
                  </a:moveTo>
                  <a:cubicBezTo>
                    <a:pt x="91" y="1"/>
                    <a:pt x="86" y="1"/>
                    <a:pt x="80" y="3"/>
                  </a:cubicBezTo>
                  <a:cubicBezTo>
                    <a:pt x="0" y="3"/>
                    <a:pt x="79" y="100"/>
                    <a:pt x="125" y="100"/>
                  </a:cubicBezTo>
                  <a:cubicBezTo>
                    <a:pt x="140" y="100"/>
                    <a:pt x="151" y="91"/>
                    <a:pt x="154" y="66"/>
                  </a:cubicBezTo>
                  <a:cubicBezTo>
                    <a:pt x="154" y="29"/>
                    <a:pt x="130" y="1"/>
                    <a:pt x="96"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4" name="Google Shape;11864;p123"/>
            <p:cNvSpPr/>
            <p:nvPr/>
          </p:nvSpPr>
          <p:spPr>
            <a:xfrm>
              <a:off x="-3410246" y="-84720"/>
              <a:ext cx="65402" cy="209750"/>
            </a:xfrm>
            <a:custGeom>
              <a:avLst/>
              <a:gdLst/>
              <a:ahLst/>
              <a:cxnLst/>
              <a:rect l="l" t="t" r="r" b="b"/>
              <a:pathLst>
                <a:path w="903" h="2896" extrusionOk="0">
                  <a:moveTo>
                    <a:pt x="190" y="1"/>
                  </a:moveTo>
                  <a:lnTo>
                    <a:pt x="1" y="2895"/>
                  </a:lnTo>
                  <a:lnTo>
                    <a:pt x="871" y="2895"/>
                  </a:lnTo>
                  <a:lnTo>
                    <a:pt x="9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5" name="Google Shape;11865;p123"/>
            <p:cNvSpPr/>
            <p:nvPr/>
          </p:nvSpPr>
          <p:spPr>
            <a:xfrm>
              <a:off x="-3473259" y="-84720"/>
              <a:ext cx="57073" cy="209750"/>
            </a:xfrm>
            <a:custGeom>
              <a:avLst/>
              <a:gdLst/>
              <a:ahLst/>
              <a:cxnLst/>
              <a:rect l="l" t="t" r="r" b="b"/>
              <a:pathLst>
                <a:path w="788" h="2896" extrusionOk="0">
                  <a:moveTo>
                    <a:pt x="1" y="1"/>
                  </a:moveTo>
                  <a:lnTo>
                    <a:pt x="74" y="2895"/>
                  </a:lnTo>
                  <a:lnTo>
                    <a:pt x="787" y="2895"/>
                  </a:lnTo>
                  <a:lnTo>
                    <a:pt x="7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6" name="Google Shape;11866;p123"/>
            <p:cNvSpPr/>
            <p:nvPr/>
          </p:nvSpPr>
          <p:spPr>
            <a:xfrm>
              <a:off x="-3611451" y="-26198"/>
              <a:ext cx="41066" cy="151229"/>
            </a:xfrm>
            <a:custGeom>
              <a:avLst/>
              <a:gdLst/>
              <a:ahLst/>
              <a:cxnLst/>
              <a:rect l="l" t="t" r="r" b="b"/>
              <a:pathLst>
                <a:path w="567" h="2088" extrusionOk="0">
                  <a:moveTo>
                    <a:pt x="32" y="0"/>
                  </a:moveTo>
                  <a:lnTo>
                    <a:pt x="0" y="2087"/>
                  </a:lnTo>
                  <a:lnTo>
                    <a:pt x="566" y="2087"/>
                  </a:lnTo>
                  <a:lnTo>
                    <a:pt x="5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7" name="Google Shape;11867;p123"/>
            <p:cNvSpPr/>
            <p:nvPr/>
          </p:nvSpPr>
          <p:spPr>
            <a:xfrm>
              <a:off x="-3564373" y="-84720"/>
              <a:ext cx="33462" cy="209750"/>
            </a:xfrm>
            <a:custGeom>
              <a:avLst/>
              <a:gdLst/>
              <a:ahLst/>
              <a:cxnLst/>
              <a:rect l="l" t="t" r="r" b="b"/>
              <a:pathLst>
                <a:path w="462" h="2896" extrusionOk="0">
                  <a:moveTo>
                    <a:pt x="21" y="1"/>
                  </a:moveTo>
                  <a:lnTo>
                    <a:pt x="0" y="2895"/>
                  </a:lnTo>
                  <a:lnTo>
                    <a:pt x="409" y="2895"/>
                  </a:lnTo>
                  <a:lnTo>
                    <a:pt x="4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8" name="Google Shape;11868;p123"/>
            <p:cNvSpPr/>
            <p:nvPr/>
          </p:nvSpPr>
          <p:spPr>
            <a:xfrm>
              <a:off x="-3528666" y="-64151"/>
              <a:ext cx="55479" cy="189181"/>
            </a:xfrm>
            <a:custGeom>
              <a:avLst/>
              <a:gdLst/>
              <a:ahLst/>
              <a:cxnLst/>
              <a:rect l="l" t="t" r="r" b="b"/>
              <a:pathLst>
                <a:path w="766" h="2612" extrusionOk="0">
                  <a:moveTo>
                    <a:pt x="692" y="0"/>
                  </a:moveTo>
                  <a:lnTo>
                    <a:pt x="73" y="73"/>
                  </a:lnTo>
                  <a:lnTo>
                    <a:pt x="0" y="2611"/>
                  </a:lnTo>
                  <a:lnTo>
                    <a:pt x="766" y="2611"/>
                  </a:lnTo>
                  <a:lnTo>
                    <a:pt x="6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9" name="Google Shape;11869;p123"/>
            <p:cNvSpPr/>
            <p:nvPr/>
          </p:nvSpPr>
          <p:spPr>
            <a:xfrm>
              <a:off x="-3410246" y="8712"/>
              <a:ext cx="63881" cy="116319"/>
            </a:xfrm>
            <a:custGeom>
              <a:avLst/>
              <a:gdLst/>
              <a:ahLst/>
              <a:cxnLst/>
              <a:rect l="l" t="t" r="r" b="b"/>
              <a:pathLst>
                <a:path w="882" h="1606" extrusionOk="0">
                  <a:moveTo>
                    <a:pt x="106" y="1"/>
                  </a:moveTo>
                  <a:lnTo>
                    <a:pt x="1" y="1605"/>
                  </a:lnTo>
                  <a:lnTo>
                    <a:pt x="871" y="1605"/>
                  </a:lnTo>
                  <a:lnTo>
                    <a:pt x="882" y="284"/>
                  </a:lnTo>
                  <a:cubicBezTo>
                    <a:pt x="641" y="158"/>
                    <a:pt x="378" y="64"/>
                    <a:pt x="106"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0" name="Google Shape;11870;p123"/>
            <p:cNvSpPr/>
            <p:nvPr/>
          </p:nvSpPr>
          <p:spPr>
            <a:xfrm>
              <a:off x="-3470941" y="-1935"/>
              <a:ext cx="54755" cy="126965"/>
            </a:xfrm>
            <a:custGeom>
              <a:avLst/>
              <a:gdLst/>
              <a:ahLst/>
              <a:cxnLst/>
              <a:rect l="l" t="t" r="r" b="b"/>
              <a:pathLst>
                <a:path w="756" h="1753" extrusionOk="0">
                  <a:moveTo>
                    <a:pt x="0" y="1"/>
                  </a:moveTo>
                  <a:lnTo>
                    <a:pt x="42" y="1752"/>
                  </a:lnTo>
                  <a:lnTo>
                    <a:pt x="755" y="1752"/>
                  </a:lnTo>
                  <a:lnTo>
                    <a:pt x="734" y="95"/>
                  </a:lnTo>
                  <a:cubicBezTo>
                    <a:pt x="493" y="43"/>
                    <a:pt x="241" y="11"/>
                    <a:pt x="0"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1" name="Google Shape;11871;p123"/>
            <p:cNvSpPr/>
            <p:nvPr/>
          </p:nvSpPr>
          <p:spPr>
            <a:xfrm>
              <a:off x="-3611451" y="7191"/>
              <a:ext cx="41791" cy="117840"/>
            </a:xfrm>
            <a:custGeom>
              <a:avLst/>
              <a:gdLst/>
              <a:ahLst/>
              <a:cxnLst/>
              <a:rect l="l" t="t" r="r" b="b"/>
              <a:pathLst>
                <a:path w="577" h="1627" extrusionOk="0">
                  <a:moveTo>
                    <a:pt x="545" y="1"/>
                  </a:moveTo>
                  <a:cubicBezTo>
                    <a:pt x="367" y="43"/>
                    <a:pt x="199" y="95"/>
                    <a:pt x="21" y="148"/>
                  </a:cubicBezTo>
                  <a:lnTo>
                    <a:pt x="0" y="1626"/>
                  </a:lnTo>
                  <a:lnTo>
                    <a:pt x="577" y="1626"/>
                  </a:lnTo>
                  <a:lnTo>
                    <a:pt x="545"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2" name="Google Shape;11872;p123"/>
            <p:cNvSpPr/>
            <p:nvPr/>
          </p:nvSpPr>
          <p:spPr>
            <a:xfrm>
              <a:off x="-3564373" y="383"/>
              <a:ext cx="31941" cy="124648"/>
            </a:xfrm>
            <a:custGeom>
              <a:avLst/>
              <a:gdLst/>
              <a:ahLst/>
              <a:cxnLst/>
              <a:rect l="l" t="t" r="r" b="b"/>
              <a:pathLst>
                <a:path w="441" h="1721" extrusionOk="0">
                  <a:moveTo>
                    <a:pt x="441" y="0"/>
                  </a:moveTo>
                  <a:cubicBezTo>
                    <a:pt x="294" y="21"/>
                    <a:pt x="147" y="42"/>
                    <a:pt x="11" y="74"/>
                  </a:cubicBezTo>
                  <a:lnTo>
                    <a:pt x="0" y="1720"/>
                  </a:lnTo>
                  <a:lnTo>
                    <a:pt x="409" y="1720"/>
                  </a:lnTo>
                  <a:lnTo>
                    <a:pt x="441"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3" name="Google Shape;11873;p123"/>
            <p:cNvSpPr/>
            <p:nvPr/>
          </p:nvSpPr>
          <p:spPr>
            <a:xfrm>
              <a:off x="-3528666" y="-2225"/>
              <a:ext cx="55479" cy="127255"/>
            </a:xfrm>
            <a:custGeom>
              <a:avLst/>
              <a:gdLst/>
              <a:ahLst/>
              <a:cxnLst/>
              <a:rect l="l" t="t" r="r" b="b"/>
              <a:pathLst>
                <a:path w="766" h="1757" extrusionOk="0">
                  <a:moveTo>
                    <a:pt x="536" y="1"/>
                  </a:moveTo>
                  <a:cubicBezTo>
                    <a:pt x="375" y="1"/>
                    <a:pt x="214" y="11"/>
                    <a:pt x="52" y="26"/>
                  </a:cubicBezTo>
                  <a:lnTo>
                    <a:pt x="0" y="1756"/>
                  </a:lnTo>
                  <a:lnTo>
                    <a:pt x="766" y="1756"/>
                  </a:lnTo>
                  <a:lnTo>
                    <a:pt x="713" y="5"/>
                  </a:lnTo>
                  <a:cubicBezTo>
                    <a:pt x="654" y="2"/>
                    <a:pt x="595" y="1"/>
                    <a:pt x="536"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4" name="Google Shape;11874;p123"/>
            <p:cNvSpPr/>
            <p:nvPr/>
          </p:nvSpPr>
          <p:spPr>
            <a:xfrm>
              <a:off x="-3458049" y="102144"/>
              <a:ext cx="34258" cy="13761"/>
            </a:xfrm>
            <a:custGeom>
              <a:avLst/>
              <a:gdLst/>
              <a:ahLst/>
              <a:cxnLst/>
              <a:rect l="l" t="t" r="r" b="b"/>
              <a:pathLst>
                <a:path w="473" h="190" extrusionOk="0">
                  <a:moveTo>
                    <a:pt x="0" y="1"/>
                  </a:moveTo>
                  <a:lnTo>
                    <a:pt x="0" y="189"/>
                  </a:lnTo>
                  <a:lnTo>
                    <a:pt x="47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5" name="Google Shape;11875;p123"/>
            <p:cNvSpPr/>
            <p:nvPr/>
          </p:nvSpPr>
          <p:spPr>
            <a:xfrm>
              <a:off x="-3458845" y="78605"/>
              <a:ext cx="34258" cy="14486"/>
            </a:xfrm>
            <a:custGeom>
              <a:avLst/>
              <a:gdLst/>
              <a:ahLst/>
              <a:cxnLst/>
              <a:rect l="l" t="t" r="r" b="b"/>
              <a:pathLst>
                <a:path w="473" h="200" extrusionOk="0">
                  <a:moveTo>
                    <a:pt x="1" y="0"/>
                  </a:moveTo>
                  <a:lnTo>
                    <a:pt x="11" y="200"/>
                  </a:lnTo>
                  <a:lnTo>
                    <a:pt x="473" y="200"/>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6" name="Google Shape;11876;p123"/>
            <p:cNvSpPr/>
            <p:nvPr/>
          </p:nvSpPr>
          <p:spPr>
            <a:xfrm>
              <a:off x="-3516571" y="96060"/>
              <a:ext cx="32013" cy="18324"/>
            </a:xfrm>
            <a:custGeom>
              <a:avLst/>
              <a:gdLst/>
              <a:ahLst/>
              <a:cxnLst/>
              <a:rect l="l" t="t" r="r" b="b"/>
              <a:pathLst>
                <a:path w="442" h="253" extrusionOk="0">
                  <a:moveTo>
                    <a:pt x="1" y="1"/>
                  </a:moveTo>
                  <a:lnTo>
                    <a:pt x="1" y="252"/>
                  </a:lnTo>
                  <a:lnTo>
                    <a:pt x="441" y="252"/>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7" name="Google Shape;11877;p123"/>
            <p:cNvSpPr/>
            <p:nvPr/>
          </p:nvSpPr>
          <p:spPr>
            <a:xfrm>
              <a:off x="-3459570" y="-75594"/>
              <a:ext cx="38024" cy="12240"/>
            </a:xfrm>
            <a:custGeom>
              <a:avLst/>
              <a:gdLst/>
              <a:ahLst/>
              <a:cxnLst/>
              <a:rect l="l" t="t" r="r" b="b"/>
              <a:pathLst>
                <a:path w="525" h="169" extrusionOk="0">
                  <a:moveTo>
                    <a:pt x="0" y="1"/>
                  </a:moveTo>
                  <a:lnTo>
                    <a:pt x="0" y="169"/>
                  </a:lnTo>
                  <a:lnTo>
                    <a:pt x="525" y="169"/>
                  </a:lnTo>
                  <a:lnTo>
                    <a:pt x="52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8" name="Google Shape;11878;p123"/>
            <p:cNvSpPr/>
            <p:nvPr/>
          </p:nvSpPr>
          <p:spPr>
            <a:xfrm>
              <a:off x="-3552278" y="-71756"/>
              <a:ext cx="6156" cy="9923"/>
            </a:xfrm>
            <a:custGeom>
              <a:avLst/>
              <a:gdLst/>
              <a:ahLst/>
              <a:cxnLst/>
              <a:rect l="l" t="t" r="r" b="b"/>
              <a:pathLst>
                <a:path w="85" h="137" extrusionOk="0">
                  <a:moveTo>
                    <a:pt x="43" y="0"/>
                  </a:moveTo>
                  <a:cubicBezTo>
                    <a:pt x="22" y="0"/>
                    <a:pt x="1" y="32"/>
                    <a:pt x="1" y="74"/>
                  </a:cubicBezTo>
                  <a:cubicBezTo>
                    <a:pt x="1" y="116"/>
                    <a:pt x="22" y="136"/>
                    <a:pt x="43" y="136"/>
                  </a:cubicBezTo>
                  <a:cubicBezTo>
                    <a:pt x="74" y="136"/>
                    <a:pt x="85" y="116"/>
                    <a:pt x="85" y="74"/>
                  </a:cubicBezTo>
                  <a:cubicBezTo>
                    <a:pt x="85"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9" name="Google Shape;11879;p123"/>
            <p:cNvSpPr/>
            <p:nvPr/>
          </p:nvSpPr>
          <p:spPr>
            <a:xfrm>
              <a:off x="-3505127" y="74042"/>
              <a:ext cx="5360" cy="9923"/>
            </a:xfrm>
            <a:custGeom>
              <a:avLst/>
              <a:gdLst/>
              <a:ahLst/>
              <a:cxnLst/>
              <a:rect l="l" t="t" r="r" b="b"/>
              <a:pathLst>
                <a:path w="74" h="137" extrusionOk="0">
                  <a:moveTo>
                    <a:pt x="32" y="1"/>
                  </a:moveTo>
                  <a:cubicBezTo>
                    <a:pt x="11" y="1"/>
                    <a:pt x="0" y="32"/>
                    <a:pt x="0" y="63"/>
                  </a:cubicBezTo>
                  <a:cubicBezTo>
                    <a:pt x="0" y="105"/>
                    <a:pt x="11" y="137"/>
                    <a:pt x="32" y="137"/>
                  </a:cubicBezTo>
                  <a:cubicBezTo>
                    <a:pt x="53" y="137"/>
                    <a:pt x="74" y="105"/>
                    <a:pt x="74" y="63"/>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0" name="Google Shape;11880;p123"/>
            <p:cNvSpPr/>
            <p:nvPr/>
          </p:nvSpPr>
          <p:spPr>
            <a:xfrm>
              <a:off x="-3603122" y="104462"/>
              <a:ext cx="25132" cy="11444"/>
            </a:xfrm>
            <a:custGeom>
              <a:avLst/>
              <a:gdLst/>
              <a:ahLst/>
              <a:cxnLst/>
              <a:rect l="l" t="t" r="r" b="b"/>
              <a:pathLst>
                <a:path w="347" h="158" extrusionOk="0">
                  <a:moveTo>
                    <a:pt x="0" y="0"/>
                  </a:moveTo>
                  <a:lnTo>
                    <a:pt x="0" y="157"/>
                  </a:lnTo>
                  <a:lnTo>
                    <a:pt x="346" y="157"/>
                  </a:lnTo>
                  <a:lnTo>
                    <a:pt x="3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1" name="Google Shape;11881;p123"/>
            <p:cNvSpPr/>
            <p:nvPr/>
          </p:nvSpPr>
          <p:spPr>
            <a:xfrm>
              <a:off x="-3560607" y="92294"/>
              <a:ext cx="20569" cy="25857"/>
            </a:xfrm>
            <a:custGeom>
              <a:avLst/>
              <a:gdLst/>
              <a:ahLst/>
              <a:cxnLst/>
              <a:rect l="l" t="t" r="r" b="b"/>
              <a:pathLst>
                <a:path w="284" h="357" extrusionOk="0">
                  <a:moveTo>
                    <a:pt x="1" y="0"/>
                  </a:moveTo>
                  <a:lnTo>
                    <a:pt x="11" y="346"/>
                  </a:lnTo>
                  <a:lnTo>
                    <a:pt x="284" y="357"/>
                  </a:lnTo>
                  <a:lnTo>
                    <a:pt x="284" y="1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2" name="Google Shape;11882;p123"/>
            <p:cNvSpPr/>
            <p:nvPr/>
          </p:nvSpPr>
          <p:spPr>
            <a:xfrm>
              <a:off x="-3387431" y="89976"/>
              <a:ext cx="28899" cy="23611"/>
            </a:xfrm>
            <a:custGeom>
              <a:avLst/>
              <a:gdLst/>
              <a:ahLst/>
              <a:cxnLst/>
              <a:rect l="l" t="t" r="r" b="b"/>
              <a:pathLst>
                <a:path w="399" h="326" extrusionOk="0">
                  <a:moveTo>
                    <a:pt x="1" y="1"/>
                  </a:moveTo>
                  <a:lnTo>
                    <a:pt x="1" y="305"/>
                  </a:lnTo>
                  <a:lnTo>
                    <a:pt x="399" y="326"/>
                  </a:lnTo>
                  <a:lnTo>
                    <a:pt x="399" y="3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3" name="Google Shape;11883;p123"/>
            <p:cNvSpPr/>
            <p:nvPr/>
          </p:nvSpPr>
          <p:spPr>
            <a:xfrm>
              <a:off x="-3387431" y="-72552"/>
              <a:ext cx="37300" cy="22090"/>
            </a:xfrm>
            <a:custGeom>
              <a:avLst/>
              <a:gdLst/>
              <a:ahLst/>
              <a:cxnLst/>
              <a:rect l="l" t="t" r="r" b="b"/>
              <a:pathLst>
                <a:path w="515" h="305" extrusionOk="0">
                  <a:moveTo>
                    <a:pt x="1" y="1"/>
                  </a:moveTo>
                  <a:lnTo>
                    <a:pt x="1" y="294"/>
                  </a:lnTo>
                  <a:lnTo>
                    <a:pt x="514" y="305"/>
                  </a:lnTo>
                  <a:lnTo>
                    <a:pt x="514" y="11"/>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4" name="Google Shape;11884;p123"/>
            <p:cNvSpPr/>
            <p:nvPr/>
          </p:nvSpPr>
          <p:spPr>
            <a:xfrm>
              <a:off x="-3551481" y="66437"/>
              <a:ext cx="3114" cy="19048"/>
            </a:xfrm>
            <a:custGeom>
              <a:avLst/>
              <a:gdLst/>
              <a:ahLst/>
              <a:cxnLst/>
              <a:rect l="l" t="t" r="r" b="b"/>
              <a:pathLst>
                <a:path w="43" h="263" extrusionOk="0">
                  <a:moveTo>
                    <a:pt x="0" y="1"/>
                  </a:moveTo>
                  <a:lnTo>
                    <a:pt x="0" y="263"/>
                  </a:lnTo>
                  <a:lnTo>
                    <a:pt x="42" y="263"/>
                  </a:lnTo>
                  <a:lnTo>
                    <a:pt x="4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5" name="Google Shape;11885;p123"/>
            <p:cNvSpPr/>
            <p:nvPr/>
          </p:nvSpPr>
          <p:spPr>
            <a:xfrm>
              <a:off x="-3594793" y="-16348"/>
              <a:ext cx="8474" cy="9923"/>
            </a:xfrm>
            <a:custGeom>
              <a:avLst/>
              <a:gdLst/>
              <a:ahLst/>
              <a:cxnLst/>
              <a:rect l="l" t="t" r="r" b="b"/>
              <a:pathLst>
                <a:path w="117" h="137" extrusionOk="0">
                  <a:moveTo>
                    <a:pt x="64" y="1"/>
                  </a:moveTo>
                  <a:cubicBezTo>
                    <a:pt x="32" y="1"/>
                    <a:pt x="1" y="32"/>
                    <a:pt x="11" y="64"/>
                  </a:cubicBezTo>
                  <a:cubicBezTo>
                    <a:pt x="1" y="95"/>
                    <a:pt x="32" y="127"/>
                    <a:pt x="64" y="137"/>
                  </a:cubicBezTo>
                  <a:cubicBezTo>
                    <a:pt x="95" y="137"/>
                    <a:pt x="116" y="106"/>
                    <a:pt x="116" y="64"/>
                  </a:cubicBezTo>
                  <a:cubicBezTo>
                    <a:pt x="116" y="3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6" name="Google Shape;11886;p123"/>
            <p:cNvSpPr/>
            <p:nvPr/>
          </p:nvSpPr>
          <p:spPr>
            <a:xfrm>
              <a:off x="-5095574" y="-84720"/>
              <a:ext cx="82857" cy="209750"/>
            </a:xfrm>
            <a:custGeom>
              <a:avLst/>
              <a:gdLst/>
              <a:ahLst/>
              <a:cxnLst/>
              <a:rect l="l" t="t" r="r" b="b"/>
              <a:pathLst>
                <a:path w="1144" h="2896" extrusionOk="0">
                  <a:moveTo>
                    <a:pt x="1" y="1"/>
                  </a:moveTo>
                  <a:lnTo>
                    <a:pt x="43" y="2895"/>
                  </a:lnTo>
                  <a:lnTo>
                    <a:pt x="1144" y="2895"/>
                  </a:lnTo>
                  <a:lnTo>
                    <a:pt x="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7" name="Google Shape;11887;p123"/>
            <p:cNvSpPr/>
            <p:nvPr/>
          </p:nvSpPr>
          <p:spPr>
            <a:xfrm>
              <a:off x="-4677085" y="-84720"/>
              <a:ext cx="54755" cy="209750"/>
            </a:xfrm>
            <a:custGeom>
              <a:avLst/>
              <a:gdLst/>
              <a:ahLst/>
              <a:cxnLst/>
              <a:rect l="l" t="t" r="r" b="b"/>
              <a:pathLst>
                <a:path w="756" h="2896" extrusionOk="0">
                  <a:moveTo>
                    <a:pt x="1" y="1"/>
                  </a:moveTo>
                  <a:lnTo>
                    <a:pt x="32" y="2895"/>
                  </a:lnTo>
                  <a:lnTo>
                    <a:pt x="756" y="2895"/>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8" name="Google Shape;11888;p123"/>
            <p:cNvSpPr/>
            <p:nvPr/>
          </p:nvSpPr>
          <p:spPr>
            <a:xfrm>
              <a:off x="-5004387" y="-84720"/>
              <a:ext cx="71414" cy="209750"/>
            </a:xfrm>
            <a:custGeom>
              <a:avLst/>
              <a:gdLst/>
              <a:ahLst/>
              <a:cxnLst/>
              <a:rect l="l" t="t" r="r" b="b"/>
              <a:pathLst>
                <a:path w="986" h="2896" extrusionOk="0">
                  <a:moveTo>
                    <a:pt x="32" y="1"/>
                  </a:moveTo>
                  <a:lnTo>
                    <a:pt x="0" y="2895"/>
                  </a:lnTo>
                  <a:lnTo>
                    <a:pt x="902" y="2895"/>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9" name="Google Shape;11889;p123"/>
            <p:cNvSpPr/>
            <p:nvPr/>
          </p:nvSpPr>
          <p:spPr>
            <a:xfrm>
              <a:off x="-4809990" y="-26198"/>
              <a:ext cx="52510" cy="151229"/>
            </a:xfrm>
            <a:custGeom>
              <a:avLst/>
              <a:gdLst/>
              <a:ahLst/>
              <a:cxnLst/>
              <a:rect l="l" t="t" r="r" b="b"/>
              <a:pathLst>
                <a:path w="725" h="2088" extrusionOk="0">
                  <a:moveTo>
                    <a:pt x="43" y="0"/>
                  </a:moveTo>
                  <a:lnTo>
                    <a:pt x="1" y="2087"/>
                  </a:lnTo>
                  <a:lnTo>
                    <a:pt x="724" y="2087"/>
                  </a:lnTo>
                  <a:lnTo>
                    <a:pt x="6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0" name="Google Shape;11890;p123"/>
            <p:cNvSpPr/>
            <p:nvPr/>
          </p:nvSpPr>
          <p:spPr>
            <a:xfrm>
              <a:off x="-4859314" y="-84720"/>
              <a:ext cx="41791" cy="209750"/>
            </a:xfrm>
            <a:custGeom>
              <a:avLst/>
              <a:gdLst/>
              <a:ahLst/>
              <a:cxnLst/>
              <a:rect l="l" t="t" r="r" b="b"/>
              <a:pathLst>
                <a:path w="577" h="2896" extrusionOk="0">
                  <a:moveTo>
                    <a:pt x="0" y="1"/>
                  </a:moveTo>
                  <a:lnTo>
                    <a:pt x="63" y="2895"/>
                  </a:lnTo>
                  <a:lnTo>
                    <a:pt x="577" y="2895"/>
                  </a:lnTo>
                  <a:lnTo>
                    <a:pt x="5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1" name="Google Shape;11891;p123"/>
            <p:cNvSpPr/>
            <p:nvPr/>
          </p:nvSpPr>
          <p:spPr>
            <a:xfrm>
              <a:off x="-4932249" y="-64151"/>
              <a:ext cx="69168" cy="189181"/>
            </a:xfrm>
            <a:custGeom>
              <a:avLst/>
              <a:gdLst/>
              <a:ahLst/>
              <a:cxnLst/>
              <a:rect l="l" t="t" r="r" b="b"/>
              <a:pathLst>
                <a:path w="955" h="2612" extrusionOk="0">
                  <a:moveTo>
                    <a:pt x="84" y="0"/>
                  </a:moveTo>
                  <a:lnTo>
                    <a:pt x="0" y="2611"/>
                  </a:lnTo>
                  <a:lnTo>
                    <a:pt x="955" y="2611"/>
                  </a:lnTo>
                  <a:lnTo>
                    <a:pt x="871" y="73"/>
                  </a:lnTo>
                  <a:lnTo>
                    <a:pt x="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2" name="Google Shape;11892;p123"/>
            <p:cNvSpPr/>
            <p:nvPr/>
          </p:nvSpPr>
          <p:spPr>
            <a:xfrm>
              <a:off x="-4753786" y="-67193"/>
              <a:ext cx="71486" cy="192223"/>
            </a:xfrm>
            <a:custGeom>
              <a:avLst/>
              <a:gdLst/>
              <a:ahLst/>
              <a:cxnLst/>
              <a:rect l="l" t="t" r="r" b="b"/>
              <a:pathLst>
                <a:path w="987" h="2654" extrusionOk="0">
                  <a:moveTo>
                    <a:pt x="1" y="0"/>
                  </a:moveTo>
                  <a:lnTo>
                    <a:pt x="32" y="2653"/>
                  </a:lnTo>
                  <a:lnTo>
                    <a:pt x="986" y="2653"/>
                  </a:lnTo>
                  <a:lnTo>
                    <a:pt x="881"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3" name="Google Shape;11893;p123"/>
            <p:cNvSpPr/>
            <p:nvPr/>
          </p:nvSpPr>
          <p:spPr>
            <a:xfrm>
              <a:off x="-5094053" y="8712"/>
              <a:ext cx="81336" cy="116319"/>
            </a:xfrm>
            <a:custGeom>
              <a:avLst/>
              <a:gdLst/>
              <a:ahLst/>
              <a:cxnLst/>
              <a:rect l="l" t="t" r="r" b="b"/>
              <a:pathLst>
                <a:path w="1123" h="1606" extrusionOk="0">
                  <a:moveTo>
                    <a:pt x="986" y="1"/>
                  </a:moveTo>
                  <a:cubicBezTo>
                    <a:pt x="651" y="64"/>
                    <a:pt x="326" y="158"/>
                    <a:pt x="1" y="284"/>
                  </a:cubicBezTo>
                  <a:lnTo>
                    <a:pt x="22" y="1605"/>
                  </a:lnTo>
                  <a:lnTo>
                    <a:pt x="1123" y="1605"/>
                  </a:lnTo>
                  <a:lnTo>
                    <a:pt x="986"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4" name="Google Shape;11894;p123"/>
            <p:cNvSpPr/>
            <p:nvPr/>
          </p:nvSpPr>
          <p:spPr>
            <a:xfrm>
              <a:off x="-4675564" y="48982"/>
              <a:ext cx="53234" cy="76049"/>
            </a:xfrm>
            <a:custGeom>
              <a:avLst/>
              <a:gdLst/>
              <a:ahLst/>
              <a:cxnLst/>
              <a:rect l="l" t="t" r="r" b="b"/>
              <a:pathLst>
                <a:path w="735" h="1050" extrusionOk="0">
                  <a:moveTo>
                    <a:pt x="1" y="1"/>
                  </a:moveTo>
                  <a:lnTo>
                    <a:pt x="11" y="1049"/>
                  </a:lnTo>
                  <a:lnTo>
                    <a:pt x="735" y="1049"/>
                  </a:lnTo>
                  <a:lnTo>
                    <a:pt x="693" y="388"/>
                  </a:lnTo>
                  <a:cubicBezTo>
                    <a:pt x="473" y="242"/>
                    <a:pt x="242" y="116"/>
                    <a:pt x="1"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5" name="Google Shape;11895;p123"/>
            <p:cNvSpPr/>
            <p:nvPr/>
          </p:nvSpPr>
          <p:spPr>
            <a:xfrm>
              <a:off x="-5004387" y="-1935"/>
              <a:ext cx="69168" cy="126965"/>
            </a:xfrm>
            <a:custGeom>
              <a:avLst/>
              <a:gdLst/>
              <a:ahLst/>
              <a:cxnLst/>
              <a:rect l="l" t="t" r="r" b="b"/>
              <a:pathLst>
                <a:path w="955" h="1753" extrusionOk="0">
                  <a:moveTo>
                    <a:pt x="954" y="1"/>
                  </a:moveTo>
                  <a:cubicBezTo>
                    <a:pt x="640" y="11"/>
                    <a:pt x="325" y="43"/>
                    <a:pt x="21" y="95"/>
                  </a:cubicBezTo>
                  <a:lnTo>
                    <a:pt x="0" y="1752"/>
                  </a:lnTo>
                  <a:lnTo>
                    <a:pt x="902" y="1752"/>
                  </a:lnTo>
                  <a:lnTo>
                    <a:pt x="954"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6" name="Google Shape;11896;p123"/>
            <p:cNvSpPr/>
            <p:nvPr/>
          </p:nvSpPr>
          <p:spPr>
            <a:xfrm>
              <a:off x="-4809990" y="7191"/>
              <a:ext cx="52510" cy="117840"/>
            </a:xfrm>
            <a:custGeom>
              <a:avLst/>
              <a:gdLst/>
              <a:ahLst/>
              <a:cxnLst/>
              <a:rect l="l" t="t" r="r" b="b"/>
              <a:pathLst>
                <a:path w="725" h="1627" extrusionOk="0">
                  <a:moveTo>
                    <a:pt x="43" y="1"/>
                  </a:moveTo>
                  <a:lnTo>
                    <a:pt x="1" y="1626"/>
                  </a:lnTo>
                  <a:lnTo>
                    <a:pt x="724" y="1626"/>
                  </a:lnTo>
                  <a:lnTo>
                    <a:pt x="693" y="148"/>
                  </a:lnTo>
                  <a:cubicBezTo>
                    <a:pt x="483" y="95"/>
                    <a:pt x="263" y="43"/>
                    <a:pt x="43"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7" name="Google Shape;11897;p123"/>
            <p:cNvSpPr/>
            <p:nvPr/>
          </p:nvSpPr>
          <p:spPr>
            <a:xfrm>
              <a:off x="-4857865" y="383"/>
              <a:ext cx="40342" cy="124648"/>
            </a:xfrm>
            <a:custGeom>
              <a:avLst/>
              <a:gdLst/>
              <a:ahLst/>
              <a:cxnLst/>
              <a:rect l="l" t="t" r="r" b="b"/>
              <a:pathLst>
                <a:path w="557" h="1721" extrusionOk="0">
                  <a:moveTo>
                    <a:pt x="1" y="0"/>
                  </a:moveTo>
                  <a:lnTo>
                    <a:pt x="43" y="1720"/>
                  </a:lnTo>
                  <a:lnTo>
                    <a:pt x="557" y="1720"/>
                  </a:lnTo>
                  <a:lnTo>
                    <a:pt x="546" y="74"/>
                  </a:lnTo>
                  <a:cubicBezTo>
                    <a:pt x="368" y="42"/>
                    <a:pt x="190" y="21"/>
                    <a:pt x="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8" name="Google Shape;11898;p123"/>
            <p:cNvSpPr/>
            <p:nvPr/>
          </p:nvSpPr>
          <p:spPr>
            <a:xfrm>
              <a:off x="-4933045" y="-2225"/>
              <a:ext cx="69965" cy="127255"/>
            </a:xfrm>
            <a:custGeom>
              <a:avLst/>
              <a:gdLst/>
              <a:ahLst/>
              <a:cxnLst/>
              <a:rect l="l" t="t" r="r" b="b"/>
              <a:pathLst>
                <a:path w="966" h="1757" extrusionOk="0">
                  <a:moveTo>
                    <a:pt x="291" y="1"/>
                  </a:moveTo>
                  <a:cubicBezTo>
                    <a:pt x="215" y="1"/>
                    <a:pt x="140" y="2"/>
                    <a:pt x="64" y="5"/>
                  </a:cubicBezTo>
                  <a:lnTo>
                    <a:pt x="1" y="1756"/>
                  </a:lnTo>
                  <a:lnTo>
                    <a:pt x="966" y="1756"/>
                  </a:lnTo>
                  <a:lnTo>
                    <a:pt x="913" y="26"/>
                  </a:lnTo>
                  <a:cubicBezTo>
                    <a:pt x="706" y="11"/>
                    <a:pt x="499" y="1"/>
                    <a:pt x="291"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9" name="Google Shape;11899;p123"/>
            <p:cNvSpPr/>
            <p:nvPr/>
          </p:nvSpPr>
          <p:spPr>
            <a:xfrm>
              <a:off x="-4752989" y="20156"/>
              <a:ext cx="70689" cy="104875"/>
            </a:xfrm>
            <a:custGeom>
              <a:avLst/>
              <a:gdLst/>
              <a:ahLst/>
              <a:cxnLst/>
              <a:rect l="l" t="t" r="r" b="b"/>
              <a:pathLst>
                <a:path w="976" h="1448" extrusionOk="0">
                  <a:moveTo>
                    <a:pt x="0" y="0"/>
                  </a:moveTo>
                  <a:lnTo>
                    <a:pt x="21" y="1437"/>
                  </a:lnTo>
                  <a:lnTo>
                    <a:pt x="975" y="1447"/>
                  </a:lnTo>
                  <a:lnTo>
                    <a:pt x="933" y="336"/>
                  </a:lnTo>
                  <a:cubicBezTo>
                    <a:pt x="629" y="199"/>
                    <a:pt x="325" y="94"/>
                    <a:pt x="0"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0" name="Google Shape;11900;p123"/>
            <p:cNvSpPr/>
            <p:nvPr/>
          </p:nvSpPr>
          <p:spPr>
            <a:xfrm>
              <a:off x="-4995333" y="102144"/>
              <a:ext cx="43384" cy="13761"/>
            </a:xfrm>
            <a:custGeom>
              <a:avLst/>
              <a:gdLst/>
              <a:ahLst/>
              <a:cxnLst/>
              <a:rect l="l" t="t" r="r" b="b"/>
              <a:pathLst>
                <a:path w="599" h="190" extrusionOk="0">
                  <a:moveTo>
                    <a:pt x="11" y="1"/>
                  </a:moveTo>
                  <a:lnTo>
                    <a:pt x="1" y="189"/>
                  </a:lnTo>
                  <a:lnTo>
                    <a:pt x="599" y="189"/>
                  </a:lnTo>
                  <a:lnTo>
                    <a:pt x="5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1" name="Google Shape;11901;p123"/>
            <p:cNvSpPr/>
            <p:nvPr/>
          </p:nvSpPr>
          <p:spPr>
            <a:xfrm>
              <a:off x="-4994537" y="78605"/>
              <a:ext cx="43384" cy="14486"/>
            </a:xfrm>
            <a:custGeom>
              <a:avLst/>
              <a:gdLst/>
              <a:ahLst/>
              <a:cxnLst/>
              <a:rect l="l" t="t" r="r" b="b"/>
              <a:pathLst>
                <a:path w="599" h="200" extrusionOk="0">
                  <a:moveTo>
                    <a:pt x="11" y="0"/>
                  </a:moveTo>
                  <a:lnTo>
                    <a:pt x="0" y="200"/>
                  </a:lnTo>
                  <a:lnTo>
                    <a:pt x="588" y="200"/>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2" name="Google Shape;11902;p123"/>
            <p:cNvSpPr/>
            <p:nvPr/>
          </p:nvSpPr>
          <p:spPr>
            <a:xfrm>
              <a:off x="-4918560" y="96060"/>
              <a:ext cx="41066" cy="18324"/>
            </a:xfrm>
            <a:custGeom>
              <a:avLst/>
              <a:gdLst/>
              <a:ahLst/>
              <a:cxnLst/>
              <a:rect l="l" t="t" r="r" b="b"/>
              <a:pathLst>
                <a:path w="567" h="253" extrusionOk="0">
                  <a:moveTo>
                    <a:pt x="0" y="1"/>
                  </a:moveTo>
                  <a:lnTo>
                    <a:pt x="0" y="252"/>
                  </a:lnTo>
                  <a:lnTo>
                    <a:pt x="566" y="252"/>
                  </a:lnTo>
                  <a:lnTo>
                    <a:pt x="56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3" name="Google Shape;11903;p123"/>
            <p:cNvSpPr/>
            <p:nvPr/>
          </p:nvSpPr>
          <p:spPr>
            <a:xfrm>
              <a:off x="-4998303" y="-75594"/>
              <a:ext cx="47875" cy="12240"/>
            </a:xfrm>
            <a:custGeom>
              <a:avLst/>
              <a:gdLst/>
              <a:ahLst/>
              <a:cxnLst/>
              <a:rect l="l" t="t" r="r" b="b"/>
              <a:pathLst>
                <a:path w="661" h="169" extrusionOk="0">
                  <a:moveTo>
                    <a:pt x="0" y="1"/>
                  </a:moveTo>
                  <a:lnTo>
                    <a:pt x="0" y="169"/>
                  </a:lnTo>
                  <a:lnTo>
                    <a:pt x="661" y="169"/>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4" name="Google Shape;11904;p123"/>
            <p:cNvSpPr/>
            <p:nvPr/>
          </p:nvSpPr>
          <p:spPr>
            <a:xfrm>
              <a:off x="-4841931" y="-71756"/>
              <a:ext cx="9271" cy="7170"/>
            </a:xfrm>
            <a:custGeom>
              <a:avLst/>
              <a:gdLst/>
              <a:ahLst/>
              <a:cxnLst/>
              <a:rect l="l" t="t" r="r" b="b"/>
              <a:pathLst>
                <a:path w="128" h="99" extrusionOk="0">
                  <a:moveTo>
                    <a:pt x="75" y="0"/>
                  </a:moveTo>
                  <a:cubicBezTo>
                    <a:pt x="0" y="0"/>
                    <a:pt x="63" y="98"/>
                    <a:pt x="103" y="98"/>
                  </a:cubicBezTo>
                  <a:cubicBezTo>
                    <a:pt x="114" y="98"/>
                    <a:pt x="123" y="91"/>
                    <a:pt x="127" y="74"/>
                  </a:cubicBezTo>
                  <a:cubicBezTo>
                    <a:pt x="127" y="42"/>
                    <a:pt x="106" y="11"/>
                    <a:pt x="7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5" name="Google Shape;11905;p123"/>
            <p:cNvSpPr/>
            <p:nvPr/>
          </p:nvSpPr>
          <p:spPr>
            <a:xfrm>
              <a:off x="-4898859" y="74042"/>
              <a:ext cx="7677" cy="9923"/>
            </a:xfrm>
            <a:custGeom>
              <a:avLst/>
              <a:gdLst/>
              <a:ahLst/>
              <a:cxnLst/>
              <a:rect l="l" t="t" r="r" b="b"/>
              <a:pathLst>
                <a:path w="106" h="137" extrusionOk="0">
                  <a:moveTo>
                    <a:pt x="53" y="1"/>
                  </a:moveTo>
                  <a:cubicBezTo>
                    <a:pt x="22" y="1"/>
                    <a:pt x="1" y="32"/>
                    <a:pt x="1" y="63"/>
                  </a:cubicBezTo>
                  <a:cubicBezTo>
                    <a:pt x="1" y="105"/>
                    <a:pt x="22" y="137"/>
                    <a:pt x="53" y="137"/>
                  </a:cubicBezTo>
                  <a:cubicBezTo>
                    <a:pt x="85" y="137"/>
                    <a:pt x="106" y="105"/>
                    <a:pt x="106" y="63"/>
                  </a:cubicBezTo>
                  <a:cubicBezTo>
                    <a:pt x="106" y="32"/>
                    <a:pt x="7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6" name="Google Shape;11906;p123"/>
            <p:cNvSpPr/>
            <p:nvPr/>
          </p:nvSpPr>
          <p:spPr>
            <a:xfrm>
              <a:off x="-4800140" y="104462"/>
              <a:ext cx="32013" cy="11444"/>
            </a:xfrm>
            <a:custGeom>
              <a:avLst/>
              <a:gdLst/>
              <a:ahLst/>
              <a:cxnLst/>
              <a:rect l="l" t="t" r="r" b="b"/>
              <a:pathLst>
                <a:path w="442" h="158" extrusionOk="0">
                  <a:moveTo>
                    <a:pt x="11" y="0"/>
                  </a:moveTo>
                  <a:lnTo>
                    <a:pt x="1" y="157"/>
                  </a:lnTo>
                  <a:lnTo>
                    <a:pt x="441" y="157"/>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7" name="Google Shape;11907;p123"/>
            <p:cNvSpPr/>
            <p:nvPr/>
          </p:nvSpPr>
          <p:spPr>
            <a:xfrm>
              <a:off x="-4847942" y="92294"/>
              <a:ext cx="25132" cy="25857"/>
            </a:xfrm>
            <a:custGeom>
              <a:avLst/>
              <a:gdLst/>
              <a:ahLst/>
              <a:cxnLst/>
              <a:rect l="l" t="t" r="r" b="b"/>
              <a:pathLst>
                <a:path w="347" h="357" extrusionOk="0">
                  <a:moveTo>
                    <a:pt x="346" y="0"/>
                  </a:moveTo>
                  <a:lnTo>
                    <a:pt x="0" y="11"/>
                  </a:lnTo>
                  <a:lnTo>
                    <a:pt x="0" y="357"/>
                  </a:lnTo>
                  <a:lnTo>
                    <a:pt x="346" y="346"/>
                  </a:lnTo>
                  <a:lnTo>
                    <a:pt x="3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8" name="Google Shape;11908;p123"/>
            <p:cNvSpPr/>
            <p:nvPr/>
          </p:nvSpPr>
          <p:spPr>
            <a:xfrm>
              <a:off x="-4738576" y="-55821"/>
              <a:ext cx="37300" cy="21294"/>
            </a:xfrm>
            <a:custGeom>
              <a:avLst/>
              <a:gdLst/>
              <a:ahLst/>
              <a:cxnLst/>
              <a:rect l="l" t="t" r="r" b="b"/>
              <a:pathLst>
                <a:path w="515" h="294" extrusionOk="0">
                  <a:moveTo>
                    <a:pt x="11" y="0"/>
                  </a:moveTo>
                  <a:lnTo>
                    <a:pt x="0" y="294"/>
                  </a:lnTo>
                  <a:lnTo>
                    <a:pt x="514" y="294"/>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9" name="Google Shape;11909;p123"/>
            <p:cNvSpPr/>
            <p:nvPr/>
          </p:nvSpPr>
          <p:spPr>
            <a:xfrm>
              <a:off x="-4672522" y="-73277"/>
              <a:ext cx="29695" cy="22815"/>
            </a:xfrm>
            <a:custGeom>
              <a:avLst/>
              <a:gdLst/>
              <a:ahLst/>
              <a:cxnLst/>
              <a:rect l="l" t="t" r="r" b="b"/>
              <a:pathLst>
                <a:path w="410" h="315" extrusionOk="0">
                  <a:moveTo>
                    <a:pt x="1" y="0"/>
                  </a:moveTo>
                  <a:lnTo>
                    <a:pt x="1" y="294"/>
                  </a:lnTo>
                  <a:lnTo>
                    <a:pt x="410" y="315"/>
                  </a:lnTo>
                  <a:lnTo>
                    <a:pt x="410"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0" name="Google Shape;11910;p123"/>
            <p:cNvSpPr/>
            <p:nvPr/>
          </p:nvSpPr>
          <p:spPr>
            <a:xfrm>
              <a:off x="-5078843" y="89976"/>
              <a:ext cx="37300" cy="23611"/>
            </a:xfrm>
            <a:custGeom>
              <a:avLst/>
              <a:gdLst/>
              <a:ahLst/>
              <a:cxnLst/>
              <a:rect l="l" t="t" r="r" b="b"/>
              <a:pathLst>
                <a:path w="515" h="326" extrusionOk="0">
                  <a:moveTo>
                    <a:pt x="514" y="1"/>
                  </a:moveTo>
                  <a:lnTo>
                    <a:pt x="11" y="32"/>
                  </a:lnTo>
                  <a:lnTo>
                    <a:pt x="0" y="326"/>
                  </a:lnTo>
                  <a:lnTo>
                    <a:pt x="504" y="305"/>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1" name="Google Shape;11911;p123"/>
            <p:cNvSpPr/>
            <p:nvPr/>
          </p:nvSpPr>
          <p:spPr>
            <a:xfrm>
              <a:off x="-5088693" y="-72552"/>
              <a:ext cx="47150" cy="22090"/>
            </a:xfrm>
            <a:custGeom>
              <a:avLst/>
              <a:gdLst/>
              <a:ahLst/>
              <a:cxnLst/>
              <a:rect l="l" t="t" r="r" b="b"/>
              <a:pathLst>
                <a:path w="651" h="305" extrusionOk="0">
                  <a:moveTo>
                    <a:pt x="650" y="1"/>
                  </a:moveTo>
                  <a:lnTo>
                    <a:pt x="0" y="11"/>
                  </a:lnTo>
                  <a:lnTo>
                    <a:pt x="0" y="305"/>
                  </a:lnTo>
                  <a:lnTo>
                    <a:pt x="650" y="294"/>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2" name="Google Shape;11912;p123"/>
            <p:cNvSpPr/>
            <p:nvPr/>
          </p:nvSpPr>
          <p:spPr>
            <a:xfrm>
              <a:off x="-4743936" y="100623"/>
              <a:ext cx="49468" cy="16006"/>
            </a:xfrm>
            <a:custGeom>
              <a:avLst/>
              <a:gdLst/>
              <a:ahLst/>
              <a:cxnLst/>
              <a:rect l="l" t="t" r="r" b="b"/>
              <a:pathLst>
                <a:path w="683" h="221" extrusionOk="0">
                  <a:moveTo>
                    <a:pt x="1" y="1"/>
                  </a:moveTo>
                  <a:lnTo>
                    <a:pt x="11" y="221"/>
                  </a:lnTo>
                  <a:lnTo>
                    <a:pt x="683" y="221"/>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3" name="Google Shape;11913;p123"/>
            <p:cNvSpPr/>
            <p:nvPr/>
          </p:nvSpPr>
          <p:spPr>
            <a:xfrm>
              <a:off x="-4670204" y="76360"/>
              <a:ext cx="37228" cy="43312"/>
            </a:xfrm>
            <a:custGeom>
              <a:avLst/>
              <a:gdLst/>
              <a:ahLst/>
              <a:cxnLst/>
              <a:rect l="l" t="t" r="r" b="b"/>
              <a:pathLst>
                <a:path w="514" h="598" extrusionOk="0">
                  <a:moveTo>
                    <a:pt x="0" y="0"/>
                  </a:moveTo>
                  <a:lnTo>
                    <a:pt x="11" y="598"/>
                  </a:lnTo>
                  <a:lnTo>
                    <a:pt x="514" y="598"/>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4" name="Google Shape;11914;p123"/>
            <p:cNvSpPr/>
            <p:nvPr/>
          </p:nvSpPr>
          <p:spPr>
            <a:xfrm>
              <a:off x="-4837295" y="66437"/>
              <a:ext cx="3839" cy="19048"/>
            </a:xfrm>
            <a:custGeom>
              <a:avLst/>
              <a:gdLst/>
              <a:ahLst/>
              <a:cxnLst/>
              <a:rect l="l" t="t" r="r" b="b"/>
              <a:pathLst>
                <a:path w="53" h="263" extrusionOk="0">
                  <a:moveTo>
                    <a:pt x="0" y="1"/>
                  </a:moveTo>
                  <a:lnTo>
                    <a:pt x="0" y="263"/>
                  </a:lnTo>
                  <a:lnTo>
                    <a:pt x="53" y="263"/>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5" name="Google Shape;11915;p123"/>
            <p:cNvSpPr/>
            <p:nvPr/>
          </p:nvSpPr>
          <p:spPr>
            <a:xfrm>
              <a:off x="-4791014" y="-16348"/>
              <a:ext cx="11516" cy="9923"/>
            </a:xfrm>
            <a:custGeom>
              <a:avLst/>
              <a:gdLst/>
              <a:ahLst/>
              <a:cxnLst/>
              <a:rect l="l" t="t" r="r" b="b"/>
              <a:pathLst>
                <a:path w="159" h="137" extrusionOk="0">
                  <a:moveTo>
                    <a:pt x="95" y="1"/>
                  </a:moveTo>
                  <a:cubicBezTo>
                    <a:pt x="1" y="1"/>
                    <a:pt x="1" y="137"/>
                    <a:pt x="95" y="137"/>
                  </a:cubicBezTo>
                  <a:cubicBezTo>
                    <a:pt x="127" y="137"/>
                    <a:pt x="158" y="106"/>
                    <a:pt x="158" y="64"/>
                  </a:cubicBezTo>
                  <a:cubicBezTo>
                    <a:pt x="158" y="32"/>
                    <a:pt x="127" y="1"/>
                    <a:pt x="95"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6" name="Google Shape;11916;p123"/>
            <p:cNvSpPr/>
            <p:nvPr/>
          </p:nvSpPr>
          <p:spPr>
            <a:xfrm>
              <a:off x="-4446184" y="-104421"/>
              <a:ext cx="64605" cy="229450"/>
            </a:xfrm>
            <a:custGeom>
              <a:avLst/>
              <a:gdLst/>
              <a:ahLst/>
              <a:cxnLst/>
              <a:rect l="l" t="t" r="r" b="b"/>
              <a:pathLst>
                <a:path w="892" h="3168" extrusionOk="0">
                  <a:moveTo>
                    <a:pt x="1" y="0"/>
                  </a:moveTo>
                  <a:lnTo>
                    <a:pt x="32" y="3167"/>
                  </a:lnTo>
                  <a:lnTo>
                    <a:pt x="892" y="3167"/>
                  </a:lnTo>
                  <a:lnTo>
                    <a:pt x="703"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7" name="Google Shape;11917;p123"/>
            <p:cNvSpPr/>
            <p:nvPr/>
          </p:nvSpPr>
          <p:spPr>
            <a:xfrm>
              <a:off x="-4617042" y="-40612"/>
              <a:ext cx="69893" cy="165642"/>
            </a:xfrm>
            <a:custGeom>
              <a:avLst/>
              <a:gdLst/>
              <a:ahLst/>
              <a:cxnLst/>
              <a:rect l="l" t="t" r="r" b="b"/>
              <a:pathLst>
                <a:path w="965" h="2287" extrusionOk="0">
                  <a:moveTo>
                    <a:pt x="0" y="0"/>
                  </a:moveTo>
                  <a:lnTo>
                    <a:pt x="105" y="2286"/>
                  </a:lnTo>
                  <a:lnTo>
                    <a:pt x="965" y="2286"/>
                  </a:lnTo>
                  <a:lnTo>
                    <a:pt x="912"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8" name="Google Shape;11918;p123"/>
            <p:cNvSpPr/>
            <p:nvPr/>
          </p:nvSpPr>
          <p:spPr>
            <a:xfrm>
              <a:off x="-4374770" y="-104421"/>
              <a:ext cx="98791" cy="229450"/>
            </a:xfrm>
            <a:custGeom>
              <a:avLst/>
              <a:gdLst/>
              <a:ahLst/>
              <a:cxnLst/>
              <a:rect l="l" t="t" r="r" b="b"/>
              <a:pathLst>
                <a:path w="1364" h="3168" extrusionOk="0">
                  <a:moveTo>
                    <a:pt x="0" y="0"/>
                  </a:moveTo>
                  <a:lnTo>
                    <a:pt x="53" y="3167"/>
                  </a:lnTo>
                  <a:lnTo>
                    <a:pt x="1364" y="3167"/>
                  </a:lnTo>
                  <a:lnTo>
                    <a:pt x="1080"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9" name="Google Shape;11919;p123"/>
            <p:cNvSpPr/>
            <p:nvPr/>
          </p:nvSpPr>
          <p:spPr>
            <a:xfrm>
              <a:off x="-4271488" y="-104421"/>
              <a:ext cx="85899" cy="229450"/>
            </a:xfrm>
            <a:custGeom>
              <a:avLst/>
              <a:gdLst/>
              <a:ahLst/>
              <a:cxnLst/>
              <a:rect l="l" t="t" r="r" b="b"/>
              <a:pathLst>
                <a:path w="1186" h="3168" extrusionOk="0">
                  <a:moveTo>
                    <a:pt x="42" y="0"/>
                  </a:moveTo>
                  <a:lnTo>
                    <a:pt x="0" y="3167"/>
                  </a:lnTo>
                  <a:lnTo>
                    <a:pt x="1070" y="3167"/>
                  </a:lnTo>
                  <a:lnTo>
                    <a:pt x="1185"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0" name="Google Shape;11920;p123"/>
            <p:cNvSpPr/>
            <p:nvPr/>
          </p:nvSpPr>
          <p:spPr>
            <a:xfrm>
              <a:off x="-4183415" y="-81678"/>
              <a:ext cx="82857" cy="206708"/>
            </a:xfrm>
            <a:custGeom>
              <a:avLst/>
              <a:gdLst/>
              <a:ahLst/>
              <a:cxnLst/>
              <a:rect l="l" t="t" r="r" b="b"/>
              <a:pathLst>
                <a:path w="1144" h="2854" extrusionOk="0">
                  <a:moveTo>
                    <a:pt x="106" y="1"/>
                  </a:moveTo>
                  <a:lnTo>
                    <a:pt x="1" y="2853"/>
                  </a:lnTo>
                  <a:lnTo>
                    <a:pt x="1144" y="2853"/>
                  </a:lnTo>
                  <a:lnTo>
                    <a:pt x="1039" y="85"/>
                  </a:lnTo>
                  <a:lnTo>
                    <a:pt x="106"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1" name="Google Shape;11921;p123"/>
            <p:cNvSpPr/>
            <p:nvPr/>
          </p:nvSpPr>
          <p:spPr>
            <a:xfrm>
              <a:off x="-4538095" y="-85444"/>
              <a:ext cx="85899" cy="210474"/>
            </a:xfrm>
            <a:custGeom>
              <a:avLst/>
              <a:gdLst/>
              <a:ahLst/>
              <a:cxnLst/>
              <a:rect l="l" t="t" r="r" b="b"/>
              <a:pathLst>
                <a:path w="1186" h="2906" extrusionOk="0">
                  <a:moveTo>
                    <a:pt x="1" y="0"/>
                  </a:moveTo>
                  <a:lnTo>
                    <a:pt x="32" y="2905"/>
                  </a:lnTo>
                  <a:lnTo>
                    <a:pt x="1186" y="2905"/>
                  </a:lnTo>
                  <a:lnTo>
                    <a:pt x="1060" y="42"/>
                  </a:lnTo>
                  <a:lnTo>
                    <a:pt x="1"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2" name="Google Shape;11922;p123"/>
            <p:cNvSpPr/>
            <p:nvPr/>
          </p:nvSpPr>
          <p:spPr>
            <a:xfrm>
              <a:off x="-4446184" y="-104421"/>
              <a:ext cx="60839" cy="162600"/>
            </a:xfrm>
            <a:custGeom>
              <a:avLst/>
              <a:gdLst/>
              <a:ahLst/>
              <a:cxnLst/>
              <a:rect l="l" t="t" r="r" b="b"/>
              <a:pathLst>
                <a:path w="840" h="2245" extrusionOk="0">
                  <a:moveTo>
                    <a:pt x="1" y="0"/>
                  </a:moveTo>
                  <a:lnTo>
                    <a:pt x="22" y="2213"/>
                  </a:lnTo>
                  <a:cubicBezTo>
                    <a:pt x="284" y="2223"/>
                    <a:pt x="567" y="2234"/>
                    <a:pt x="839" y="2244"/>
                  </a:cubicBezTo>
                  <a:lnTo>
                    <a:pt x="7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3" name="Google Shape;11923;p123"/>
            <p:cNvSpPr/>
            <p:nvPr/>
          </p:nvSpPr>
          <p:spPr>
            <a:xfrm>
              <a:off x="-4617042" y="-40612"/>
              <a:ext cx="68372" cy="84378"/>
            </a:xfrm>
            <a:custGeom>
              <a:avLst/>
              <a:gdLst/>
              <a:ahLst/>
              <a:cxnLst/>
              <a:rect l="l" t="t" r="r" b="b"/>
              <a:pathLst>
                <a:path w="944" h="1165" extrusionOk="0">
                  <a:moveTo>
                    <a:pt x="0" y="0"/>
                  </a:moveTo>
                  <a:lnTo>
                    <a:pt x="42" y="975"/>
                  </a:lnTo>
                  <a:cubicBezTo>
                    <a:pt x="325" y="1049"/>
                    <a:pt x="619" y="1101"/>
                    <a:pt x="944" y="1164"/>
                  </a:cubicBezTo>
                  <a:lnTo>
                    <a:pt x="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4" name="Google Shape;11924;p123"/>
            <p:cNvSpPr/>
            <p:nvPr/>
          </p:nvSpPr>
          <p:spPr>
            <a:xfrm>
              <a:off x="-4374770" y="-104421"/>
              <a:ext cx="92707" cy="162600"/>
            </a:xfrm>
            <a:custGeom>
              <a:avLst/>
              <a:gdLst/>
              <a:ahLst/>
              <a:cxnLst/>
              <a:rect l="l" t="t" r="r" b="b"/>
              <a:pathLst>
                <a:path w="1280" h="2245" extrusionOk="0">
                  <a:moveTo>
                    <a:pt x="0" y="0"/>
                  </a:moveTo>
                  <a:lnTo>
                    <a:pt x="42" y="2244"/>
                  </a:lnTo>
                  <a:lnTo>
                    <a:pt x="126" y="2244"/>
                  </a:lnTo>
                  <a:cubicBezTo>
                    <a:pt x="525" y="2244"/>
                    <a:pt x="902" y="2234"/>
                    <a:pt x="1280" y="2202"/>
                  </a:cubicBezTo>
                  <a:lnTo>
                    <a:pt x="10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5" name="Google Shape;11925;p123"/>
            <p:cNvSpPr/>
            <p:nvPr/>
          </p:nvSpPr>
          <p:spPr>
            <a:xfrm>
              <a:off x="-4270764" y="-104421"/>
              <a:ext cx="85175" cy="158761"/>
            </a:xfrm>
            <a:custGeom>
              <a:avLst/>
              <a:gdLst/>
              <a:ahLst/>
              <a:cxnLst/>
              <a:rect l="l" t="t" r="r" b="b"/>
              <a:pathLst>
                <a:path w="1176" h="2192" extrusionOk="0">
                  <a:moveTo>
                    <a:pt x="32" y="0"/>
                  </a:moveTo>
                  <a:lnTo>
                    <a:pt x="1" y="2192"/>
                  </a:lnTo>
                  <a:cubicBezTo>
                    <a:pt x="389" y="2160"/>
                    <a:pt x="756" y="2119"/>
                    <a:pt x="1102" y="2066"/>
                  </a:cubicBezTo>
                  <a:lnTo>
                    <a:pt x="11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6" name="Google Shape;11926;p123"/>
            <p:cNvSpPr/>
            <p:nvPr/>
          </p:nvSpPr>
          <p:spPr>
            <a:xfrm>
              <a:off x="-4181098" y="-81678"/>
              <a:ext cx="76773" cy="126169"/>
            </a:xfrm>
            <a:custGeom>
              <a:avLst/>
              <a:gdLst/>
              <a:ahLst/>
              <a:cxnLst/>
              <a:rect l="l" t="t" r="r" b="b"/>
              <a:pathLst>
                <a:path w="1060" h="1742" extrusionOk="0">
                  <a:moveTo>
                    <a:pt x="63" y="1"/>
                  </a:moveTo>
                  <a:lnTo>
                    <a:pt x="0" y="1742"/>
                  </a:lnTo>
                  <a:cubicBezTo>
                    <a:pt x="357" y="1689"/>
                    <a:pt x="713" y="1616"/>
                    <a:pt x="1059" y="1521"/>
                  </a:cubicBezTo>
                  <a:lnTo>
                    <a:pt x="1007" y="85"/>
                  </a:lnTo>
                  <a:lnTo>
                    <a:pt x="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7" name="Google Shape;11927;p123"/>
            <p:cNvSpPr/>
            <p:nvPr/>
          </p:nvSpPr>
          <p:spPr>
            <a:xfrm>
              <a:off x="-4538095" y="-85444"/>
              <a:ext cx="82857" cy="139785"/>
            </a:xfrm>
            <a:custGeom>
              <a:avLst/>
              <a:gdLst/>
              <a:ahLst/>
              <a:cxnLst/>
              <a:rect l="l" t="t" r="r" b="b"/>
              <a:pathLst>
                <a:path w="1144" h="1930" extrusionOk="0">
                  <a:moveTo>
                    <a:pt x="1" y="0"/>
                  </a:moveTo>
                  <a:lnTo>
                    <a:pt x="22" y="1815"/>
                  </a:lnTo>
                  <a:cubicBezTo>
                    <a:pt x="378" y="1867"/>
                    <a:pt x="745" y="1909"/>
                    <a:pt x="1144" y="1930"/>
                  </a:cubicBezTo>
                  <a:lnTo>
                    <a:pt x="1060" y="4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8" name="Google Shape;11928;p123"/>
            <p:cNvSpPr/>
            <p:nvPr/>
          </p:nvSpPr>
          <p:spPr>
            <a:xfrm>
              <a:off x="-4526652" y="-73277"/>
              <a:ext cx="55479" cy="13689"/>
            </a:xfrm>
            <a:custGeom>
              <a:avLst/>
              <a:gdLst/>
              <a:ahLst/>
              <a:cxnLst/>
              <a:rect l="l" t="t" r="r" b="b"/>
              <a:pathLst>
                <a:path w="766" h="189" extrusionOk="0">
                  <a:moveTo>
                    <a:pt x="0" y="0"/>
                  </a:moveTo>
                  <a:lnTo>
                    <a:pt x="11" y="189"/>
                  </a:lnTo>
                  <a:lnTo>
                    <a:pt x="766" y="189"/>
                  </a:lnTo>
                  <a:lnTo>
                    <a:pt x="75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9" name="Google Shape;11929;p123"/>
            <p:cNvSpPr/>
            <p:nvPr/>
          </p:nvSpPr>
          <p:spPr>
            <a:xfrm>
              <a:off x="-4525927" y="-50534"/>
              <a:ext cx="55552" cy="14558"/>
            </a:xfrm>
            <a:custGeom>
              <a:avLst/>
              <a:gdLst/>
              <a:ahLst/>
              <a:cxnLst/>
              <a:rect l="l" t="t" r="r" b="b"/>
              <a:pathLst>
                <a:path w="767" h="201" extrusionOk="0">
                  <a:moveTo>
                    <a:pt x="1" y="1"/>
                  </a:moveTo>
                  <a:lnTo>
                    <a:pt x="11" y="200"/>
                  </a:lnTo>
                  <a:lnTo>
                    <a:pt x="766" y="200"/>
                  </a:lnTo>
                  <a:lnTo>
                    <a:pt x="75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0" name="Google Shape;11930;p123"/>
            <p:cNvSpPr/>
            <p:nvPr/>
          </p:nvSpPr>
          <p:spPr>
            <a:xfrm>
              <a:off x="-4437855" y="-93049"/>
              <a:ext cx="32737" cy="11444"/>
            </a:xfrm>
            <a:custGeom>
              <a:avLst/>
              <a:gdLst/>
              <a:ahLst/>
              <a:cxnLst/>
              <a:rect l="l" t="t" r="r" b="b"/>
              <a:pathLst>
                <a:path w="452" h="158" extrusionOk="0">
                  <a:moveTo>
                    <a:pt x="1" y="1"/>
                  </a:moveTo>
                  <a:lnTo>
                    <a:pt x="11" y="158"/>
                  </a:lnTo>
                  <a:lnTo>
                    <a:pt x="452" y="158"/>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1" name="Google Shape;11931;p123"/>
            <p:cNvSpPr/>
            <p:nvPr/>
          </p:nvSpPr>
          <p:spPr>
            <a:xfrm>
              <a:off x="-4528173" y="100623"/>
              <a:ext cx="61563" cy="12240"/>
            </a:xfrm>
            <a:custGeom>
              <a:avLst/>
              <a:gdLst/>
              <a:ahLst/>
              <a:cxnLst/>
              <a:rect l="l" t="t" r="r" b="b"/>
              <a:pathLst>
                <a:path w="850" h="169" extrusionOk="0">
                  <a:moveTo>
                    <a:pt x="0" y="1"/>
                  </a:moveTo>
                  <a:lnTo>
                    <a:pt x="0" y="168"/>
                  </a:lnTo>
                  <a:lnTo>
                    <a:pt x="849" y="168"/>
                  </a:lnTo>
                  <a:lnTo>
                    <a:pt x="84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2" name="Google Shape;11932;p123"/>
            <p:cNvSpPr/>
            <p:nvPr/>
          </p:nvSpPr>
          <p:spPr>
            <a:xfrm>
              <a:off x="-4421124" y="99682"/>
              <a:ext cx="11081" cy="8619"/>
            </a:xfrm>
            <a:custGeom>
              <a:avLst/>
              <a:gdLst/>
              <a:ahLst/>
              <a:cxnLst/>
              <a:rect l="l" t="t" r="r" b="b"/>
              <a:pathLst>
                <a:path w="153" h="119" extrusionOk="0">
                  <a:moveTo>
                    <a:pt x="75" y="0"/>
                  </a:moveTo>
                  <a:cubicBezTo>
                    <a:pt x="37" y="0"/>
                    <a:pt x="1" y="19"/>
                    <a:pt x="11" y="56"/>
                  </a:cubicBezTo>
                  <a:cubicBezTo>
                    <a:pt x="16" y="97"/>
                    <a:pt x="48" y="118"/>
                    <a:pt x="79" y="118"/>
                  </a:cubicBezTo>
                  <a:cubicBezTo>
                    <a:pt x="111" y="118"/>
                    <a:pt x="142" y="97"/>
                    <a:pt x="147" y="56"/>
                  </a:cubicBezTo>
                  <a:cubicBezTo>
                    <a:pt x="153" y="19"/>
                    <a:pt x="113" y="0"/>
                    <a:pt x="7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3" name="Google Shape;11933;p123"/>
            <p:cNvSpPr/>
            <p:nvPr/>
          </p:nvSpPr>
          <p:spPr>
            <a:xfrm>
              <a:off x="-4366441" y="-93774"/>
              <a:ext cx="57797" cy="17527"/>
            </a:xfrm>
            <a:custGeom>
              <a:avLst/>
              <a:gdLst/>
              <a:ahLst/>
              <a:cxnLst/>
              <a:rect l="l" t="t" r="r" b="b"/>
              <a:pathLst>
                <a:path w="798" h="242" extrusionOk="0">
                  <a:moveTo>
                    <a:pt x="1" y="0"/>
                  </a:moveTo>
                  <a:lnTo>
                    <a:pt x="11" y="241"/>
                  </a:lnTo>
                  <a:lnTo>
                    <a:pt x="798" y="241"/>
                  </a:lnTo>
                  <a:lnTo>
                    <a:pt x="78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4" name="Google Shape;11934;p123"/>
            <p:cNvSpPr/>
            <p:nvPr/>
          </p:nvSpPr>
          <p:spPr>
            <a:xfrm>
              <a:off x="-4162121" y="-68714"/>
              <a:ext cx="37300" cy="25857"/>
            </a:xfrm>
            <a:custGeom>
              <a:avLst/>
              <a:gdLst/>
              <a:ahLst/>
              <a:cxnLst/>
              <a:rect l="l" t="t" r="r" b="b"/>
              <a:pathLst>
                <a:path w="515" h="357" extrusionOk="0">
                  <a:moveTo>
                    <a:pt x="0" y="0"/>
                  </a:moveTo>
                  <a:lnTo>
                    <a:pt x="0" y="357"/>
                  </a:lnTo>
                  <a:lnTo>
                    <a:pt x="514" y="357"/>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5" name="Google Shape;11935;p123"/>
            <p:cNvSpPr/>
            <p:nvPr/>
          </p:nvSpPr>
          <p:spPr>
            <a:xfrm>
              <a:off x="-4257799" y="87731"/>
              <a:ext cx="50917" cy="25132"/>
            </a:xfrm>
            <a:custGeom>
              <a:avLst/>
              <a:gdLst/>
              <a:ahLst/>
              <a:cxnLst/>
              <a:rect l="l" t="t" r="r" b="b"/>
              <a:pathLst>
                <a:path w="703" h="347" extrusionOk="0">
                  <a:moveTo>
                    <a:pt x="0" y="0"/>
                  </a:moveTo>
                  <a:lnTo>
                    <a:pt x="11" y="346"/>
                  </a:lnTo>
                  <a:lnTo>
                    <a:pt x="703" y="346"/>
                  </a:lnTo>
                  <a:lnTo>
                    <a:pt x="69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6" name="Google Shape;11936;p123"/>
            <p:cNvSpPr/>
            <p:nvPr/>
          </p:nvSpPr>
          <p:spPr>
            <a:xfrm>
              <a:off x="-4165163" y="92294"/>
              <a:ext cx="43384" cy="25857"/>
            </a:xfrm>
            <a:custGeom>
              <a:avLst/>
              <a:gdLst/>
              <a:ahLst/>
              <a:cxnLst/>
              <a:rect l="l" t="t" r="r" b="b"/>
              <a:pathLst>
                <a:path w="599" h="357" extrusionOk="0">
                  <a:moveTo>
                    <a:pt x="1" y="0"/>
                  </a:moveTo>
                  <a:lnTo>
                    <a:pt x="1" y="336"/>
                  </a:lnTo>
                  <a:lnTo>
                    <a:pt x="598" y="357"/>
                  </a:lnTo>
                  <a:lnTo>
                    <a:pt x="598" y="32"/>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7" name="Google Shape;11937;p123"/>
            <p:cNvSpPr/>
            <p:nvPr/>
          </p:nvSpPr>
          <p:spPr>
            <a:xfrm>
              <a:off x="-4608713" y="-32282"/>
              <a:ext cx="44108" cy="23611"/>
            </a:xfrm>
            <a:custGeom>
              <a:avLst/>
              <a:gdLst/>
              <a:ahLst/>
              <a:cxnLst/>
              <a:rect l="l" t="t" r="r" b="b"/>
              <a:pathLst>
                <a:path w="609" h="326" extrusionOk="0">
                  <a:moveTo>
                    <a:pt x="609" y="0"/>
                  </a:moveTo>
                  <a:lnTo>
                    <a:pt x="1" y="32"/>
                  </a:lnTo>
                  <a:lnTo>
                    <a:pt x="1" y="326"/>
                  </a:lnTo>
                  <a:lnTo>
                    <a:pt x="609" y="294"/>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8" name="Google Shape;11938;p123"/>
            <p:cNvSpPr/>
            <p:nvPr/>
          </p:nvSpPr>
          <p:spPr>
            <a:xfrm>
              <a:off x="-4602629" y="96857"/>
              <a:ext cx="41863" cy="23611"/>
            </a:xfrm>
            <a:custGeom>
              <a:avLst/>
              <a:gdLst/>
              <a:ahLst/>
              <a:cxnLst/>
              <a:rect l="l" t="t" r="r" b="b"/>
              <a:pathLst>
                <a:path w="578" h="326" extrusionOk="0">
                  <a:moveTo>
                    <a:pt x="577" y="0"/>
                  </a:moveTo>
                  <a:lnTo>
                    <a:pt x="0" y="32"/>
                  </a:lnTo>
                  <a:lnTo>
                    <a:pt x="0" y="325"/>
                  </a:lnTo>
                  <a:lnTo>
                    <a:pt x="577" y="304"/>
                  </a:lnTo>
                  <a:lnTo>
                    <a:pt x="57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9" name="Google Shape;11939;p123"/>
            <p:cNvSpPr/>
            <p:nvPr/>
          </p:nvSpPr>
          <p:spPr>
            <a:xfrm>
              <a:off x="-4253236" y="-93049"/>
              <a:ext cx="60767" cy="16006"/>
            </a:xfrm>
            <a:custGeom>
              <a:avLst/>
              <a:gdLst/>
              <a:ahLst/>
              <a:cxnLst/>
              <a:rect l="l" t="t" r="r" b="b"/>
              <a:pathLst>
                <a:path w="839" h="221" extrusionOk="0">
                  <a:moveTo>
                    <a:pt x="0" y="1"/>
                  </a:moveTo>
                  <a:lnTo>
                    <a:pt x="11" y="221"/>
                  </a:lnTo>
                  <a:lnTo>
                    <a:pt x="839" y="221"/>
                  </a:lnTo>
                  <a:lnTo>
                    <a:pt x="82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0" name="Google Shape;11940;p123"/>
            <p:cNvSpPr/>
            <p:nvPr/>
          </p:nvSpPr>
          <p:spPr>
            <a:xfrm>
              <a:off x="-4146912" y="-36049"/>
              <a:ext cx="6881" cy="19048"/>
            </a:xfrm>
            <a:custGeom>
              <a:avLst/>
              <a:gdLst/>
              <a:ahLst/>
              <a:cxnLst/>
              <a:rect l="l" t="t" r="r" b="b"/>
              <a:pathLst>
                <a:path w="95" h="263" extrusionOk="0">
                  <a:moveTo>
                    <a:pt x="0" y="0"/>
                  </a:moveTo>
                  <a:lnTo>
                    <a:pt x="11" y="262"/>
                  </a:lnTo>
                  <a:lnTo>
                    <a:pt x="95" y="262"/>
                  </a:lnTo>
                  <a:lnTo>
                    <a:pt x="8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1" name="Google Shape;11941;p123"/>
            <p:cNvSpPr/>
            <p:nvPr/>
          </p:nvSpPr>
          <p:spPr>
            <a:xfrm>
              <a:off x="-4331168" y="99319"/>
              <a:ext cx="11154" cy="7460"/>
            </a:xfrm>
            <a:custGeom>
              <a:avLst/>
              <a:gdLst/>
              <a:ahLst/>
              <a:cxnLst/>
              <a:rect l="l" t="t" r="r" b="b"/>
              <a:pathLst>
                <a:path w="154" h="103" extrusionOk="0">
                  <a:moveTo>
                    <a:pt x="128" y="1"/>
                  </a:moveTo>
                  <a:cubicBezTo>
                    <a:pt x="83" y="1"/>
                    <a:pt x="1" y="102"/>
                    <a:pt x="80" y="102"/>
                  </a:cubicBezTo>
                  <a:cubicBezTo>
                    <a:pt x="122" y="102"/>
                    <a:pt x="153" y="71"/>
                    <a:pt x="153" y="40"/>
                  </a:cubicBezTo>
                  <a:cubicBezTo>
                    <a:pt x="153" y="11"/>
                    <a:pt x="143" y="1"/>
                    <a:pt x="128"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2" name="Google Shape;11942;p123"/>
            <p:cNvSpPr/>
            <p:nvPr/>
          </p:nvSpPr>
          <p:spPr>
            <a:xfrm>
              <a:off x="-4339063" y="-61181"/>
              <a:ext cx="9923" cy="9995"/>
            </a:xfrm>
            <a:custGeom>
              <a:avLst/>
              <a:gdLst/>
              <a:ahLst/>
              <a:cxnLst/>
              <a:rect l="l" t="t" r="r" b="b"/>
              <a:pathLst>
                <a:path w="137" h="138" extrusionOk="0">
                  <a:moveTo>
                    <a:pt x="63" y="1"/>
                  </a:moveTo>
                  <a:cubicBezTo>
                    <a:pt x="32" y="1"/>
                    <a:pt x="0" y="32"/>
                    <a:pt x="0" y="64"/>
                  </a:cubicBezTo>
                  <a:cubicBezTo>
                    <a:pt x="0" y="106"/>
                    <a:pt x="32" y="137"/>
                    <a:pt x="63" y="137"/>
                  </a:cubicBezTo>
                  <a:cubicBezTo>
                    <a:pt x="105" y="137"/>
                    <a:pt x="136" y="106"/>
                    <a:pt x="136" y="64"/>
                  </a:cubicBezTo>
                  <a:cubicBezTo>
                    <a:pt x="136" y="32"/>
                    <a:pt x="10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3" name="Google Shape;11943;p123"/>
            <p:cNvSpPr/>
            <p:nvPr/>
          </p:nvSpPr>
          <p:spPr>
            <a:xfrm>
              <a:off x="-4239764" y="66582"/>
              <a:ext cx="13182" cy="9053"/>
            </a:xfrm>
            <a:custGeom>
              <a:avLst/>
              <a:gdLst/>
              <a:ahLst/>
              <a:cxnLst/>
              <a:rect l="l" t="t" r="r" b="b"/>
              <a:pathLst>
                <a:path w="182" h="125" extrusionOk="0">
                  <a:moveTo>
                    <a:pt x="150" y="0"/>
                  </a:moveTo>
                  <a:cubicBezTo>
                    <a:pt x="96" y="0"/>
                    <a:pt x="0" y="125"/>
                    <a:pt x="97" y="125"/>
                  </a:cubicBezTo>
                  <a:cubicBezTo>
                    <a:pt x="139" y="125"/>
                    <a:pt x="181" y="83"/>
                    <a:pt x="181" y="41"/>
                  </a:cubicBezTo>
                  <a:cubicBezTo>
                    <a:pt x="179" y="12"/>
                    <a:pt x="166" y="0"/>
                    <a:pt x="150"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4" name="Google Shape;11944;p123"/>
            <p:cNvSpPr/>
            <p:nvPr/>
          </p:nvSpPr>
          <p:spPr>
            <a:xfrm>
              <a:off x="-4228973" y="-60384"/>
              <a:ext cx="12240" cy="12240"/>
            </a:xfrm>
            <a:custGeom>
              <a:avLst/>
              <a:gdLst/>
              <a:ahLst/>
              <a:cxnLst/>
              <a:rect l="l" t="t" r="r" b="b"/>
              <a:pathLst>
                <a:path w="169" h="169" extrusionOk="0">
                  <a:moveTo>
                    <a:pt x="85" y="0"/>
                  </a:moveTo>
                  <a:cubicBezTo>
                    <a:pt x="32" y="0"/>
                    <a:pt x="1" y="32"/>
                    <a:pt x="1" y="84"/>
                  </a:cubicBezTo>
                  <a:cubicBezTo>
                    <a:pt x="1" y="126"/>
                    <a:pt x="32" y="168"/>
                    <a:pt x="85" y="168"/>
                  </a:cubicBezTo>
                  <a:cubicBezTo>
                    <a:pt x="127" y="168"/>
                    <a:pt x="168" y="126"/>
                    <a:pt x="168" y="84"/>
                  </a:cubicBezTo>
                  <a:cubicBezTo>
                    <a:pt x="168" y="32"/>
                    <a:pt x="127" y="0"/>
                    <a:pt x="8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5" name="Google Shape;11945;p123"/>
            <p:cNvSpPr/>
            <p:nvPr/>
          </p:nvSpPr>
          <p:spPr>
            <a:xfrm>
              <a:off x="-4094546" y="-1495835"/>
              <a:ext cx="82857" cy="209678"/>
            </a:xfrm>
            <a:custGeom>
              <a:avLst/>
              <a:gdLst/>
              <a:ahLst/>
              <a:cxnLst/>
              <a:rect l="l" t="t" r="r" b="b"/>
              <a:pathLst>
                <a:path w="1144" h="2895" extrusionOk="0">
                  <a:moveTo>
                    <a:pt x="1" y="0"/>
                  </a:moveTo>
                  <a:lnTo>
                    <a:pt x="53" y="2894"/>
                  </a:lnTo>
                  <a:lnTo>
                    <a:pt x="1144" y="2894"/>
                  </a:lnTo>
                  <a:lnTo>
                    <a:pt x="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6" name="Google Shape;11946;p123"/>
            <p:cNvSpPr/>
            <p:nvPr/>
          </p:nvSpPr>
          <p:spPr>
            <a:xfrm>
              <a:off x="-3675260" y="-1495835"/>
              <a:ext cx="53958" cy="209678"/>
            </a:xfrm>
            <a:custGeom>
              <a:avLst/>
              <a:gdLst/>
              <a:ahLst/>
              <a:cxnLst/>
              <a:rect l="l" t="t" r="r" b="b"/>
              <a:pathLst>
                <a:path w="745" h="2895" extrusionOk="0">
                  <a:moveTo>
                    <a:pt x="0" y="0"/>
                  </a:moveTo>
                  <a:lnTo>
                    <a:pt x="32" y="2894"/>
                  </a:lnTo>
                  <a:lnTo>
                    <a:pt x="745" y="2894"/>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7" name="Google Shape;11947;p123"/>
            <p:cNvSpPr/>
            <p:nvPr/>
          </p:nvSpPr>
          <p:spPr>
            <a:xfrm>
              <a:off x="-4003359" y="-1495835"/>
              <a:ext cx="72210" cy="209678"/>
            </a:xfrm>
            <a:custGeom>
              <a:avLst/>
              <a:gdLst/>
              <a:ahLst/>
              <a:cxnLst/>
              <a:rect l="l" t="t" r="r" b="b"/>
              <a:pathLst>
                <a:path w="997" h="2895" extrusionOk="0">
                  <a:moveTo>
                    <a:pt x="32" y="0"/>
                  </a:moveTo>
                  <a:lnTo>
                    <a:pt x="0" y="2894"/>
                  </a:lnTo>
                  <a:lnTo>
                    <a:pt x="902" y="2894"/>
                  </a:lnTo>
                  <a:lnTo>
                    <a:pt x="9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8" name="Google Shape;11948;p123"/>
            <p:cNvSpPr/>
            <p:nvPr/>
          </p:nvSpPr>
          <p:spPr>
            <a:xfrm>
              <a:off x="-3808963" y="-1437386"/>
              <a:ext cx="52510" cy="151229"/>
            </a:xfrm>
            <a:custGeom>
              <a:avLst/>
              <a:gdLst/>
              <a:ahLst/>
              <a:cxnLst/>
              <a:rect l="l" t="t" r="r" b="b"/>
              <a:pathLst>
                <a:path w="725" h="2088" extrusionOk="0">
                  <a:moveTo>
                    <a:pt x="43" y="1"/>
                  </a:moveTo>
                  <a:lnTo>
                    <a:pt x="1" y="2087"/>
                  </a:lnTo>
                  <a:lnTo>
                    <a:pt x="724" y="2087"/>
                  </a:lnTo>
                  <a:lnTo>
                    <a:pt x="6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9" name="Google Shape;11949;p123"/>
            <p:cNvSpPr/>
            <p:nvPr/>
          </p:nvSpPr>
          <p:spPr>
            <a:xfrm>
              <a:off x="-3858358" y="-1495835"/>
              <a:ext cx="42660" cy="209678"/>
            </a:xfrm>
            <a:custGeom>
              <a:avLst/>
              <a:gdLst/>
              <a:ahLst/>
              <a:cxnLst/>
              <a:rect l="l" t="t" r="r" b="b"/>
              <a:pathLst>
                <a:path w="589" h="2895" extrusionOk="0">
                  <a:moveTo>
                    <a:pt x="1" y="0"/>
                  </a:moveTo>
                  <a:lnTo>
                    <a:pt x="64" y="2894"/>
                  </a:lnTo>
                  <a:lnTo>
                    <a:pt x="588" y="2894"/>
                  </a:lnTo>
                  <a:lnTo>
                    <a:pt x="5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0" name="Google Shape;11950;p123"/>
            <p:cNvSpPr/>
            <p:nvPr/>
          </p:nvSpPr>
          <p:spPr>
            <a:xfrm>
              <a:off x="-3931221" y="-1475338"/>
              <a:ext cx="69965" cy="189181"/>
            </a:xfrm>
            <a:custGeom>
              <a:avLst/>
              <a:gdLst/>
              <a:ahLst/>
              <a:cxnLst/>
              <a:rect l="l" t="t" r="r" b="b"/>
              <a:pathLst>
                <a:path w="966" h="2612" extrusionOk="0">
                  <a:moveTo>
                    <a:pt x="84" y="0"/>
                  </a:moveTo>
                  <a:lnTo>
                    <a:pt x="0" y="2611"/>
                  </a:lnTo>
                  <a:lnTo>
                    <a:pt x="965" y="2611"/>
                  </a:lnTo>
                  <a:lnTo>
                    <a:pt x="881" y="74"/>
                  </a:lnTo>
                  <a:lnTo>
                    <a:pt x="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1" name="Google Shape;11951;p123"/>
            <p:cNvSpPr/>
            <p:nvPr/>
          </p:nvSpPr>
          <p:spPr>
            <a:xfrm>
              <a:off x="-3752758" y="-1478380"/>
              <a:ext cx="72210" cy="192223"/>
            </a:xfrm>
            <a:custGeom>
              <a:avLst/>
              <a:gdLst/>
              <a:ahLst/>
              <a:cxnLst/>
              <a:rect l="l" t="t" r="r" b="b"/>
              <a:pathLst>
                <a:path w="997" h="2654" extrusionOk="0">
                  <a:moveTo>
                    <a:pt x="1" y="0"/>
                  </a:moveTo>
                  <a:lnTo>
                    <a:pt x="32" y="2653"/>
                  </a:lnTo>
                  <a:lnTo>
                    <a:pt x="997" y="2653"/>
                  </a:lnTo>
                  <a:lnTo>
                    <a:pt x="892" y="3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2" name="Google Shape;11952;p123"/>
            <p:cNvSpPr/>
            <p:nvPr/>
          </p:nvSpPr>
          <p:spPr>
            <a:xfrm>
              <a:off x="-4092228" y="-1402475"/>
              <a:ext cx="80539" cy="116319"/>
            </a:xfrm>
            <a:custGeom>
              <a:avLst/>
              <a:gdLst/>
              <a:ahLst/>
              <a:cxnLst/>
              <a:rect l="l" t="t" r="r" b="b"/>
              <a:pathLst>
                <a:path w="1112" h="1606" extrusionOk="0">
                  <a:moveTo>
                    <a:pt x="975" y="1"/>
                  </a:moveTo>
                  <a:cubicBezTo>
                    <a:pt x="640" y="64"/>
                    <a:pt x="315" y="158"/>
                    <a:pt x="0" y="284"/>
                  </a:cubicBezTo>
                  <a:lnTo>
                    <a:pt x="21" y="1605"/>
                  </a:lnTo>
                  <a:lnTo>
                    <a:pt x="1112" y="1605"/>
                  </a:lnTo>
                  <a:lnTo>
                    <a:pt x="975"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3" name="Google Shape;11953;p123"/>
            <p:cNvSpPr/>
            <p:nvPr/>
          </p:nvSpPr>
          <p:spPr>
            <a:xfrm>
              <a:off x="-3673739" y="-1362930"/>
              <a:ext cx="52438" cy="76773"/>
            </a:xfrm>
            <a:custGeom>
              <a:avLst/>
              <a:gdLst/>
              <a:ahLst/>
              <a:cxnLst/>
              <a:rect l="l" t="t" r="r" b="b"/>
              <a:pathLst>
                <a:path w="724" h="1060" extrusionOk="0">
                  <a:moveTo>
                    <a:pt x="0" y="0"/>
                  </a:moveTo>
                  <a:lnTo>
                    <a:pt x="11" y="1049"/>
                  </a:lnTo>
                  <a:lnTo>
                    <a:pt x="724" y="1059"/>
                  </a:lnTo>
                  <a:lnTo>
                    <a:pt x="692" y="399"/>
                  </a:lnTo>
                  <a:cubicBezTo>
                    <a:pt x="462" y="252"/>
                    <a:pt x="231" y="116"/>
                    <a:pt x="0" y="0"/>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4" name="Google Shape;11954;p123"/>
            <p:cNvSpPr/>
            <p:nvPr/>
          </p:nvSpPr>
          <p:spPr>
            <a:xfrm>
              <a:off x="-4003359" y="-1413050"/>
              <a:ext cx="69168" cy="126893"/>
            </a:xfrm>
            <a:custGeom>
              <a:avLst/>
              <a:gdLst/>
              <a:ahLst/>
              <a:cxnLst/>
              <a:rect l="l" t="t" r="r" b="b"/>
              <a:pathLst>
                <a:path w="955" h="1752" extrusionOk="0">
                  <a:moveTo>
                    <a:pt x="954" y="0"/>
                  </a:moveTo>
                  <a:lnTo>
                    <a:pt x="954" y="0"/>
                  </a:lnTo>
                  <a:cubicBezTo>
                    <a:pt x="640" y="11"/>
                    <a:pt x="325" y="42"/>
                    <a:pt x="21" y="95"/>
                  </a:cubicBezTo>
                  <a:lnTo>
                    <a:pt x="0" y="1751"/>
                  </a:lnTo>
                  <a:lnTo>
                    <a:pt x="902" y="1751"/>
                  </a:lnTo>
                  <a:lnTo>
                    <a:pt x="954"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5" name="Google Shape;11955;p123"/>
            <p:cNvSpPr/>
            <p:nvPr/>
          </p:nvSpPr>
          <p:spPr>
            <a:xfrm>
              <a:off x="-3808166" y="-1403996"/>
              <a:ext cx="51713" cy="117840"/>
            </a:xfrm>
            <a:custGeom>
              <a:avLst/>
              <a:gdLst/>
              <a:ahLst/>
              <a:cxnLst/>
              <a:rect l="l" t="t" r="r" b="b"/>
              <a:pathLst>
                <a:path w="714" h="1627" extrusionOk="0">
                  <a:moveTo>
                    <a:pt x="32" y="1"/>
                  </a:moveTo>
                  <a:lnTo>
                    <a:pt x="0" y="1626"/>
                  </a:lnTo>
                  <a:lnTo>
                    <a:pt x="713" y="1626"/>
                  </a:lnTo>
                  <a:lnTo>
                    <a:pt x="682" y="158"/>
                  </a:lnTo>
                  <a:cubicBezTo>
                    <a:pt x="472" y="95"/>
                    <a:pt x="252" y="43"/>
                    <a:pt x="32" y="1"/>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6" name="Google Shape;11956;p123"/>
            <p:cNvSpPr/>
            <p:nvPr/>
          </p:nvSpPr>
          <p:spPr>
            <a:xfrm>
              <a:off x="-3856837" y="-1410805"/>
              <a:ext cx="41139" cy="124648"/>
            </a:xfrm>
            <a:custGeom>
              <a:avLst/>
              <a:gdLst/>
              <a:ahLst/>
              <a:cxnLst/>
              <a:rect l="l" t="t" r="r" b="b"/>
              <a:pathLst>
                <a:path w="568" h="1721" extrusionOk="0">
                  <a:moveTo>
                    <a:pt x="1" y="1"/>
                  </a:moveTo>
                  <a:lnTo>
                    <a:pt x="43" y="1720"/>
                  </a:lnTo>
                  <a:lnTo>
                    <a:pt x="567" y="1720"/>
                  </a:lnTo>
                  <a:lnTo>
                    <a:pt x="546" y="74"/>
                  </a:lnTo>
                  <a:cubicBezTo>
                    <a:pt x="368" y="43"/>
                    <a:pt x="190" y="22"/>
                    <a:pt x="1" y="1"/>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7" name="Google Shape;11957;p123"/>
            <p:cNvSpPr/>
            <p:nvPr/>
          </p:nvSpPr>
          <p:spPr>
            <a:xfrm>
              <a:off x="-3931221" y="-1413340"/>
              <a:ext cx="69965" cy="127183"/>
            </a:xfrm>
            <a:custGeom>
              <a:avLst/>
              <a:gdLst/>
              <a:ahLst/>
              <a:cxnLst/>
              <a:rect l="l" t="t" r="r" b="b"/>
              <a:pathLst>
                <a:path w="966" h="1756" extrusionOk="0">
                  <a:moveTo>
                    <a:pt x="280" y="0"/>
                  </a:moveTo>
                  <a:cubicBezTo>
                    <a:pt x="204" y="0"/>
                    <a:pt x="129" y="1"/>
                    <a:pt x="53" y="4"/>
                  </a:cubicBezTo>
                  <a:lnTo>
                    <a:pt x="0" y="1755"/>
                  </a:lnTo>
                  <a:lnTo>
                    <a:pt x="965" y="1755"/>
                  </a:lnTo>
                  <a:lnTo>
                    <a:pt x="902" y="25"/>
                  </a:lnTo>
                  <a:cubicBezTo>
                    <a:pt x="695" y="10"/>
                    <a:pt x="488" y="0"/>
                    <a:pt x="280" y="0"/>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8" name="Google Shape;11958;p123"/>
            <p:cNvSpPr/>
            <p:nvPr/>
          </p:nvSpPr>
          <p:spPr>
            <a:xfrm>
              <a:off x="-3751237" y="-1391032"/>
              <a:ext cx="70689" cy="104875"/>
            </a:xfrm>
            <a:custGeom>
              <a:avLst/>
              <a:gdLst/>
              <a:ahLst/>
              <a:cxnLst/>
              <a:rect l="l" t="t" r="r" b="b"/>
              <a:pathLst>
                <a:path w="976" h="1448" extrusionOk="0">
                  <a:moveTo>
                    <a:pt x="1" y="0"/>
                  </a:moveTo>
                  <a:lnTo>
                    <a:pt x="11" y="1447"/>
                  </a:lnTo>
                  <a:lnTo>
                    <a:pt x="976" y="1447"/>
                  </a:lnTo>
                  <a:lnTo>
                    <a:pt x="934" y="336"/>
                  </a:lnTo>
                  <a:cubicBezTo>
                    <a:pt x="630" y="200"/>
                    <a:pt x="315" y="95"/>
                    <a:pt x="1" y="0"/>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9" name="Google Shape;11959;p123"/>
            <p:cNvSpPr/>
            <p:nvPr/>
          </p:nvSpPr>
          <p:spPr>
            <a:xfrm>
              <a:off x="-3993509" y="-1309043"/>
              <a:ext cx="42587" cy="13761"/>
            </a:xfrm>
            <a:custGeom>
              <a:avLst/>
              <a:gdLst/>
              <a:ahLst/>
              <a:cxnLst/>
              <a:rect l="l" t="t" r="r" b="b"/>
              <a:pathLst>
                <a:path w="588" h="190" extrusionOk="0">
                  <a:moveTo>
                    <a:pt x="0" y="1"/>
                  </a:moveTo>
                  <a:lnTo>
                    <a:pt x="0" y="190"/>
                  </a:lnTo>
                  <a:lnTo>
                    <a:pt x="588" y="190"/>
                  </a:lnTo>
                  <a:lnTo>
                    <a:pt x="5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0" name="Google Shape;11960;p123"/>
            <p:cNvSpPr/>
            <p:nvPr/>
          </p:nvSpPr>
          <p:spPr>
            <a:xfrm>
              <a:off x="-3992785" y="-1332582"/>
              <a:ext cx="42660" cy="14485"/>
            </a:xfrm>
            <a:custGeom>
              <a:avLst/>
              <a:gdLst/>
              <a:ahLst/>
              <a:cxnLst/>
              <a:rect l="l" t="t" r="r" b="b"/>
              <a:pathLst>
                <a:path w="589" h="200" extrusionOk="0">
                  <a:moveTo>
                    <a:pt x="1" y="1"/>
                  </a:moveTo>
                  <a:lnTo>
                    <a:pt x="1" y="200"/>
                  </a:lnTo>
                  <a:lnTo>
                    <a:pt x="588" y="200"/>
                  </a:lnTo>
                  <a:lnTo>
                    <a:pt x="5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1" name="Google Shape;11961;p123"/>
            <p:cNvSpPr/>
            <p:nvPr/>
          </p:nvSpPr>
          <p:spPr>
            <a:xfrm>
              <a:off x="-3917532" y="-1315127"/>
              <a:ext cx="41066" cy="18324"/>
            </a:xfrm>
            <a:custGeom>
              <a:avLst/>
              <a:gdLst/>
              <a:ahLst/>
              <a:cxnLst/>
              <a:rect l="l" t="t" r="r" b="b"/>
              <a:pathLst>
                <a:path w="567" h="253" extrusionOk="0">
                  <a:moveTo>
                    <a:pt x="0" y="1"/>
                  </a:moveTo>
                  <a:lnTo>
                    <a:pt x="0" y="253"/>
                  </a:lnTo>
                  <a:lnTo>
                    <a:pt x="566" y="253"/>
                  </a:lnTo>
                  <a:lnTo>
                    <a:pt x="56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2" name="Google Shape;11962;p123"/>
            <p:cNvSpPr/>
            <p:nvPr/>
          </p:nvSpPr>
          <p:spPr>
            <a:xfrm>
              <a:off x="-3996551" y="-1486782"/>
              <a:ext cx="47947" cy="12240"/>
            </a:xfrm>
            <a:custGeom>
              <a:avLst/>
              <a:gdLst/>
              <a:ahLst/>
              <a:cxnLst/>
              <a:rect l="l" t="t" r="r" b="b"/>
              <a:pathLst>
                <a:path w="662" h="169" extrusionOk="0">
                  <a:moveTo>
                    <a:pt x="0" y="1"/>
                  </a:moveTo>
                  <a:lnTo>
                    <a:pt x="0" y="169"/>
                  </a:lnTo>
                  <a:lnTo>
                    <a:pt x="661" y="169"/>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3" name="Google Shape;11963;p123"/>
            <p:cNvSpPr/>
            <p:nvPr/>
          </p:nvSpPr>
          <p:spPr>
            <a:xfrm>
              <a:off x="-3840324" y="-1482219"/>
              <a:ext cx="9416" cy="7170"/>
            </a:xfrm>
            <a:custGeom>
              <a:avLst/>
              <a:gdLst/>
              <a:ahLst/>
              <a:cxnLst/>
              <a:rect l="l" t="t" r="r" b="b"/>
              <a:pathLst>
                <a:path w="130" h="99" extrusionOk="0">
                  <a:moveTo>
                    <a:pt x="67" y="1"/>
                  </a:moveTo>
                  <a:cubicBezTo>
                    <a:pt x="0" y="1"/>
                    <a:pt x="65" y="99"/>
                    <a:pt x="100" y="99"/>
                  </a:cubicBezTo>
                  <a:cubicBezTo>
                    <a:pt x="109" y="99"/>
                    <a:pt x="117" y="92"/>
                    <a:pt x="119" y="74"/>
                  </a:cubicBezTo>
                  <a:cubicBezTo>
                    <a:pt x="130" y="32"/>
                    <a:pt x="98" y="1"/>
                    <a:pt x="67"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4" name="Google Shape;11964;p123"/>
            <p:cNvSpPr/>
            <p:nvPr/>
          </p:nvSpPr>
          <p:spPr>
            <a:xfrm>
              <a:off x="-3897832" y="-1337145"/>
              <a:ext cx="6953" cy="9995"/>
            </a:xfrm>
            <a:custGeom>
              <a:avLst/>
              <a:gdLst/>
              <a:ahLst/>
              <a:cxnLst/>
              <a:rect l="l" t="t" r="r" b="b"/>
              <a:pathLst>
                <a:path w="96" h="138" extrusionOk="0">
                  <a:moveTo>
                    <a:pt x="53" y="1"/>
                  </a:moveTo>
                  <a:cubicBezTo>
                    <a:pt x="22" y="1"/>
                    <a:pt x="1" y="32"/>
                    <a:pt x="1" y="74"/>
                  </a:cubicBezTo>
                  <a:cubicBezTo>
                    <a:pt x="1" y="106"/>
                    <a:pt x="22" y="137"/>
                    <a:pt x="53" y="137"/>
                  </a:cubicBezTo>
                  <a:cubicBezTo>
                    <a:pt x="74" y="137"/>
                    <a:pt x="95" y="106"/>
                    <a:pt x="95" y="74"/>
                  </a:cubicBezTo>
                  <a:cubicBezTo>
                    <a:pt x="95" y="32"/>
                    <a:pt x="7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5" name="Google Shape;11965;p123"/>
            <p:cNvSpPr/>
            <p:nvPr/>
          </p:nvSpPr>
          <p:spPr>
            <a:xfrm>
              <a:off x="-3798316" y="-1306726"/>
              <a:ext cx="31941" cy="11444"/>
            </a:xfrm>
            <a:custGeom>
              <a:avLst/>
              <a:gdLst/>
              <a:ahLst/>
              <a:cxnLst/>
              <a:rect l="l" t="t" r="r" b="b"/>
              <a:pathLst>
                <a:path w="441" h="158" extrusionOk="0">
                  <a:moveTo>
                    <a:pt x="0" y="0"/>
                  </a:moveTo>
                  <a:lnTo>
                    <a:pt x="0" y="158"/>
                  </a:lnTo>
                  <a:lnTo>
                    <a:pt x="430" y="15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6" name="Google Shape;11966;p123"/>
            <p:cNvSpPr/>
            <p:nvPr/>
          </p:nvSpPr>
          <p:spPr>
            <a:xfrm>
              <a:off x="-3846915" y="-1318894"/>
              <a:ext cx="25857" cy="25929"/>
            </a:xfrm>
            <a:custGeom>
              <a:avLst/>
              <a:gdLst/>
              <a:ahLst/>
              <a:cxnLst/>
              <a:rect l="l" t="t" r="r" b="b"/>
              <a:pathLst>
                <a:path w="357" h="358" extrusionOk="0">
                  <a:moveTo>
                    <a:pt x="357" y="0"/>
                  </a:moveTo>
                  <a:lnTo>
                    <a:pt x="0" y="11"/>
                  </a:lnTo>
                  <a:lnTo>
                    <a:pt x="0" y="357"/>
                  </a:lnTo>
                  <a:lnTo>
                    <a:pt x="357" y="347"/>
                  </a:lnTo>
                  <a:lnTo>
                    <a:pt x="3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123"/>
            <p:cNvSpPr/>
            <p:nvPr/>
          </p:nvSpPr>
          <p:spPr>
            <a:xfrm>
              <a:off x="-3737548" y="-1467009"/>
              <a:ext cx="37300" cy="21366"/>
            </a:xfrm>
            <a:custGeom>
              <a:avLst/>
              <a:gdLst/>
              <a:ahLst/>
              <a:cxnLst/>
              <a:rect l="l" t="t" r="r" b="b"/>
              <a:pathLst>
                <a:path w="515" h="295" extrusionOk="0">
                  <a:moveTo>
                    <a:pt x="11" y="1"/>
                  </a:moveTo>
                  <a:lnTo>
                    <a:pt x="0" y="294"/>
                  </a:lnTo>
                  <a:lnTo>
                    <a:pt x="514" y="294"/>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123"/>
            <p:cNvSpPr/>
            <p:nvPr/>
          </p:nvSpPr>
          <p:spPr>
            <a:xfrm>
              <a:off x="-3671494" y="-1484464"/>
              <a:ext cx="30492" cy="22887"/>
            </a:xfrm>
            <a:custGeom>
              <a:avLst/>
              <a:gdLst/>
              <a:ahLst/>
              <a:cxnLst/>
              <a:rect l="l" t="t" r="r" b="b"/>
              <a:pathLst>
                <a:path w="421" h="316" extrusionOk="0">
                  <a:moveTo>
                    <a:pt x="11" y="0"/>
                  </a:moveTo>
                  <a:lnTo>
                    <a:pt x="1" y="294"/>
                  </a:lnTo>
                  <a:lnTo>
                    <a:pt x="410" y="315"/>
                  </a:lnTo>
                  <a:lnTo>
                    <a:pt x="420" y="21"/>
                  </a:lnTo>
                  <a:lnTo>
                    <a:pt x="1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123"/>
            <p:cNvSpPr/>
            <p:nvPr/>
          </p:nvSpPr>
          <p:spPr>
            <a:xfrm>
              <a:off x="-4077091" y="-1321139"/>
              <a:ext cx="36576" cy="23611"/>
            </a:xfrm>
            <a:custGeom>
              <a:avLst/>
              <a:gdLst/>
              <a:ahLst/>
              <a:cxnLst/>
              <a:rect l="l" t="t" r="r" b="b"/>
              <a:pathLst>
                <a:path w="505" h="326" extrusionOk="0">
                  <a:moveTo>
                    <a:pt x="504" y="0"/>
                  </a:moveTo>
                  <a:lnTo>
                    <a:pt x="1" y="31"/>
                  </a:lnTo>
                  <a:lnTo>
                    <a:pt x="1" y="325"/>
                  </a:lnTo>
                  <a:lnTo>
                    <a:pt x="504" y="304"/>
                  </a:lnTo>
                  <a:lnTo>
                    <a:pt x="50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123"/>
            <p:cNvSpPr/>
            <p:nvPr/>
          </p:nvSpPr>
          <p:spPr>
            <a:xfrm>
              <a:off x="-4087665" y="-1483740"/>
              <a:ext cx="47875" cy="22163"/>
            </a:xfrm>
            <a:custGeom>
              <a:avLst/>
              <a:gdLst/>
              <a:ahLst/>
              <a:cxnLst/>
              <a:rect l="l" t="t" r="r" b="b"/>
              <a:pathLst>
                <a:path w="661" h="306" extrusionOk="0">
                  <a:moveTo>
                    <a:pt x="661" y="1"/>
                  </a:moveTo>
                  <a:lnTo>
                    <a:pt x="11" y="11"/>
                  </a:lnTo>
                  <a:lnTo>
                    <a:pt x="0" y="305"/>
                  </a:lnTo>
                  <a:lnTo>
                    <a:pt x="0" y="305"/>
                  </a:lnTo>
                  <a:lnTo>
                    <a:pt x="650" y="295"/>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1" name="Google Shape;11971;p123"/>
            <p:cNvSpPr/>
            <p:nvPr/>
          </p:nvSpPr>
          <p:spPr>
            <a:xfrm>
              <a:off x="-3742111" y="-1310564"/>
              <a:ext cx="49468" cy="16079"/>
            </a:xfrm>
            <a:custGeom>
              <a:avLst/>
              <a:gdLst/>
              <a:ahLst/>
              <a:cxnLst/>
              <a:rect l="l" t="t" r="r" b="b"/>
              <a:pathLst>
                <a:path w="683" h="222" extrusionOk="0">
                  <a:moveTo>
                    <a:pt x="0" y="1"/>
                  </a:moveTo>
                  <a:lnTo>
                    <a:pt x="11" y="221"/>
                  </a:lnTo>
                  <a:lnTo>
                    <a:pt x="682" y="221"/>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2" name="Google Shape;11972;p123"/>
            <p:cNvSpPr/>
            <p:nvPr/>
          </p:nvSpPr>
          <p:spPr>
            <a:xfrm>
              <a:off x="-3668452" y="-1334828"/>
              <a:ext cx="37300" cy="43312"/>
            </a:xfrm>
            <a:custGeom>
              <a:avLst/>
              <a:gdLst/>
              <a:ahLst/>
              <a:cxnLst/>
              <a:rect l="l" t="t" r="r" b="b"/>
              <a:pathLst>
                <a:path w="515" h="598" extrusionOk="0">
                  <a:moveTo>
                    <a:pt x="1" y="0"/>
                  </a:moveTo>
                  <a:lnTo>
                    <a:pt x="11" y="598"/>
                  </a:lnTo>
                  <a:lnTo>
                    <a:pt x="514" y="598"/>
                  </a:lnTo>
                  <a:lnTo>
                    <a:pt x="50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123"/>
            <p:cNvSpPr/>
            <p:nvPr/>
          </p:nvSpPr>
          <p:spPr>
            <a:xfrm>
              <a:off x="-3836268" y="-1344750"/>
              <a:ext cx="4635" cy="19121"/>
            </a:xfrm>
            <a:custGeom>
              <a:avLst/>
              <a:gdLst/>
              <a:ahLst/>
              <a:cxnLst/>
              <a:rect l="l" t="t" r="r" b="b"/>
              <a:pathLst>
                <a:path w="64" h="264" extrusionOk="0">
                  <a:moveTo>
                    <a:pt x="0" y="1"/>
                  </a:moveTo>
                  <a:lnTo>
                    <a:pt x="0" y="263"/>
                  </a:lnTo>
                  <a:lnTo>
                    <a:pt x="63" y="263"/>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4" name="Google Shape;11974;p123"/>
            <p:cNvSpPr/>
            <p:nvPr/>
          </p:nvSpPr>
          <p:spPr>
            <a:xfrm>
              <a:off x="-3788465" y="-1426956"/>
              <a:ext cx="11516" cy="8619"/>
            </a:xfrm>
            <a:custGeom>
              <a:avLst/>
              <a:gdLst/>
              <a:ahLst/>
              <a:cxnLst/>
              <a:rect l="l" t="t" r="r" b="b"/>
              <a:pathLst>
                <a:path w="159" h="119" extrusionOk="0">
                  <a:moveTo>
                    <a:pt x="79" y="1"/>
                  </a:moveTo>
                  <a:cubicBezTo>
                    <a:pt x="40" y="1"/>
                    <a:pt x="1" y="19"/>
                    <a:pt x="11" y="56"/>
                  </a:cubicBezTo>
                  <a:cubicBezTo>
                    <a:pt x="1" y="98"/>
                    <a:pt x="40" y="119"/>
                    <a:pt x="79" y="119"/>
                  </a:cubicBezTo>
                  <a:cubicBezTo>
                    <a:pt x="119" y="119"/>
                    <a:pt x="158" y="98"/>
                    <a:pt x="148" y="56"/>
                  </a:cubicBezTo>
                  <a:cubicBezTo>
                    <a:pt x="158" y="19"/>
                    <a:pt x="119" y="1"/>
                    <a:pt x="79"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5" name="Google Shape;11975;p123"/>
            <p:cNvSpPr/>
            <p:nvPr/>
          </p:nvSpPr>
          <p:spPr>
            <a:xfrm>
              <a:off x="-3410246" y="-1495835"/>
              <a:ext cx="65402" cy="209678"/>
            </a:xfrm>
            <a:custGeom>
              <a:avLst/>
              <a:gdLst/>
              <a:ahLst/>
              <a:cxnLst/>
              <a:rect l="l" t="t" r="r" b="b"/>
              <a:pathLst>
                <a:path w="903" h="2895" extrusionOk="0">
                  <a:moveTo>
                    <a:pt x="190" y="0"/>
                  </a:moveTo>
                  <a:lnTo>
                    <a:pt x="1" y="2894"/>
                  </a:lnTo>
                  <a:lnTo>
                    <a:pt x="871" y="2894"/>
                  </a:lnTo>
                  <a:lnTo>
                    <a:pt x="9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123"/>
            <p:cNvSpPr/>
            <p:nvPr/>
          </p:nvSpPr>
          <p:spPr>
            <a:xfrm>
              <a:off x="-3473259" y="-1495835"/>
              <a:ext cx="57073" cy="209678"/>
            </a:xfrm>
            <a:custGeom>
              <a:avLst/>
              <a:gdLst/>
              <a:ahLst/>
              <a:cxnLst/>
              <a:rect l="l" t="t" r="r" b="b"/>
              <a:pathLst>
                <a:path w="788" h="2895" extrusionOk="0">
                  <a:moveTo>
                    <a:pt x="1" y="0"/>
                  </a:moveTo>
                  <a:lnTo>
                    <a:pt x="74" y="2894"/>
                  </a:lnTo>
                  <a:lnTo>
                    <a:pt x="787" y="2894"/>
                  </a:lnTo>
                  <a:lnTo>
                    <a:pt x="7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123"/>
            <p:cNvSpPr/>
            <p:nvPr/>
          </p:nvSpPr>
          <p:spPr>
            <a:xfrm>
              <a:off x="-3611451" y="-1437386"/>
              <a:ext cx="41066" cy="151229"/>
            </a:xfrm>
            <a:custGeom>
              <a:avLst/>
              <a:gdLst/>
              <a:ahLst/>
              <a:cxnLst/>
              <a:rect l="l" t="t" r="r" b="b"/>
              <a:pathLst>
                <a:path w="567" h="2088" extrusionOk="0">
                  <a:moveTo>
                    <a:pt x="32" y="1"/>
                  </a:moveTo>
                  <a:lnTo>
                    <a:pt x="0" y="2087"/>
                  </a:lnTo>
                  <a:lnTo>
                    <a:pt x="566" y="2087"/>
                  </a:lnTo>
                  <a:lnTo>
                    <a:pt x="5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8" name="Google Shape;11978;p123"/>
            <p:cNvSpPr/>
            <p:nvPr/>
          </p:nvSpPr>
          <p:spPr>
            <a:xfrm>
              <a:off x="-3564373" y="-1495835"/>
              <a:ext cx="33462" cy="209678"/>
            </a:xfrm>
            <a:custGeom>
              <a:avLst/>
              <a:gdLst/>
              <a:ahLst/>
              <a:cxnLst/>
              <a:rect l="l" t="t" r="r" b="b"/>
              <a:pathLst>
                <a:path w="462" h="2895" extrusionOk="0">
                  <a:moveTo>
                    <a:pt x="21" y="0"/>
                  </a:moveTo>
                  <a:lnTo>
                    <a:pt x="0" y="2894"/>
                  </a:lnTo>
                  <a:lnTo>
                    <a:pt x="409" y="2894"/>
                  </a:lnTo>
                  <a:lnTo>
                    <a:pt x="4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9" name="Google Shape;11979;p123"/>
            <p:cNvSpPr/>
            <p:nvPr/>
          </p:nvSpPr>
          <p:spPr>
            <a:xfrm>
              <a:off x="-3528666" y="-1475338"/>
              <a:ext cx="55479" cy="189181"/>
            </a:xfrm>
            <a:custGeom>
              <a:avLst/>
              <a:gdLst/>
              <a:ahLst/>
              <a:cxnLst/>
              <a:rect l="l" t="t" r="r" b="b"/>
              <a:pathLst>
                <a:path w="766" h="2612" extrusionOk="0">
                  <a:moveTo>
                    <a:pt x="692" y="0"/>
                  </a:moveTo>
                  <a:lnTo>
                    <a:pt x="73" y="74"/>
                  </a:lnTo>
                  <a:lnTo>
                    <a:pt x="0" y="2611"/>
                  </a:lnTo>
                  <a:lnTo>
                    <a:pt x="766" y="2611"/>
                  </a:lnTo>
                  <a:lnTo>
                    <a:pt x="6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0" name="Google Shape;11980;p123"/>
            <p:cNvSpPr/>
            <p:nvPr/>
          </p:nvSpPr>
          <p:spPr>
            <a:xfrm>
              <a:off x="-3410246" y="-1402475"/>
              <a:ext cx="63881" cy="116319"/>
            </a:xfrm>
            <a:custGeom>
              <a:avLst/>
              <a:gdLst/>
              <a:ahLst/>
              <a:cxnLst/>
              <a:rect l="l" t="t" r="r" b="b"/>
              <a:pathLst>
                <a:path w="882" h="1606" extrusionOk="0">
                  <a:moveTo>
                    <a:pt x="106" y="1"/>
                  </a:moveTo>
                  <a:lnTo>
                    <a:pt x="1" y="1605"/>
                  </a:lnTo>
                  <a:lnTo>
                    <a:pt x="871" y="1605"/>
                  </a:lnTo>
                  <a:lnTo>
                    <a:pt x="882" y="284"/>
                  </a:lnTo>
                  <a:cubicBezTo>
                    <a:pt x="641" y="158"/>
                    <a:pt x="378" y="64"/>
                    <a:pt x="106"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1" name="Google Shape;11981;p123"/>
            <p:cNvSpPr/>
            <p:nvPr/>
          </p:nvSpPr>
          <p:spPr>
            <a:xfrm>
              <a:off x="-3470941" y="-1413050"/>
              <a:ext cx="54755" cy="126893"/>
            </a:xfrm>
            <a:custGeom>
              <a:avLst/>
              <a:gdLst/>
              <a:ahLst/>
              <a:cxnLst/>
              <a:rect l="l" t="t" r="r" b="b"/>
              <a:pathLst>
                <a:path w="756" h="1752" extrusionOk="0">
                  <a:moveTo>
                    <a:pt x="0" y="0"/>
                  </a:moveTo>
                  <a:lnTo>
                    <a:pt x="42" y="1751"/>
                  </a:lnTo>
                  <a:lnTo>
                    <a:pt x="755" y="1751"/>
                  </a:lnTo>
                  <a:lnTo>
                    <a:pt x="734" y="95"/>
                  </a:lnTo>
                  <a:cubicBezTo>
                    <a:pt x="493" y="42"/>
                    <a:pt x="241" y="11"/>
                    <a:pt x="0"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2" name="Google Shape;11982;p123"/>
            <p:cNvSpPr/>
            <p:nvPr/>
          </p:nvSpPr>
          <p:spPr>
            <a:xfrm>
              <a:off x="-3611451" y="-1403996"/>
              <a:ext cx="41791" cy="117840"/>
            </a:xfrm>
            <a:custGeom>
              <a:avLst/>
              <a:gdLst/>
              <a:ahLst/>
              <a:cxnLst/>
              <a:rect l="l" t="t" r="r" b="b"/>
              <a:pathLst>
                <a:path w="577" h="1627" extrusionOk="0">
                  <a:moveTo>
                    <a:pt x="545" y="1"/>
                  </a:moveTo>
                  <a:cubicBezTo>
                    <a:pt x="367" y="43"/>
                    <a:pt x="189" y="95"/>
                    <a:pt x="21" y="158"/>
                  </a:cubicBezTo>
                  <a:lnTo>
                    <a:pt x="0" y="1626"/>
                  </a:lnTo>
                  <a:lnTo>
                    <a:pt x="577" y="1626"/>
                  </a:lnTo>
                  <a:lnTo>
                    <a:pt x="545"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123"/>
            <p:cNvSpPr/>
            <p:nvPr/>
          </p:nvSpPr>
          <p:spPr>
            <a:xfrm>
              <a:off x="-3564373" y="-1410805"/>
              <a:ext cx="31941" cy="124648"/>
            </a:xfrm>
            <a:custGeom>
              <a:avLst/>
              <a:gdLst/>
              <a:ahLst/>
              <a:cxnLst/>
              <a:rect l="l" t="t" r="r" b="b"/>
              <a:pathLst>
                <a:path w="441" h="1721" extrusionOk="0">
                  <a:moveTo>
                    <a:pt x="441" y="1"/>
                  </a:moveTo>
                  <a:cubicBezTo>
                    <a:pt x="294" y="22"/>
                    <a:pt x="147" y="43"/>
                    <a:pt x="11" y="74"/>
                  </a:cubicBezTo>
                  <a:lnTo>
                    <a:pt x="0" y="1720"/>
                  </a:lnTo>
                  <a:lnTo>
                    <a:pt x="409" y="1720"/>
                  </a:lnTo>
                  <a:lnTo>
                    <a:pt x="441"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123"/>
            <p:cNvSpPr/>
            <p:nvPr/>
          </p:nvSpPr>
          <p:spPr>
            <a:xfrm>
              <a:off x="-3528666" y="-1413340"/>
              <a:ext cx="55479" cy="127183"/>
            </a:xfrm>
            <a:custGeom>
              <a:avLst/>
              <a:gdLst/>
              <a:ahLst/>
              <a:cxnLst/>
              <a:rect l="l" t="t" r="r" b="b"/>
              <a:pathLst>
                <a:path w="766" h="1756" extrusionOk="0">
                  <a:moveTo>
                    <a:pt x="536" y="0"/>
                  </a:moveTo>
                  <a:cubicBezTo>
                    <a:pt x="375" y="0"/>
                    <a:pt x="214" y="10"/>
                    <a:pt x="52" y="25"/>
                  </a:cubicBezTo>
                  <a:lnTo>
                    <a:pt x="0" y="1755"/>
                  </a:lnTo>
                  <a:lnTo>
                    <a:pt x="766" y="1755"/>
                  </a:lnTo>
                  <a:lnTo>
                    <a:pt x="713" y="4"/>
                  </a:lnTo>
                  <a:cubicBezTo>
                    <a:pt x="654" y="1"/>
                    <a:pt x="595" y="0"/>
                    <a:pt x="536"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123"/>
            <p:cNvSpPr/>
            <p:nvPr/>
          </p:nvSpPr>
          <p:spPr>
            <a:xfrm>
              <a:off x="-3458049" y="-1309043"/>
              <a:ext cx="34258" cy="13761"/>
            </a:xfrm>
            <a:custGeom>
              <a:avLst/>
              <a:gdLst/>
              <a:ahLst/>
              <a:cxnLst/>
              <a:rect l="l" t="t" r="r" b="b"/>
              <a:pathLst>
                <a:path w="473" h="190" extrusionOk="0">
                  <a:moveTo>
                    <a:pt x="0" y="1"/>
                  </a:moveTo>
                  <a:lnTo>
                    <a:pt x="0" y="190"/>
                  </a:lnTo>
                  <a:lnTo>
                    <a:pt x="472" y="190"/>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123"/>
            <p:cNvSpPr/>
            <p:nvPr/>
          </p:nvSpPr>
          <p:spPr>
            <a:xfrm>
              <a:off x="-3458845" y="-1332582"/>
              <a:ext cx="34258" cy="14485"/>
            </a:xfrm>
            <a:custGeom>
              <a:avLst/>
              <a:gdLst/>
              <a:ahLst/>
              <a:cxnLst/>
              <a:rect l="l" t="t" r="r" b="b"/>
              <a:pathLst>
                <a:path w="473" h="200" extrusionOk="0">
                  <a:moveTo>
                    <a:pt x="1" y="1"/>
                  </a:moveTo>
                  <a:lnTo>
                    <a:pt x="11" y="200"/>
                  </a:lnTo>
                  <a:lnTo>
                    <a:pt x="473" y="200"/>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7" name="Google Shape;11987;p123"/>
            <p:cNvSpPr/>
            <p:nvPr/>
          </p:nvSpPr>
          <p:spPr>
            <a:xfrm>
              <a:off x="-3516571" y="-1315127"/>
              <a:ext cx="32013" cy="18324"/>
            </a:xfrm>
            <a:custGeom>
              <a:avLst/>
              <a:gdLst/>
              <a:ahLst/>
              <a:cxnLst/>
              <a:rect l="l" t="t" r="r" b="b"/>
              <a:pathLst>
                <a:path w="442" h="253" extrusionOk="0">
                  <a:moveTo>
                    <a:pt x="1" y="1"/>
                  </a:moveTo>
                  <a:lnTo>
                    <a:pt x="1" y="253"/>
                  </a:lnTo>
                  <a:lnTo>
                    <a:pt x="441" y="253"/>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8" name="Google Shape;11988;p123"/>
            <p:cNvSpPr/>
            <p:nvPr/>
          </p:nvSpPr>
          <p:spPr>
            <a:xfrm>
              <a:off x="-3459570" y="-1486782"/>
              <a:ext cx="38024" cy="12240"/>
            </a:xfrm>
            <a:custGeom>
              <a:avLst/>
              <a:gdLst/>
              <a:ahLst/>
              <a:cxnLst/>
              <a:rect l="l" t="t" r="r" b="b"/>
              <a:pathLst>
                <a:path w="525" h="169" extrusionOk="0">
                  <a:moveTo>
                    <a:pt x="0" y="1"/>
                  </a:moveTo>
                  <a:lnTo>
                    <a:pt x="0" y="169"/>
                  </a:lnTo>
                  <a:lnTo>
                    <a:pt x="525" y="169"/>
                  </a:lnTo>
                  <a:lnTo>
                    <a:pt x="52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123"/>
            <p:cNvSpPr/>
            <p:nvPr/>
          </p:nvSpPr>
          <p:spPr>
            <a:xfrm>
              <a:off x="-3552278" y="-1482219"/>
              <a:ext cx="6156" cy="9995"/>
            </a:xfrm>
            <a:custGeom>
              <a:avLst/>
              <a:gdLst/>
              <a:ahLst/>
              <a:cxnLst/>
              <a:rect l="l" t="t" r="r" b="b"/>
              <a:pathLst>
                <a:path w="85" h="138" extrusionOk="0">
                  <a:moveTo>
                    <a:pt x="43" y="1"/>
                  </a:moveTo>
                  <a:cubicBezTo>
                    <a:pt x="22" y="1"/>
                    <a:pt x="1" y="22"/>
                    <a:pt x="1" y="74"/>
                  </a:cubicBezTo>
                  <a:cubicBezTo>
                    <a:pt x="1" y="106"/>
                    <a:pt x="22" y="137"/>
                    <a:pt x="43" y="137"/>
                  </a:cubicBezTo>
                  <a:cubicBezTo>
                    <a:pt x="74" y="137"/>
                    <a:pt x="85" y="106"/>
                    <a:pt x="85" y="74"/>
                  </a:cubicBezTo>
                  <a:cubicBezTo>
                    <a:pt x="85" y="32"/>
                    <a:pt x="6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0" name="Google Shape;11990;p123"/>
            <p:cNvSpPr/>
            <p:nvPr/>
          </p:nvSpPr>
          <p:spPr>
            <a:xfrm>
              <a:off x="-3505127" y="-1337145"/>
              <a:ext cx="5360" cy="9995"/>
            </a:xfrm>
            <a:custGeom>
              <a:avLst/>
              <a:gdLst/>
              <a:ahLst/>
              <a:cxnLst/>
              <a:rect l="l" t="t" r="r" b="b"/>
              <a:pathLst>
                <a:path w="74" h="138" extrusionOk="0">
                  <a:moveTo>
                    <a:pt x="32" y="1"/>
                  </a:moveTo>
                  <a:cubicBezTo>
                    <a:pt x="11" y="1"/>
                    <a:pt x="0" y="32"/>
                    <a:pt x="0" y="74"/>
                  </a:cubicBezTo>
                  <a:cubicBezTo>
                    <a:pt x="0" y="106"/>
                    <a:pt x="11" y="137"/>
                    <a:pt x="32" y="137"/>
                  </a:cubicBezTo>
                  <a:cubicBezTo>
                    <a:pt x="53" y="137"/>
                    <a:pt x="74" y="106"/>
                    <a:pt x="74" y="74"/>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1" name="Google Shape;11991;p123"/>
            <p:cNvSpPr/>
            <p:nvPr/>
          </p:nvSpPr>
          <p:spPr>
            <a:xfrm>
              <a:off x="-3603122" y="-1306726"/>
              <a:ext cx="25132" cy="11444"/>
            </a:xfrm>
            <a:custGeom>
              <a:avLst/>
              <a:gdLst/>
              <a:ahLst/>
              <a:cxnLst/>
              <a:rect l="l" t="t" r="r" b="b"/>
              <a:pathLst>
                <a:path w="347" h="158" extrusionOk="0">
                  <a:moveTo>
                    <a:pt x="0" y="0"/>
                  </a:moveTo>
                  <a:lnTo>
                    <a:pt x="0" y="158"/>
                  </a:lnTo>
                  <a:lnTo>
                    <a:pt x="346" y="158"/>
                  </a:lnTo>
                  <a:lnTo>
                    <a:pt x="3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2" name="Google Shape;11992;p123"/>
            <p:cNvSpPr/>
            <p:nvPr/>
          </p:nvSpPr>
          <p:spPr>
            <a:xfrm>
              <a:off x="-3560607" y="-1318894"/>
              <a:ext cx="20569" cy="25929"/>
            </a:xfrm>
            <a:custGeom>
              <a:avLst/>
              <a:gdLst/>
              <a:ahLst/>
              <a:cxnLst/>
              <a:rect l="l" t="t" r="r" b="b"/>
              <a:pathLst>
                <a:path w="284" h="358" extrusionOk="0">
                  <a:moveTo>
                    <a:pt x="1" y="0"/>
                  </a:moveTo>
                  <a:lnTo>
                    <a:pt x="11" y="347"/>
                  </a:lnTo>
                  <a:lnTo>
                    <a:pt x="284" y="357"/>
                  </a:lnTo>
                  <a:lnTo>
                    <a:pt x="284" y="1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123"/>
            <p:cNvSpPr/>
            <p:nvPr/>
          </p:nvSpPr>
          <p:spPr>
            <a:xfrm>
              <a:off x="-3387431" y="-1321139"/>
              <a:ext cx="28899" cy="23611"/>
            </a:xfrm>
            <a:custGeom>
              <a:avLst/>
              <a:gdLst/>
              <a:ahLst/>
              <a:cxnLst/>
              <a:rect l="l" t="t" r="r" b="b"/>
              <a:pathLst>
                <a:path w="399" h="326" extrusionOk="0">
                  <a:moveTo>
                    <a:pt x="1" y="0"/>
                  </a:moveTo>
                  <a:lnTo>
                    <a:pt x="1" y="304"/>
                  </a:lnTo>
                  <a:lnTo>
                    <a:pt x="399" y="325"/>
                  </a:lnTo>
                  <a:lnTo>
                    <a:pt x="399" y="3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4" name="Google Shape;11994;p123"/>
            <p:cNvSpPr/>
            <p:nvPr/>
          </p:nvSpPr>
          <p:spPr>
            <a:xfrm>
              <a:off x="-3387431" y="-1483740"/>
              <a:ext cx="37300" cy="22163"/>
            </a:xfrm>
            <a:custGeom>
              <a:avLst/>
              <a:gdLst/>
              <a:ahLst/>
              <a:cxnLst/>
              <a:rect l="l" t="t" r="r" b="b"/>
              <a:pathLst>
                <a:path w="515" h="306" extrusionOk="0">
                  <a:moveTo>
                    <a:pt x="1" y="1"/>
                  </a:moveTo>
                  <a:lnTo>
                    <a:pt x="1" y="295"/>
                  </a:lnTo>
                  <a:lnTo>
                    <a:pt x="514" y="305"/>
                  </a:lnTo>
                  <a:lnTo>
                    <a:pt x="514" y="11"/>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5" name="Google Shape;11995;p123"/>
            <p:cNvSpPr/>
            <p:nvPr/>
          </p:nvSpPr>
          <p:spPr>
            <a:xfrm>
              <a:off x="-3551481" y="-1344750"/>
              <a:ext cx="3114" cy="19121"/>
            </a:xfrm>
            <a:custGeom>
              <a:avLst/>
              <a:gdLst/>
              <a:ahLst/>
              <a:cxnLst/>
              <a:rect l="l" t="t" r="r" b="b"/>
              <a:pathLst>
                <a:path w="43" h="264" extrusionOk="0">
                  <a:moveTo>
                    <a:pt x="0" y="1"/>
                  </a:moveTo>
                  <a:lnTo>
                    <a:pt x="0" y="263"/>
                  </a:lnTo>
                  <a:lnTo>
                    <a:pt x="42" y="263"/>
                  </a:lnTo>
                  <a:lnTo>
                    <a:pt x="4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6" name="Google Shape;11996;p123"/>
            <p:cNvSpPr/>
            <p:nvPr/>
          </p:nvSpPr>
          <p:spPr>
            <a:xfrm>
              <a:off x="-3594793" y="-1427536"/>
              <a:ext cx="8836" cy="8112"/>
            </a:xfrm>
            <a:custGeom>
              <a:avLst/>
              <a:gdLst/>
              <a:ahLst/>
              <a:cxnLst/>
              <a:rect l="l" t="t" r="r" b="b"/>
              <a:pathLst>
                <a:path w="122" h="112" extrusionOk="0">
                  <a:moveTo>
                    <a:pt x="64" y="1"/>
                  </a:moveTo>
                  <a:cubicBezTo>
                    <a:pt x="32" y="1"/>
                    <a:pt x="1" y="32"/>
                    <a:pt x="11" y="64"/>
                  </a:cubicBezTo>
                  <a:cubicBezTo>
                    <a:pt x="1" y="95"/>
                    <a:pt x="30" y="111"/>
                    <a:pt x="60" y="111"/>
                  </a:cubicBezTo>
                  <a:cubicBezTo>
                    <a:pt x="90" y="111"/>
                    <a:pt x="121" y="95"/>
                    <a:pt x="116" y="64"/>
                  </a:cubicBezTo>
                  <a:cubicBezTo>
                    <a:pt x="116" y="3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7" name="Google Shape;11997;p123"/>
            <p:cNvSpPr/>
            <p:nvPr/>
          </p:nvSpPr>
          <p:spPr>
            <a:xfrm>
              <a:off x="-5095574" y="-1495835"/>
              <a:ext cx="82857" cy="209678"/>
            </a:xfrm>
            <a:custGeom>
              <a:avLst/>
              <a:gdLst/>
              <a:ahLst/>
              <a:cxnLst/>
              <a:rect l="l" t="t" r="r" b="b"/>
              <a:pathLst>
                <a:path w="1144" h="2895" extrusionOk="0">
                  <a:moveTo>
                    <a:pt x="1" y="0"/>
                  </a:moveTo>
                  <a:lnTo>
                    <a:pt x="43" y="2894"/>
                  </a:lnTo>
                  <a:lnTo>
                    <a:pt x="1144" y="2894"/>
                  </a:lnTo>
                  <a:lnTo>
                    <a:pt x="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8" name="Google Shape;11998;p123"/>
            <p:cNvSpPr/>
            <p:nvPr/>
          </p:nvSpPr>
          <p:spPr>
            <a:xfrm>
              <a:off x="-4677085" y="-1495835"/>
              <a:ext cx="54755" cy="209678"/>
            </a:xfrm>
            <a:custGeom>
              <a:avLst/>
              <a:gdLst/>
              <a:ahLst/>
              <a:cxnLst/>
              <a:rect l="l" t="t" r="r" b="b"/>
              <a:pathLst>
                <a:path w="756" h="2895" extrusionOk="0">
                  <a:moveTo>
                    <a:pt x="1" y="0"/>
                  </a:moveTo>
                  <a:lnTo>
                    <a:pt x="32" y="2894"/>
                  </a:lnTo>
                  <a:lnTo>
                    <a:pt x="756" y="2894"/>
                  </a:lnTo>
                  <a:lnTo>
                    <a:pt x="5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123"/>
            <p:cNvSpPr/>
            <p:nvPr/>
          </p:nvSpPr>
          <p:spPr>
            <a:xfrm>
              <a:off x="-5004387" y="-1495835"/>
              <a:ext cx="71414" cy="209678"/>
            </a:xfrm>
            <a:custGeom>
              <a:avLst/>
              <a:gdLst/>
              <a:ahLst/>
              <a:cxnLst/>
              <a:rect l="l" t="t" r="r" b="b"/>
              <a:pathLst>
                <a:path w="986" h="2895" extrusionOk="0">
                  <a:moveTo>
                    <a:pt x="32" y="0"/>
                  </a:moveTo>
                  <a:lnTo>
                    <a:pt x="0" y="2894"/>
                  </a:lnTo>
                  <a:lnTo>
                    <a:pt x="902" y="289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123"/>
            <p:cNvSpPr/>
            <p:nvPr/>
          </p:nvSpPr>
          <p:spPr>
            <a:xfrm>
              <a:off x="-4809990" y="-1437386"/>
              <a:ext cx="52510" cy="151229"/>
            </a:xfrm>
            <a:custGeom>
              <a:avLst/>
              <a:gdLst/>
              <a:ahLst/>
              <a:cxnLst/>
              <a:rect l="l" t="t" r="r" b="b"/>
              <a:pathLst>
                <a:path w="725" h="2088" extrusionOk="0">
                  <a:moveTo>
                    <a:pt x="43" y="1"/>
                  </a:moveTo>
                  <a:lnTo>
                    <a:pt x="1" y="2087"/>
                  </a:lnTo>
                  <a:lnTo>
                    <a:pt x="724" y="2087"/>
                  </a:lnTo>
                  <a:lnTo>
                    <a:pt x="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123"/>
            <p:cNvSpPr/>
            <p:nvPr/>
          </p:nvSpPr>
          <p:spPr>
            <a:xfrm>
              <a:off x="-4859314" y="-1495835"/>
              <a:ext cx="41791" cy="209678"/>
            </a:xfrm>
            <a:custGeom>
              <a:avLst/>
              <a:gdLst/>
              <a:ahLst/>
              <a:cxnLst/>
              <a:rect l="l" t="t" r="r" b="b"/>
              <a:pathLst>
                <a:path w="577" h="2895" extrusionOk="0">
                  <a:moveTo>
                    <a:pt x="0" y="0"/>
                  </a:moveTo>
                  <a:lnTo>
                    <a:pt x="63" y="2894"/>
                  </a:lnTo>
                  <a:lnTo>
                    <a:pt x="577" y="2894"/>
                  </a:lnTo>
                  <a:lnTo>
                    <a:pt x="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123"/>
            <p:cNvSpPr/>
            <p:nvPr/>
          </p:nvSpPr>
          <p:spPr>
            <a:xfrm>
              <a:off x="-4932249" y="-1475338"/>
              <a:ext cx="69168" cy="189181"/>
            </a:xfrm>
            <a:custGeom>
              <a:avLst/>
              <a:gdLst/>
              <a:ahLst/>
              <a:cxnLst/>
              <a:rect l="l" t="t" r="r" b="b"/>
              <a:pathLst>
                <a:path w="955" h="2612" extrusionOk="0">
                  <a:moveTo>
                    <a:pt x="84" y="0"/>
                  </a:moveTo>
                  <a:lnTo>
                    <a:pt x="0" y="2611"/>
                  </a:lnTo>
                  <a:lnTo>
                    <a:pt x="955" y="2611"/>
                  </a:lnTo>
                  <a:lnTo>
                    <a:pt x="871" y="74"/>
                  </a:lnTo>
                  <a:lnTo>
                    <a:pt x="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123"/>
            <p:cNvSpPr/>
            <p:nvPr/>
          </p:nvSpPr>
          <p:spPr>
            <a:xfrm>
              <a:off x="-4753786" y="-1478380"/>
              <a:ext cx="71486" cy="192223"/>
            </a:xfrm>
            <a:custGeom>
              <a:avLst/>
              <a:gdLst/>
              <a:ahLst/>
              <a:cxnLst/>
              <a:rect l="l" t="t" r="r" b="b"/>
              <a:pathLst>
                <a:path w="987" h="2654" extrusionOk="0">
                  <a:moveTo>
                    <a:pt x="1" y="0"/>
                  </a:moveTo>
                  <a:lnTo>
                    <a:pt x="32" y="2653"/>
                  </a:lnTo>
                  <a:lnTo>
                    <a:pt x="986" y="2653"/>
                  </a:lnTo>
                  <a:lnTo>
                    <a:pt x="881"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4" name="Google Shape;12004;p123"/>
            <p:cNvSpPr/>
            <p:nvPr/>
          </p:nvSpPr>
          <p:spPr>
            <a:xfrm>
              <a:off x="-5094053" y="-1402475"/>
              <a:ext cx="81336" cy="116319"/>
            </a:xfrm>
            <a:custGeom>
              <a:avLst/>
              <a:gdLst/>
              <a:ahLst/>
              <a:cxnLst/>
              <a:rect l="l" t="t" r="r" b="b"/>
              <a:pathLst>
                <a:path w="1123" h="1606" extrusionOk="0">
                  <a:moveTo>
                    <a:pt x="986" y="1"/>
                  </a:moveTo>
                  <a:cubicBezTo>
                    <a:pt x="651" y="64"/>
                    <a:pt x="326" y="158"/>
                    <a:pt x="1" y="284"/>
                  </a:cubicBezTo>
                  <a:lnTo>
                    <a:pt x="22" y="1605"/>
                  </a:lnTo>
                  <a:lnTo>
                    <a:pt x="1123" y="1605"/>
                  </a:lnTo>
                  <a:lnTo>
                    <a:pt x="986"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5" name="Google Shape;12005;p123"/>
            <p:cNvSpPr/>
            <p:nvPr/>
          </p:nvSpPr>
          <p:spPr>
            <a:xfrm>
              <a:off x="-4675564" y="-1362930"/>
              <a:ext cx="53234" cy="76773"/>
            </a:xfrm>
            <a:custGeom>
              <a:avLst/>
              <a:gdLst/>
              <a:ahLst/>
              <a:cxnLst/>
              <a:rect l="l" t="t" r="r" b="b"/>
              <a:pathLst>
                <a:path w="735" h="1060" extrusionOk="0">
                  <a:moveTo>
                    <a:pt x="1" y="0"/>
                  </a:moveTo>
                  <a:lnTo>
                    <a:pt x="11" y="1049"/>
                  </a:lnTo>
                  <a:lnTo>
                    <a:pt x="735" y="1059"/>
                  </a:lnTo>
                  <a:lnTo>
                    <a:pt x="735" y="1059"/>
                  </a:lnTo>
                  <a:lnTo>
                    <a:pt x="693" y="399"/>
                  </a:lnTo>
                  <a:cubicBezTo>
                    <a:pt x="473" y="252"/>
                    <a:pt x="242" y="116"/>
                    <a:pt x="1"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6" name="Google Shape;12006;p123"/>
            <p:cNvSpPr/>
            <p:nvPr/>
          </p:nvSpPr>
          <p:spPr>
            <a:xfrm>
              <a:off x="-5004387" y="-1413050"/>
              <a:ext cx="69168" cy="126893"/>
            </a:xfrm>
            <a:custGeom>
              <a:avLst/>
              <a:gdLst/>
              <a:ahLst/>
              <a:cxnLst/>
              <a:rect l="l" t="t" r="r" b="b"/>
              <a:pathLst>
                <a:path w="955" h="1752" extrusionOk="0">
                  <a:moveTo>
                    <a:pt x="954" y="0"/>
                  </a:moveTo>
                  <a:cubicBezTo>
                    <a:pt x="640" y="11"/>
                    <a:pt x="325" y="42"/>
                    <a:pt x="21" y="95"/>
                  </a:cubicBezTo>
                  <a:lnTo>
                    <a:pt x="0" y="1751"/>
                  </a:lnTo>
                  <a:lnTo>
                    <a:pt x="902" y="1751"/>
                  </a:lnTo>
                  <a:lnTo>
                    <a:pt x="954"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7" name="Google Shape;12007;p123"/>
            <p:cNvSpPr/>
            <p:nvPr/>
          </p:nvSpPr>
          <p:spPr>
            <a:xfrm>
              <a:off x="-4809990" y="-1403996"/>
              <a:ext cx="52510" cy="117840"/>
            </a:xfrm>
            <a:custGeom>
              <a:avLst/>
              <a:gdLst/>
              <a:ahLst/>
              <a:cxnLst/>
              <a:rect l="l" t="t" r="r" b="b"/>
              <a:pathLst>
                <a:path w="725" h="1627" extrusionOk="0">
                  <a:moveTo>
                    <a:pt x="43" y="1"/>
                  </a:moveTo>
                  <a:lnTo>
                    <a:pt x="1" y="1626"/>
                  </a:lnTo>
                  <a:lnTo>
                    <a:pt x="724" y="1626"/>
                  </a:lnTo>
                  <a:lnTo>
                    <a:pt x="693" y="158"/>
                  </a:lnTo>
                  <a:cubicBezTo>
                    <a:pt x="483" y="95"/>
                    <a:pt x="263" y="43"/>
                    <a:pt x="43"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8" name="Google Shape;12008;p123"/>
            <p:cNvSpPr/>
            <p:nvPr/>
          </p:nvSpPr>
          <p:spPr>
            <a:xfrm>
              <a:off x="-4857865" y="-1410805"/>
              <a:ext cx="40342" cy="124648"/>
            </a:xfrm>
            <a:custGeom>
              <a:avLst/>
              <a:gdLst/>
              <a:ahLst/>
              <a:cxnLst/>
              <a:rect l="l" t="t" r="r" b="b"/>
              <a:pathLst>
                <a:path w="557" h="1721" extrusionOk="0">
                  <a:moveTo>
                    <a:pt x="1" y="1"/>
                  </a:moveTo>
                  <a:lnTo>
                    <a:pt x="43" y="1720"/>
                  </a:lnTo>
                  <a:lnTo>
                    <a:pt x="557" y="1720"/>
                  </a:lnTo>
                  <a:lnTo>
                    <a:pt x="546" y="74"/>
                  </a:lnTo>
                  <a:cubicBezTo>
                    <a:pt x="368" y="43"/>
                    <a:pt x="190" y="22"/>
                    <a:pt x="1"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9" name="Google Shape;12009;p123"/>
            <p:cNvSpPr/>
            <p:nvPr/>
          </p:nvSpPr>
          <p:spPr>
            <a:xfrm>
              <a:off x="-4933045" y="-1413340"/>
              <a:ext cx="69965" cy="127183"/>
            </a:xfrm>
            <a:custGeom>
              <a:avLst/>
              <a:gdLst/>
              <a:ahLst/>
              <a:cxnLst/>
              <a:rect l="l" t="t" r="r" b="b"/>
              <a:pathLst>
                <a:path w="966" h="1756" extrusionOk="0">
                  <a:moveTo>
                    <a:pt x="291" y="0"/>
                  </a:moveTo>
                  <a:cubicBezTo>
                    <a:pt x="215" y="0"/>
                    <a:pt x="140" y="1"/>
                    <a:pt x="64" y="4"/>
                  </a:cubicBezTo>
                  <a:lnTo>
                    <a:pt x="1" y="1755"/>
                  </a:lnTo>
                  <a:lnTo>
                    <a:pt x="966" y="1755"/>
                  </a:lnTo>
                  <a:lnTo>
                    <a:pt x="913" y="25"/>
                  </a:lnTo>
                  <a:cubicBezTo>
                    <a:pt x="706" y="10"/>
                    <a:pt x="499" y="0"/>
                    <a:pt x="29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0" name="Google Shape;12010;p123"/>
            <p:cNvSpPr/>
            <p:nvPr/>
          </p:nvSpPr>
          <p:spPr>
            <a:xfrm>
              <a:off x="-4752989" y="-1391032"/>
              <a:ext cx="70689" cy="104875"/>
            </a:xfrm>
            <a:custGeom>
              <a:avLst/>
              <a:gdLst/>
              <a:ahLst/>
              <a:cxnLst/>
              <a:rect l="l" t="t" r="r" b="b"/>
              <a:pathLst>
                <a:path w="976" h="1448" extrusionOk="0">
                  <a:moveTo>
                    <a:pt x="0" y="0"/>
                  </a:moveTo>
                  <a:lnTo>
                    <a:pt x="21" y="1447"/>
                  </a:lnTo>
                  <a:lnTo>
                    <a:pt x="975" y="1447"/>
                  </a:lnTo>
                  <a:lnTo>
                    <a:pt x="933" y="336"/>
                  </a:lnTo>
                  <a:cubicBezTo>
                    <a:pt x="629" y="200"/>
                    <a:pt x="325" y="95"/>
                    <a:pt x="0"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1" name="Google Shape;12011;p123"/>
            <p:cNvSpPr/>
            <p:nvPr/>
          </p:nvSpPr>
          <p:spPr>
            <a:xfrm>
              <a:off x="-4995333" y="-1309043"/>
              <a:ext cx="43384" cy="13761"/>
            </a:xfrm>
            <a:custGeom>
              <a:avLst/>
              <a:gdLst/>
              <a:ahLst/>
              <a:cxnLst/>
              <a:rect l="l" t="t" r="r" b="b"/>
              <a:pathLst>
                <a:path w="599" h="190" extrusionOk="0">
                  <a:moveTo>
                    <a:pt x="11" y="1"/>
                  </a:moveTo>
                  <a:lnTo>
                    <a:pt x="1" y="190"/>
                  </a:lnTo>
                  <a:lnTo>
                    <a:pt x="599" y="190"/>
                  </a:lnTo>
                  <a:lnTo>
                    <a:pt x="5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2" name="Google Shape;12012;p123"/>
            <p:cNvSpPr/>
            <p:nvPr/>
          </p:nvSpPr>
          <p:spPr>
            <a:xfrm>
              <a:off x="-4994537" y="-1332582"/>
              <a:ext cx="43384" cy="14485"/>
            </a:xfrm>
            <a:custGeom>
              <a:avLst/>
              <a:gdLst/>
              <a:ahLst/>
              <a:cxnLst/>
              <a:rect l="l" t="t" r="r" b="b"/>
              <a:pathLst>
                <a:path w="599" h="200" extrusionOk="0">
                  <a:moveTo>
                    <a:pt x="11" y="1"/>
                  </a:moveTo>
                  <a:lnTo>
                    <a:pt x="0" y="200"/>
                  </a:lnTo>
                  <a:lnTo>
                    <a:pt x="588" y="200"/>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3" name="Google Shape;12013;p123"/>
            <p:cNvSpPr/>
            <p:nvPr/>
          </p:nvSpPr>
          <p:spPr>
            <a:xfrm>
              <a:off x="-4918560" y="-1315127"/>
              <a:ext cx="41066" cy="18324"/>
            </a:xfrm>
            <a:custGeom>
              <a:avLst/>
              <a:gdLst/>
              <a:ahLst/>
              <a:cxnLst/>
              <a:rect l="l" t="t" r="r" b="b"/>
              <a:pathLst>
                <a:path w="567" h="253" extrusionOk="0">
                  <a:moveTo>
                    <a:pt x="0" y="1"/>
                  </a:moveTo>
                  <a:lnTo>
                    <a:pt x="0" y="253"/>
                  </a:lnTo>
                  <a:lnTo>
                    <a:pt x="566" y="253"/>
                  </a:lnTo>
                  <a:lnTo>
                    <a:pt x="56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4" name="Google Shape;12014;p123"/>
            <p:cNvSpPr/>
            <p:nvPr/>
          </p:nvSpPr>
          <p:spPr>
            <a:xfrm>
              <a:off x="-4998303" y="-1486782"/>
              <a:ext cx="47875" cy="12240"/>
            </a:xfrm>
            <a:custGeom>
              <a:avLst/>
              <a:gdLst/>
              <a:ahLst/>
              <a:cxnLst/>
              <a:rect l="l" t="t" r="r" b="b"/>
              <a:pathLst>
                <a:path w="661" h="169" extrusionOk="0">
                  <a:moveTo>
                    <a:pt x="0" y="1"/>
                  </a:moveTo>
                  <a:lnTo>
                    <a:pt x="0" y="169"/>
                  </a:lnTo>
                  <a:lnTo>
                    <a:pt x="661" y="169"/>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5" name="Google Shape;12015;p123"/>
            <p:cNvSpPr/>
            <p:nvPr/>
          </p:nvSpPr>
          <p:spPr>
            <a:xfrm>
              <a:off x="-4841931" y="-1482219"/>
              <a:ext cx="9271" cy="7170"/>
            </a:xfrm>
            <a:custGeom>
              <a:avLst/>
              <a:gdLst/>
              <a:ahLst/>
              <a:cxnLst/>
              <a:rect l="l" t="t" r="r" b="b"/>
              <a:pathLst>
                <a:path w="128" h="99" extrusionOk="0">
                  <a:moveTo>
                    <a:pt x="75" y="1"/>
                  </a:moveTo>
                  <a:cubicBezTo>
                    <a:pt x="0" y="1"/>
                    <a:pt x="63" y="99"/>
                    <a:pt x="103" y="99"/>
                  </a:cubicBezTo>
                  <a:cubicBezTo>
                    <a:pt x="114" y="99"/>
                    <a:pt x="123" y="92"/>
                    <a:pt x="127" y="74"/>
                  </a:cubicBezTo>
                  <a:cubicBezTo>
                    <a:pt x="127" y="32"/>
                    <a:pt x="106" y="1"/>
                    <a:pt x="75"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6" name="Google Shape;12016;p123"/>
            <p:cNvSpPr/>
            <p:nvPr/>
          </p:nvSpPr>
          <p:spPr>
            <a:xfrm>
              <a:off x="-4898859" y="-1337145"/>
              <a:ext cx="7677" cy="9995"/>
            </a:xfrm>
            <a:custGeom>
              <a:avLst/>
              <a:gdLst/>
              <a:ahLst/>
              <a:cxnLst/>
              <a:rect l="l" t="t" r="r" b="b"/>
              <a:pathLst>
                <a:path w="106" h="138" extrusionOk="0">
                  <a:moveTo>
                    <a:pt x="53" y="1"/>
                  </a:moveTo>
                  <a:cubicBezTo>
                    <a:pt x="22" y="1"/>
                    <a:pt x="1" y="32"/>
                    <a:pt x="1" y="74"/>
                  </a:cubicBezTo>
                  <a:cubicBezTo>
                    <a:pt x="1" y="106"/>
                    <a:pt x="22" y="137"/>
                    <a:pt x="53" y="137"/>
                  </a:cubicBezTo>
                  <a:cubicBezTo>
                    <a:pt x="85" y="137"/>
                    <a:pt x="106" y="106"/>
                    <a:pt x="106" y="74"/>
                  </a:cubicBezTo>
                  <a:cubicBezTo>
                    <a:pt x="106" y="32"/>
                    <a:pt x="7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7" name="Google Shape;12017;p123"/>
            <p:cNvSpPr/>
            <p:nvPr/>
          </p:nvSpPr>
          <p:spPr>
            <a:xfrm>
              <a:off x="-4800140" y="-1306726"/>
              <a:ext cx="32013" cy="11444"/>
            </a:xfrm>
            <a:custGeom>
              <a:avLst/>
              <a:gdLst/>
              <a:ahLst/>
              <a:cxnLst/>
              <a:rect l="l" t="t" r="r" b="b"/>
              <a:pathLst>
                <a:path w="442" h="158" extrusionOk="0">
                  <a:moveTo>
                    <a:pt x="11" y="0"/>
                  </a:moveTo>
                  <a:lnTo>
                    <a:pt x="1" y="158"/>
                  </a:lnTo>
                  <a:lnTo>
                    <a:pt x="441" y="15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8" name="Google Shape;12018;p123"/>
            <p:cNvSpPr/>
            <p:nvPr/>
          </p:nvSpPr>
          <p:spPr>
            <a:xfrm>
              <a:off x="-4847942" y="-1318894"/>
              <a:ext cx="25132" cy="25929"/>
            </a:xfrm>
            <a:custGeom>
              <a:avLst/>
              <a:gdLst/>
              <a:ahLst/>
              <a:cxnLst/>
              <a:rect l="l" t="t" r="r" b="b"/>
              <a:pathLst>
                <a:path w="347" h="358" extrusionOk="0">
                  <a:moveTo>
                    <a:pt x="346" y="0"/>
                  </a:moveTo>
                  <a:lnTo>
                    <a:pt x="0" y="11"/>
                  </a:lnTo>
                  <a:lnTo>
                    <a:pt x="0" y="357"/>
                  </a:lnTo>
                  <a:lnTo>
                    <a:pt x="346" y="347"/>
                  </a:lnTo>
                  <a:lnTo>
                    <a:pt x="3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9" name="Google Shape;12019;p123"/>
            <p:cNvSpPr/>
            <p:nvPr/>
          </p:nvSpPr>
          <p:spPr>
            <a:xfrm>
              <a:off x="-4738576" y="-1467009"/>
              <a:ext cx="37300" cy="21366"/>
            </a:xfrm>
            <a:custGeom>
              <a:avLst/>
              <a:gdLst/>
              <a:ahLst/>
              <a:cxnLst/>
              <a:rect l="l" t="t" r="r" b="b"/>
              <a:pathLst>
                <a:path w="515" h="295" extrusionOk="0">
                  <a:moveTo>
                    <a:pt x="11" y="1"/>
                  </a:moveTo>
                  <a:lnTo>
                    <a:pt x="0" y="294"/>
                  </a:lnTo>
                  <a:lnTo>
                    <a:pt x="514" y="294"/>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0" name="Google Shape;12020;p123"/>
            <p:cNvSpPr/>
            <p:nvPr/>
          </p:nvSpPr>
          <p:spPr>
            <a:xfrm>
              <a:off x="-4672522" y="-1484464"/>
              <a:ext cx="29695" cy="22887"/>
            </a:xfrm>
            <a:custGeom>
              <a:avLst/>
              <a:gdLst/>
              <a:ahLst/>
              <a:cxnLst/>
              <a:rect l="l" t="t" r="r" b="b"/>
              <a:pathLst>
                <a:path w="410" h="316" extrusionOk="0">
                  <a:moveTo>
                    <a:pt x="1" y="0"/>
                  </a:moveTo>
                  <a:lnTo>
                    <a:pt x="1" y="294"/>
                  </a:lnTo>
                  <a:lnTo>
                    <a:pt x="410" y="315"/>
                  </a:lnTo>
                  <a:lnTo>
                    <a:pt x="410"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1" name="Google Shape;12021;p123"/>
            <p:cNvSpPr/>
            <p:nvPr/>
          </p:nvSpPr>
          <p:spPr>
            <a:xfrm>
              <a:off x="-5078843" y="-1321139"/>
              <a:ext cx="37300" cy="23611"/>
            </a:xfrm>
            <a:custGeom>
              <a:avLst/>
              <a:gdLst/>
              <a:ahLst/>
              <a:cxnLst/>
              <a:rect l="l" t="t" r="r" b="b"/>
              <a:pathLst>
                <a:path w="515" h="326" extrusionOk="0">
                  <a:moveTo>
                    <a:pt x="514" y="0"/>
                  </a:moveTo>
                  <a:lnTo>
                    <a:pt x="11" y="31"/>
                  </a:lnTo>
                  <a:lnTo>
                    <a:pt x="0" y="325"/>
                  </a:lnTo>
                  <a:lnTo>
                    <a:pt x="504" y="304"/>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2" name="Google Shape;12022;p123"/>
            <p:cNvSpPr/>
            <p:nvPr/>
          </p:nvSpPr>
          <p:spPr>
            <a:xfrm>
              <a:off x="-5088693" y="-1483740"/>
              <a:ext cx="47150" cy="22163"/>
            </a:xfrm>
            <a:custGeom>
              <a:avLst/>
              <a:gdLst/>
              <a:ahLst/>
              <a:cxnLst/>
              <a:rect l="l" t="t" r="r" b="b"/>
              <a:pathLst>
                <a:path w="651" h="306" extrusionOk="0">
                  <a:moveTo>
                    <a:pt x="650" y="1"/>
                  </a:moveTo>
                  <a:lnTo>
                    <a:pt x="0" y="11"/>
                  </a:lnTo>
                  <a:lnTo>
                    <a:pt x="0" y="305"/>
                  </a:lnTo>
                  <a:lnTo>
                    <a:pt x="650" y="295"/>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3" name="Google Shape;12023;p123"/>
            <p:cNvSpPr/>
            <p:nvPr/>
          </p:nvSpPr>
          <p:spPr>
            <a:xfrm>
              <a:off x="-4743936" y="-1310564"/>
              <a:ext cx="49468" cy="16079"/>
            </a:xfrm>
            <a:custGeom>
              <a:avLst/>
              <a:gdLst/>
              <a:ahLst/>
              <a:cxnLst/>
              <a:rect l="l" t="t" r="r" b="b"/>
              <a:pathLst>
                <a:path w="683" h="222" extrusionOk="0">
                  <a:moveTo>
                    <a:pt x="1" y="1"/>
                  </a:moveTo>
                  <a:lnTo>
                    <a:pt x="11" y="221"/>
                  </a:lnTo>
                  <a:lnTo>
                    <a:pt x="683" y="221"/>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4" name="Google Shape;12024;p123"/>
            <p:cNvSpPr/>
            <p:nvPr/>
          </p:nvSpPr>
          <p:spPr>
            <a:xfrm>
              <a:off x="-4670204" y="-1334828"/>
              <a:ext cx="37228" cy="43312"/>
            </a:xfrm>
            <a:custGeom>
              <a:avLst/>
              <a:gdLst/>
              <a:ahLst/>
              <a:cxnLst/>
              <a:rect l="l" t="t" r="r" b="b"/>
              <a:pathLst>
                <a:path w="514" h="598" extrusionOk="0">
                  <a:moveTo>
                    <a:pt x="0" y="0"/>
                  </a:moveTo>
                  <a:lnTo>
                    <a:pt x="11" y="598"/>
                  </a:lnTo>
                  <a:lnTo>
                    <a:pt x="514" y="598"/>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5" name="Google Shape;12025;p123"/>
            <p:cNvSpPr/>
            <p:nvPr/>
          </p:nvSpPr>
          <p:spPr>
            <a:xfrm>
              <a:off x="-4837295" y="-1344750"/>
              <a:ext cx="3839" cy="19121"/>
            </a:xfrm>
            <a:custGeom>
              <a:avLst/>
              <a:gdLst/>
              <a:ahLst/>
              <a:cxnLst/>
              <a:rect l="l" t="t" r="r" b="b"/>
              <a:pathLst>
                <a:path w="53" h="264" extrusionOk="0">
                  <a:moveTo>
                    <a:pt x="0" y="1"/>
                  </a:moveTo>
                  <a:lnTo>
                    <a:pt x="0" y="263"/>
                  </a:lnTo>
                  <a:lnTo>
                    <a:pt x="53" y="263"/>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6" name="Google Shape;12026;p123"/>
            <p:cNvSpPr/>
            <p:nvPr/>
          </p:nvSpPr>
          <p:spPr>
            <a:xfrm>
              <a:off x="-4789493" y="-1427536"/>
              <a:ext cx="9995" cy="9995"/>
            </a:xfrm>
            <a:custGeom>
              <a:avLst/>
              <a:gdLst/>
              <a:ahLst/>
              <a:cxnLst/>
              <a:rect l="l" t="t" r="r" b="b"/>
              <a:pathLst>
                <a:path w="138" h="138" extrusionOk="0">
                  <a:moveTo>
                    <a:pt x="74" y="1"/>
                  </a:moveTo>
                  <a:cubicBezTo>
                    <a:pt x="32" y="1"/>
                    <a:pt x="1" y="32"/>
                    <a:pt x="1" y="64"/>
                  </a:cubicBezTo>
                  <a:cubicBezTo>
                    <a:pt x="1" y="106"/>
                    <a:pt x="32" y="137"/>
                    <a:pt x="74" y="137"/>
                  </a:cubicBezTo>
                  <a:cubicBezTo>
                    <a:pt x="106" y="137"/>
                    <a:pt x="137" y="106"/>
                    <a:pt x="137" y="64"/>
                  </a:cubicBezTo>
                  <a:cubicBezTo>
                    <a:pt x="137" y="32"/>
                    <a:pt x="106" y="1"/>
                    <a:pt x="7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7" name="Google Shape;12027;p123"/>
            <p:cNvSpPr/>
            <p:nvPr/>
          </p:nvSpPr>
          <p:spPr>
            <a:xfrm>
              <a:off x="-4446184" y="-1515608"/>
              <a:ext cx="64605" cy="229450"/>
            </a:xfrm>
            <a:custGeom>
              <a:avLst/>
              <a:gdLst/>
              <a:ahLst/>
              <a:cxnLst/>
              <a:rect l="l" t="t" r="r" b="b"/>
              <a:pathLst>
                <a:path w="892" h="3168" extrusionOk="0">
                  <a:moveTo>
                    <a:pt x="1" y="0"/>
                  </a:moveTo>
                  <a:lnTo>
                    <a:pt x="32" y="3167"/>
                  </a:lnTo>
                  <a:lnTo>
                    <a:pt x="892" y="3167"/>
                  </a:lnTo>
                  <a:lnTo>
                    <a:pt x="703"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8" name="Google Shape;12028;p123"/>
            <p:cNvSpPr/>
            <p:nvPr/>
          </p:nvSpPr>
          <p:spPr>
            <a:xfrm>
              <a:off x="-4617042" y="-1451799"/>
              <a:ext cx="69893" cy="165642"/>
            </a:xfrm>
            <a:custGeom>
              <a:avLst/>
              <a:gdLst/>
              <a:ahLst/>
              <a:cxnLst/>
              <a:rect l="l" t="t" r="r" b="b"/>
              <a:pathLst>
                <a:path w="965" h="2287" extrusionOk="0">
                  <a:moveTo>
                    <a:pt x="0" y="0"/>
                  </a:moveTo>
                  <a:lnTo>
                    <a:pt x="105" y="2286"/>
                  </a:lnTo>
                  <a:lnTo>
                    <a:pt x="965" y="2286"/>
                  </a:lnTo>
                  <a:lnTo>
                    <a:pt x="912"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9" name="Google Shape;12029;p123"/>
            <p:cNvSpPr/>
            <p:nvPr/>
          </p:nvSpPr>
          <p:spPr>
            <a:xfrm>
              <a:off x="-4374770" y="-1515608"/>
              <a:ext cx="98791" cy="229450"/>
            </a:xfrm>
            <a:custGeom>
              <a:avLst/>
              <a:gdLst/>
              <a:ahLst/>
              <a:cxnLst/>
              <a:rect l="l" t="t" r="r" b="b"/>
              <a:pathLst>
                <a:path w="1364" h="3168" extrusionOk="0">
                  <a:moveTo>
                    <a:pt x="0" y="0"/>
                  </a:moveTo>
                  <a:lnTo>
                    <a:pt x="53" y="3167"/>
                  </a:lnTo>
                  <a:lnTo>
                    <a:pt x="1364" y="3167"/>
                  </a:lnTo>
                  <a:lnTo>
                    <a:pt x="1080"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0" name="Google Shape;12030;p123"/>
            <p:cNvSpPr/>
            <p:nvPr/>
          </p:nvSpPr>
          <p:spPr>
            <a:xfrm>
              <a:off x="-4271488" y="-1515608"/>
              <a:ext cx="85899" cy="229450"/>
            </a:xfrm>
            <a:custGeom>
              <a:avLst/>
              <a:gdLst/>
              <a:ahLst/>
              <a:cxnLst/>
              <a:rect l="l" t="t" r="r" b="b"/>
              <a:pathLst>
                <a:path w="1186" h="3168" extrusionOk="0">
                  <a:moveTo>
                    <a:pt x="42" y="0"/>
                  </a:moveTo>
                  <a:lnTo>
                    <a:pt x="0" y="3167"/>
                  </a:lnTo>
                  <a:lnTo>
                    <a:pt x="1070" y="3167"/>
                  </a:lnTo>
                  <a:lnTo>
                    <a:pt x="1185"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1" name="Google Shape;12031;p123"/>
            <p:cNvSpPr/>
            <p:nvPr/>
          </p:nvSpPr>
          <p:spPr>
            <a:xfrm>
              <a:off x="-4183415" y="-1492793"/>
              <a:ext cx="82857" cy="206636"/>
            </a:xfrm>
            <a:custGeom>
              <a:avLst/>
              <a:gdLst/>
              <a:ahLst/>
              <a:cxnLst/>
              <a:rect l="l" t="t" r="r" b="b"/>
              <a:pathLst>
                <a:path w="1144" h="2853" extrusionOk="0">
                  <a:moveTo>
                    <a:pt x="106" y="0"/>
                  </a:moveTo>
                  <a:lnTo>
                    <a:pt x="1" y="2852"/>
                  </a:lnTo>
                  <a:lnTo>
                    <a:pt x="1144" y="2852"/>
                  </a:lnTo>
                  <a:lnTo>
                    <a:pt x="1039" y="84"/>
                  </a:lnTo>
                  <a:lnTo>
                    <a:pt x="106"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2" name="Google Shape;12032;p123"/>
            <p:cNvSpPr/>
            <p:nvPr/>
          </p:nvSpPr>
          <p:spPr>
            <a:xfrm>
              <a:off x="-4538095" y="-1496632"/>
              <a:ext cx="85899" cy="210474"/>
            </a:xfrm>
            <a:custGeom>
              <a:avLst/>
              <a:gdLst/>
              <a:ahLst/>
              <a:cxnLst/>
              <a:rect l="l" t="t" r="r" b="b"/>
              <a:pathLst>
                <a:path w="1186" h="2906" extrusionOk="0">
                  <a:moveTo>
                    <a:pt x="1" y="1"/>
                  </a:moveTo>
                  <a:lnTo>
                    <a:pt x="32" y="2905"/>
                  </a:lnTo>
                  <a:lnTo>
                    <a:pt x="1186" y="2905"/>
                  </a:lnTo>
                  <a:lnTo>
                    <a:pt x="1060" y="43"/>
                  </a:lnTo>
                  <a:lnTo>
                    <a:pt x="1"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3" name="Google Shape;12033;p123"/>
            <p:cNvSpPr/>
            <p:nvPr/>
          </p:nvSpPr>
          <p:spPr>
            <a:xfrm>
              <a:off x="-4446184" y="-1514884"/>
              <a:ext cx="60839" cy="161875"/>
            </a:xfrm>
            <a:custGeom>
              <a:avLst/>
              <a:gdLst/>
              <a:ahLst/>
              <a:cxnLst/>
              <a:rect l="l" t="t" r="r" b="b"/>
              <a:pathLst>
                <a:path w="840" h="2235" extrusionOk="0">
                  <a:moveTo>
                    <a:pt x="1" y="1"/>
                  </a:moveTo>
                  <a:lnTo>
                    <a:pt x="22" y="2203"/>
                  </a:lnTo>
                  <a:cubicBezTo>
                    <a:pt x="284" y="2214"/>
                    <a:pt x="567" y="2224"/>
                    <a:pt x="839" y="2235"/>
                  </a:cubicBezTo>
                  <a:lnTo>
                    <a:pt x="7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4" name="Google Shape;12034;p123"/>
            <p:cNvSpPr/>
            <p:nvPr/>
          </p:nvSpPr>
          <p:spPr>
            <a:xfrm>
              <a:off x="-4617042" y="-1451799"/>
              <a:ext cx="68372" cy="84378"/>
            </a:xfrm>
            <a:custGeom>
              <a:avLst/>
              <a:gdLst/>
              <a:ahLst/>
              <a:cxnLst/>
              <a:rect l="l" t="t" r="r" b="b"/>
              <a:pathLst>
                <a:path w="944" h="1165" extrusionOk="0">
                  <a:moveTo>
                    <a:pt x="0" y="0"/>
                  </a:moveTo>
                  <a:lnTo>
                    <a:pt x="42" y="976"/>
                  </a:lnTo>
                  <a:cubicBezTo>
                    <a:pt x="325" y="1049"/>
                    <a:pt x="619" y="1101"/>
                    <a:pt x="944" y="1164"/>
                  </a:cubicBezTo>
                  <a:lnTo>
                    <a:pt x="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5" name="Google Shape;12035;p123"/>
            <p:cNvSpPr/>
            <p:nvPr/>
          </p:nvSpPr>
          <p:spPr>
            <a:xfrm>
              <a:off x="-4374770" y="-1514884"/>
              <a:ext cx="92707" cy="161875"/>
            </a:xfrm>
            <a:custGeom>
              <a:avLst/>
              <a:gdLst/>
              <a:ahLst/>
              <a:cxnLst/>
              <a:rect l="l" t="t" r="r" b="b"/>
              <a:pathLst>
                <a:path w="1280" h="2235" extrusionOk="0">
                  <a:moveTo>
                    <a:pt x="0" y="1"/>
                  </a:moveTo>
                  <a:lnTo>
                    <a:pt x="42" y="2235"/>
                  </a:lnTo>
                  <a:lnTo>
                    <a:pt x="126" y="2235"/>
                  </a:lnTo>
                  <a:cubicBezTo>
                    <a:pt x="525" y="2235"/>
                    <a:pt x="902" y="2214"/>
                    <a:pt x="1280" y="2193"/>
                  </a:cubicBezTo>
                  <a:lnTo>
                    <a:pt x="10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6" name="Google Shape;12036;p123"/>
            <p:cNvSpPr/>
            <p:nvPr/>
          </p:nvSpPr>
          <p:spPr>
            <a:xfrm>
              <a:off x="-4270764" y="-1514884"/>
              <a:ext cx="85175" cy="158109"/>
            </a:xfrm>
            <a:custGeom>
              <a:avLst/>
              <a:gdLst/>
              <a:ahLst/>
              <a:cxnLst/>
              <a:rect l="l" t="t" r="r" b="b"/>
              <a:pathLst>
                <a:path w="1176" h="2183" extrusionOk="0">
                  <a:moveTo>
                    <a:pt x="32" y="1"/>
                  </a:moveTo>
                  <a:lnTo>
                    <a:pt x="1" y="2182"/>
                  </a:lnTo>
                  <a:cubicBezTo>
                    <a:pt x="389" y="2151"/>
                    <a:pt x="756" y="2109"/>
                    <a:pt x="1102" y="2056"/>
                  </a:cubicBezTo>
                  <a:lnTo>
                    <a:pt x="11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7" name="Google Shape;12037;p123"/>
            <p:cNvSpPr/>
            <p:nvPr/>
          </p:nvSpPr>
          <p:spPr>
            <a:xfrm>
              <a:off x="-4181098" y="-1492793"/>
              <a:ext cx="76773" cy="126096"/>
            </a:xfrm>
            <a:custGeom>
              <a:avLst/>
              <a:gdLst/>
              <a:ahLst/>
              <a:cxnLst/>
              <a:rect l="l" t="t" r="r" b="b"/>
              <a:pathLst>
                <a:path w="1060" h="1741" extrusionOk="0">
                  <a:moveTo>
                    <a:pt x="63" y="0"/>
                  </a:moveTo>
                  <a:lnTo>
                    <a:pt x="0" y="1741"/>
                  </a:lnTo>
                  <a:cubicBezTo>
                    <a:pt x="357" y="1678"/>
                    <a:pt x="713" y="1605"/>
                    <a:pt x="1059" y="1510"/>
                  </a:cubicBezTo>
                  <a:lnTo>
                    <a:pt x="1007" y="84"/>
                  </a:lnTo>
                  <a:lnTo>
                    <a:pt x="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8" name="Google Shape;12038;p123"/>
            <p:cNvSpPr/>
            <p:nvPr/>
          </p:nvSpPr>
          <p:spPr>
            <a:xfrm>
              <a:off x="-4538095" y="-1495835"/>
              <a:ext cx="82857" cy="140582"/>
            </a:xfrm>
            <a:custGeom>
              <a:avLst/>
              <a:gdLst/>
              <a:ahLst/>
              <a:cxnLst/>
              <a:rect l="l" t="t" r="r" b="b"/>
              <a:pathLst>
                <a:path w="1144" h="1941" extrusionOk="0">
                  <a:moveTo>
                    <a:pt x="1" y="0"/>
                  </a:moveTo>
                  <a:lnTo>
                    <a:pt x="22" y="1804"/>
                  </a:lnTo>
                  <a:cubicBezTo>
                    <a:pt x="378" y="1856"/>
                    <a:pt x="745" y="1898"/>
                    <a:pt x="1144" y="1940"/>
                  </a:cubicBezTo>
                  <a:lnTo>
                    <a:pt x="1060" y="4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9" name="Google Shape;12039;p123"/>
            <p:cNvSpPr/>
            <p:nvPr/>
          </p:nvSpPr>
          <p:spPr>
            <a:xfrm>
              <a:off x="-4526652" y="-1484464"/>
              <a:ext cx="55479" cy="13761"/>
            </a:xfrm>
            <a:custGeom>
              <a:avLst/>
              <a:gdLst/>
              <a:ahLst/>
              <a:cxnLst/>
              <a:rect l="l" t="t" r="r" b="b"/>
              <a:pathLst>
                <a:path w="766" h="190" extrusionOk="0">
                  <a:moveTo>
                    <a:pt x="0" y="0"/>
                  </a:moveTo>
                  <a:lnTo>
                    <a:pt x="11" y="189"/>
                  </a:lnTo>
                  <a:lnTo>
                    <a:pt x="766" y="189"/>
                  </a:lnTo>
                  <a:lnTo>
                    <a:pt x="75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0" name="Google Shape;12040;p123"/>
            <p:cNvSpPr/>
            <p:nvPr/>
          </p:nvSpPr>
          <p:spPr>
            <a:xfrm>
              <a:off x="-4525927" y="-1461649"/>
              <a:ext cx="55552" cy="14485"/>
            </a:xfrm>
            <a:custGeom>
              <a:avLst/>
              <a:gdLst/>
              <a:ahLst/>
              <a:cxnLst/>
              <a:rect l="l" t="t" r="r" b="b"/>
              <a:pathLst>
                <a:path w="767" h="200" extrusionOk="0">
                  <a:moveTo>
                    <a:pt x="1" y="0"/>
                  </a:moveTo>
                  <a:lnTo>
                    <a:pt x="11" y="199"/>
                  </a:lnTo>
                  <a:lnTo>
                    <a:pt x="766" y="199"/>
                  </a:lnTo>
                  <a:lnTo>
                    <a:pt x="75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1" name="Google Shape;12041;p123"/>
            <p:cNvSpPr/>
            <p:nvPr/>
          </p:nvSpPr>
          <p:spPr>
            <a:xfrm>
              <a:off x="-4437855" y="-1504237"/>
              <a:ext cx="32737" cy="11516"/>
            </a:xfrm>
            <a:custGeom>
              <a:avLst/>
              <a:gdLst/>
              <a:ahLst/>
              <a:cxnLst/>
              <a:rect l="l" t="t" r="r" b="b"/>
              <a:pathLst>
                <a:path w="452" h="159" extrusionOk="0">
                  <a:moveTo>
                    <a:pt x="1" y="1"/>
                  </a:moveTo>
                  <a:lnTo>
                    <a:pt x="11" y="158"/>
                  </a:lnTo>
                  <a:lnTo>
                    <a:pt x="452" y="158"/>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2" name="Google Shape;12042;p123"/>
            <p:cNvSpPr/>
            <p:nvPr/>
          </p:nvSpPr>
          <p:spPr>
            <a:xfrm>
              <a:off x="-4528173" y="-1310564"/>
              <a:ext cx="61563" cy="12240"/>
            </a:xfrm>
            <a:custGeom>
              <a:avLst/>
              <a:gdLst/>
              <a:ahLst/>
              <a:cxnLst/>
              <a:rect l="l" t="t" r="r" b="b"/>
              <a:pathLst>
                <a:path w="850" h="169" extrusionOk="0">
                  <a:moveTo>
                    <a:pt x="0" y="1"/>
                  </a:moveTo>
                  <a:lnTo>
                    <a:pt x="0" y="169"/>
                  </a:lnTo>
                  <a:lnTo>
                    <a:pt x="849" y="169"/>
                  </a:lnTo>
                  <a:lnTo>
                    <a:pt x="84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3" name="Google Shape;12043;p123"/>
            <p:cNvSpPr/>
            <p:nvPr/>
          </p:nvSpPr>
          <p:spPr>
            <a:xfrm>
              <a:off x="-4421124" y="-1311506"/>
              <a:ext cx="11081" cy="8619"/>
            </a:xfrm>
            <a:custGeom>
              <a:avLst/>
              <a:gdLst/>
              <a:ahLst/>
              <a:cxnLst/>
              <a:rect l="l" t="t" r="r" b="b"/>
              <a:pathLst>
                <a:path w="153" h="119" extrusionOk="0">
                  <a:moveTo>
                    <a:pt x="79" y="1"/>
                  </a:moveTo>
                  <a:cubicBezTo>
                    <a:pt x="48" y="1"/>
                    <a:pt x="16" y="19"/>
                    <a:pt x="11" y="56"/>
                  </a:cubicBezTo>
                  <a:cubicBezTo>
                    <a:pt x="1" y="98"/>
                    <a:pt x="37" y="119"/>
                    <a:pt x="75" y="119"/>
                  </a:cubicBezTo>
                  <a:cubicBezTo>
                    <a:pt x="113" y="119"/>
                    <a:pt x="153" y="98"/>
                    <a:pt x="147" y="56"/>
                  </a:cubicBezTo>
                  <a:cubicBezTo>
                    <a:pt x="142" y="19"/>
                    <a:pt x="111" y="1"/>
                    <a:pt x="79"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4" name="Google Shape;12044;p123"/>
            <p:cNvSpPr/>
            <p:nvPr/>
          </p:nvSpPr>
          <p:spPr>
            <a:xfrm>
              <a:off x="-4366441" y="-1504961"/>
              <a:ext cx="57797" cy="17527"/>
            </a:xfrm>
            <a:custGeom>
              <a:avLst/>
              <a:gdLst/>
              <a:ahLst/>
              <a:cxnLst/>
              <a:rect l="l" t="t" r="r" b="b"/>
              <a:pathLst>
                <a:path w="798" h="242" extrusionOk="0">
                  <a:moveTo>
                    <a:pt x="1" y="0"/>
                  </a:moveTo>
                  <a:lnTo>
                    <a:pt x="11" y="241"/>
                  </a:lnTo>
                  <a:lnTo>
                    <a:pt x="798" y="241"/>
                  </a:lnTo>
                  <a:lnTo>
                    <a:pt x="78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5" name="Google Shape;12045;p123"/>
            <p:cNvSpPr/>
            <p:nvPr/>
          </p:nvSpPr>
          <p:spPr>
            <a:xfrm>
              <a:off x="-4162121" y="-1479901"/>
              <a:ext cx="37300" cy="25857"/>
            </a:xfrm>
            <a:custGeom>
              <a:avLst/>
              <a:gdLst/>
              <a:ahLst/>
              <a:cxnLst/>
              <a:rect l="l" t="t" r="r" b="b"/>
              <a:pathLst>
                <a:path w="515" h="357" extrusionOk="0">
                  <a:moveTo>
                    <a:pt x="0" y="0"/>
                  </a:moveTo>
                  <a:lnTo>
                    <a:pt x="0" y="357"/>
                  </a:lnTo>
                  <a:lnTo>
                    <a:pt x="514" y="357"/>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6" name="Google Shape;12046;p123"/>
            <p:cNvSpPr/>
            <p:nvPr/>
          </p:nvSpPr>
          <p:spPr>
            <a:xfrm>
              <a:off x="-4257799" y="-1323457"/>
              <a:ext cx="50917" cy="25132"/>
            </a:xfrm>
            <a:custGeom>
              <a:avLst/>
              <a:gdLst/>
              <a:ahLst/>
              <a:cxnLst/>
              <a:rect l="l" t="t" r="r" b="b"/>
              <a:pathLst>
                <a:path w="703" h="347" extrusionOk="0">
                  <a:moveTo>
                    <a:pt x="0" y="1"/>
                  </a:moveTo>
                  <a:lnTo>
                    <a:pt x="11" y="347"/>
                  </a:lnTo>
                  <a:lnTo>
                    <a:pt x="703" y="347"/>
                  </a:lnTo>
                  <a:lnTo>
                    <a:pt x="69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7" name="Google Shape;12047;p123"/>
            <p:cNvSpPr/>
            <p:nvPr/>
          </p:nvSpPr>
          <p:spPr>
            <a:xfrm>
              <a:off x="-4165163" y="-1318169"/>
              <a:ext cx="43384" cy="25205"/>
            </a:xfrm>
            <a:custGeom>
              <a:avLst/>
              <a:gdLst/>
              <a:ahLst/>
              <a:cxnLst/>
              <a:rect l="l" t="t" r="r" b="b"/>
              <a:pathLst>
                <a:path w="599" h="348" extrusionOk="0">
                  <a:moveTo>
                    <a:pt x="1" y="1"/>
                  </a:moveTo>
                  <a:lnTo>
                    <a:pt x="1" y="326"/>
                  </a:lnTo>
                  <a:lnTo>
                    <a:pt x="598" y="347"/>
                  </a:lnTo>
                  <a:lnTo>
                    <a:pt x="598" y="2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8" name="Google Shape;12048;p123"/>
            <p:cNvSpPr/>
            <p:nvPr/>
          </p:nvSpPr>
          <p:spPr>
            <a:xfrm>
              <a:off x="-4608713" y="-1443470"/>
              <a:ext cx="44108" cy="23611"/>
            </a:xfrm>
            <a:custGeom>
              <a:avLst/>
              <a:gdLst/>
              <a:ahLst/>
              <a:cxnLst/>
              <a:rect l="l" t="t" r="r" b="b"/>
              <a:pathLst>
                <a:path w="609" h="326" extrusionOk="0">
                  <a:moveTo>
                    <a:pt x="609" y="1"/>
                  </a:moveTo>
                  <a:lnTo>
                    <a:pt x="1" y="32"/>
                  </a:lnTo>
                  <a:lnTo>
                    <a:pt x="1" y="326"/>
                  </a:lnTo>
                  <a:lnTo>
                    <a:pt x="609" y="305"/>
                  </a:lnTo>
                  <a:lnTo>
                    <a:pt x="6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9" name="Google Shape;12049;p123"/>
            <p:cNvSpPr/>
            <p:nvPr/>
          </p:nvSpPr>
          <p:spPr>
            <a:xfrm>
              <a:off x="-4602629" y="-1314331"/>
              <a:ext cx="41863" cy="23611"/>
            </a:xfrm>
            <a:custGeom>
              <a:avLst/>
              <a:gdLst/>
              <a:ahLst/>
              <a:cxnLst/>
              <a:rect l="l" t="t" r="r" b="b"/>
              <a:pathLst>
                <a:path w="578" h="326" extrusionOk="0">
                  <a:moveTo>
                    <a:pt x="577" y="0"/>
                  </a:moveTo>
                  <a:lnTo>
                    <a:pt x="0" y="32"/>
                  </a:lnTo>
                  <a:lnTo>
                    <a:pt x="0" y="325"/>
                  </a:lnTo>
                  <a:lnTo>
                    <a:pt x="577" y="304"/>
                  </a:lnTo>
                  <a:lnTo>
                    <a:pt x="57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0" name="Google Shape;12050;p123"/>
            <p:cNvSpPr/>
            <p:nvPr/>
          </p:nvSpPr>
          <p:spPr>
            <a:xfrm>
              <a:off x="-4253236" y="-1504237"/>
              <a:ext cx="60767" cy="16006"/>
            </a:xfrm>
            <a:custGeom>
              <a:avLst/>
              <a:gdLst/>
              <a:ahLst/>
              <a:cxnLst/>
              <a:rect l="l" t="t" r="r" b="b"/>
              <a:pathLst>
                <a:path w="839" h="221" extrusionOk="0">
                  <a:moveTo>
                    <a:pt x="0" y="1"/>
                  </a:moveTo>
                  <a:lnTo>
                    <a:pt x="11" y="221"/>
                  </a:lnTo>
                  <a:lnTo>
                    <a:pt x="839" y="221"/>
                  </a:lnTo>
                  <a:lnTo>
                    <a:pt x="82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1" name="Google Shape;12051;p123"/>
            <p:cNvSpPr/>
            <p:nvPr/>
          </p:nvSpPr>
          <p:spPr>
            <a:xfrm>
              <a:off x="-4146912" y="-1447236"/>
              <a:ext cx="6881" cy="19048"/>
            </a:xfrm>
            <a:custGeom>
              <a:avLst/>
              <a:gdLst/>
              <a:ahLst/>
              <a:cxnLst/>
              <a:rect l="l" t="t" r="r" b="b"/>
              <a:pathLst>
                <a:path w="95" h="263" extrusionOk="0">
                  <a:moveTo>
                    <a:pt x="0" y="0"/>
                  </a:moveTo>
                  <a:lnTo>
                    <a:pt x="11" y="262"/>
                  </a:lnTo>
                  <a:lnTo>
                    <a:pt x="95" y="262"/>
                  </a:lnTo>
                  <a:lnTo>
                    <a:pt x="8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2" name="Google Shape;12052;p123"/>
            <p:cNvSpPr/>
            <p:nvPr/>
          </p:nvSpPr>
          <p:spPr>
            <a:xfrm>
              <a:off x="-4331168" y="-1311868"/>
              <a:ext cx="11154" cy="7460"/>
            </a:xfrm>
            <a:custGeom>
              <a:avLst/>
              <a:gdLst/>
              <a:ahLst/>
              <a:cxnLst/>
              <a:rect l="l" t="t" r="r" b="b"/>
              <a:pathLst>
                <a:path w="154" h="103" extrusionOk="0">
                  <a:moveTo>
                    <a:pt x="128" y="1"/>
                  </a:moveTo>
                  <a:cubicBezTo>
                    <a:pt x="83" y="1"/>
                    <a:pt x="1" y="103"/>
                    <a:pt x="80" y="103"/>
                  </a:cubicBezTo>
                  <a:cubicBezTo>
                    <a:pt x="122" y="103"/>
                    <a:pt x="153" y="71"/>
                    <a:pt x="153" y="40"/>
                  </a:cubicBezTo>
                  <a:cubicBezTo>
                    <a:pt x="153" y="12"/>
                    <a:pt x="143" y="1"/>
                    <a:pt x="128"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3" name="Google Shape;12053;p123"/>
            <p:cNvSpPr/>
            <p:nvPr/>
          </p:nvSpPr>
          <p:spPr>
            <a:xfrm>
              <a:off x="-4340584" y="-1473093"/>
              <a:ext cx="11444" cy="10719"/>
            </a:xfrm>
            <a:custGeom>
              <a:avLst/>
              <a:gdLst/>
              <a:ahLst/>
              <a:cxnLst/>
              <a:rect l="l" t="t" r="r" b="b"/>
              <a:pathLst>
                <a:path w="158" h="148" extrusionOk="0">
                  <a:moveTo>
                    <a:pt x="84" y="1"/>
                  </a:moveTo>
                  <a:cubicBezTo>
                    <a:pt x="0" y="1"/>
                    <a:pt x="0" y="148"/>
                    <a:pt x="84" y="148"/>
                  </a:cubicBezTo>
                  <a:cubicBezTo>
                    <a:pt x="126" y="148"/>
                    <a:pt x="157" y="116"/>
                    <a:pt x="157" y="74"/>
                  </a:cubicBezTo>
                  <a:cubicBezTo>
                    <a:pt x="157" y="32"/>
                    <a:pt x="126" y="1"/>
                    <a:pt x="8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4" name="Google Shape;12054;p123"/>
            <p:cNvSpPr/>
            <p:nvPr/>
          </p:nvSpPr>
          <p:spPr>
            <a:xfrm>
              <a:off x="-4238098" y="-1347358"/>
              <a:ext cx="11516" cy="11444"/>
            </a:xfrm>
            <a:custGeom>
              <a:avLst/>
              <a:gdLst/>
              <a:ahLst/>
              <a:cxnLst/>
              <a:rect l="l" t="t" r="r" b="b"/>
              <a:pathLst>
                <a:path w="159" h="158" extrusionOk="0">
                  <a:moveTo>
                    <a:pt x="79" y="0"/>
                  </a:moveTo>
                  <a:cubicBezTo>
                    <a:pt x="40" y="0"/>
                    <a:pt x="1" y="26"/>
                    <a:pt x="1" y="79"/>
                  </a:cubicBezTo>
                  <a:cubicBezTo>
                    <a:pt x="1" y="131"/>
                    <a:pt x="40" y="158"/>
                    <a:pt x="79" y="158"/>
                  </a:cubicBezTo>
                  <a:cubicBezTo>
                    <a:pt x="119" y="158"/>
                    <a:pt x="158" y="131"/>
                    <a:pt x="158" y="79"/>
                  </a:cubicBezTo>
                  <a:cubicBezTo>
                    <a:pt x="158" y="26"/>
                    <a:pt x="119" y="0"/>
                    <a:pt x="79"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5" name="Google Shape;12055;p123"/>
            <p:cNvSpPr/>
            <p:nvPr/>
          </p:nvSpPr>
          <p:spPr>
            <a:xfrm>
              <a:off x="-4228973" y="-1471572"/>
              <a:ext cx="12240" cy="12240"/>
            </a:xfrm>
            <a:custGeom>
              <a:avLst/>
              <a:gdLst/>
              <a:ahLst/>
              <a:cxnLst/>
              <a:rect l="l" t="t" r="r" b="b"/>
              <a:pathLst>
                <a:path w="169" h="169" extrusionOk="0">
                  <a:moveTo>
                    <a:pt x="85" y="1"/>
                  </a:moveTo>
                  <a:cubicBezTo>
                    <a:pt x="32" y="1"/>
                    <a:pt x="1" y="32"/>
                    <a:pt x="1" y="85"/>
                  </a:cubicBezTo>
                  <a:cubicBezTo>
                    <a:pt x="1" y="127"/>
                    <a:pt x="32" y="168"/>
                    <a:pt x="85" y="168"/>
                  </a:cubicBezTo>
                  <a:cubicBezTo>
                    <a:pt x="127" y="168"/>
                    <a:pt x="168" y="127"/>
                    <a:pt x="168" y="85"/>
                  </a:cubicBezTo>
                  <a:cubicBezTo>
                    <a:pt x="168" y="32"/>
                    <a:pt x="127" y="1"/>
                    <a:pt x="85"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6" name="Google Shape;12056;p123"/>
            <p:cNvSpPr/>
            <p:nvPr/>
          </p:nvSpPr>
          <p:spPr>
            <a:xfrm>
              <a:off x="-5220874" y="687000"/>
              <a:ext cx="1967928" cy="230175"/>
            </a:xfrm>
            <a:custGeom>
              <a:avLst/>
              <a:gdLst/>
              <a:ahLst/>
              <a:cxnLst/>
              <a:rect l="l" t="t" r="r" b="b"/>
              <a:pathLst>
                <a:path w="27171" h="3178" extrusionOk="0">
                  <a:moveTo>
                    <a:pt x="1" y="0"/>
                  </a:moveTo>
                  <a:lnTo>
                    <a:pt x="1" y="3177"/>
                  </a:lnTo>
                  <a:lnTo>
                    <a:pt x="27171" y="3177"/>
                  </a:lnTo>
                  <a:lnTo>
                    <a:pt x="27171" y="0"/>
                  </a:lnTo>
                  <a:close/>
                </a:path>
              </a:pathLst>
            </a:custGeom>
            <a:solidFill>
              <a:srgbClr val="5E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7" name="Google Shape;12057;p123"/>
            <p:cNvSpPr/>
            <p:nvPr/>
          </p:nvSpPr>
          <p:spPr>
            <a:xfrm>
              <a:off x="-5220874" y="-1574854"/>
              <a:ext cx="1967928" cy="38024"/>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8" name="Google Shape;12058;p123"/>
            <p:cNvSpPr/>
            <p:nvPr/>
          </p:nvSpPr>
          <p:spPr>
            <a:xfrm>
              <a:off x="-5220874" y="-1292312"/>
              <a:ext cx="1967928" cy="38024"/>
            </a:xfrm>
            <a:custGeom>
              <a:avLst/>
              <a:gdLst/>
              <a:ahLst/>
              <a:cxnLst/>
              <a:rect l="l" t="t" r="r" b="b"/>
              <a:pathLst>
                <a:path w="27171" h="525" extrusionOk="0">
                  <a:moveTo>
                    <a:pt x="1" y="0"/>
                  </a:moveTo>
                  <a:lnTo>
                    <a:pt x="1" y="525"/>
                  </a:lnTo>
                  <a:lnTo>
                    <a:pt x="27171" y="525"/>
                  </a:lnTo>
                  <a:lnTo>
                    <a:pt x="27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123"/>
            <p:cNvSpPr/>
            <p:nvPr/>
          </p:nvSpPr>
          <p:spPr>
            <a:xfrm>
              <a:off x="-5220874" y="-1009771"/>
              <a:ext cx="1967928" cy="38024"/>
            </a:xfrm>
            <a:custGeom>
              <a:avLst/>
              <a:gdLst/>
              <a:ahLst/>
              <a:cxnLst/>
              <a:rect l="l" t="t" r="r" b="b"/>
              <a:pathLst>
                <a:path w="27171" h="525" extrusionOk="0">
                  <a:moveTo>
                    <a:pt x="1" y="0"/>
                  </a:moveTo>
                  <a:lnTo>
                    <a:pt x="1" y="525"/>
                  </a:lnTo>
                  <a:lnTo>
                    <a:pt x="27171" y="525"/>
                  </a:lnTo>
                  <a:lnTo>
                    <a:pt x="27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123"/>
            <p:cNvSpPr/>
            <p:nvPr/>
          </p:nvSpPr>
          <p:spPr>
            <a:xfrm>
              <a:off x="-5220874" y="-727229"/>
              <a:ext cx="1967928" cy="38024"/>
            </a:xfrm>
            <a:custGeom>
              <a:avLst/>
              <a:gdLst/>
              <a:ahLst/>
              <a:cxnLst/>
              <a:rect l="l" t="t" r="r" b="b"/>
              <a:pathLst>
                <a:path w="27171" h="525" extrusionOk="0">
                  <a:moveTo>
                    <a:pt x="1" y="0"/>
                  </a:moveTo>
                  <a:lnTo>
                    <a:pt x="1" y="525"/>
                  </a:lnTo>
                  <a:lnTo>
                    <a:pt x="27171" y="525"/>
                  </a:lnTo>
                  <a:lnTo>
                    <a:pt x="27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1" name="Google Shape;12061;p123"/>
            <p:cNvSpPr/>
            <p:nvPr/>
          </p:nvSpPr>
          <p:spPr>
            <a:xfrm>
              <a:off x="-5220874" y="-443963"/>
              <a:ext cx="1967928" cy="38097"/>
            </a:xfrm>
            <a:custGeom>
              <a:avLst/>
              <a:gdLst/>
              <a:ahLst/>
              <a:cxnLst/>
              <a:rect l="l" t="t" r="r" b="b"/>
              <a:pathLst>
                <a:path w="27171" h="526"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2" name="Google Shape;12062;p123"/>
            <p:cNvSpPr/>
            <p:nvPr/>
          </p:nvSpPr>
          <p:spPr>
            <a:xfrm>
              <a:off x="-5220874" y="-161421"/>
              <a:ext cx="1967928" cy="38097"/>
            </a:xfrm>
            <a:custGeom>
              <a:avLst/>
              <a:gdLst/>
              <a:ahLst/>
              <a:cxnLst/>
              <a:rect l="l" t="t" r="r" b="b"/>
              <a:pathLst>
                <a:path w="27171" h="526"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3" name="Google Shape;12063;p123"/>
            <p:cNvSpPr/>
            <p:nvPr/>
          </p:nvSpPr>
          <p:spPr>
            <a:xfrm>
              <a:off x="-5220874" y="121120"/>
              <a:ext cx="1967928" cy="38097"/>
            </a:xfrm>
            <a:custGeom>
              <a:avLst/>
              <a:gdLst/>
              <a:ahLst/>
              <a:cxnLst/>
              <a:rect l="l" t="t" r="r" b="b"/>
              <a:pathLst>
                <a:path w="27171" h="526"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4" name="Google Shape;12064;p123"/>
            <p:cNvSpPr/>
            <p:nvPr/>
          </p:nvSpPr>
          <p:spPr>
            <a:xfrm>
              <a:off x="-5220874" y="403662"/>
              <a:ext cx="1967928" cy="38024"/>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5" name="Google Shape;12065;p123"/>
            <p:cNvSpPr/>
            <p:nvPr/>
          </p:nvSpPr>
          <p:spPr>
            <a:xfrm>
              <a:off x="-4990770" y="687000"/>
              <a:ext cx="1509969" cy="230175"/>
            </a:xfrm>
            <a:custGeom>
              <a:avLst/>
              <a:gdLst/>
              <a:ahLst/>
              <a:cxnLst/>
              <a:rect l="l" t="t" r="r" b="b"/>
              <a:pathLst>
                <a:path w="20848" h="3178" extrusionOk="0">
                  <a:moveTo>
                    <a:pt x="1" y="0"/>
                  </a:moveTo>
                  <a:lnTo>
                    <a:pt x="378" y="3177"/>
                  </a:lnTo>
                  <a:lnTo>
                    <a:pt x="20470" y="3177"/>
                  </a:lnTo>
                  <a:lnTo>
                    <a:pt x="20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6" name="Google Shape;12066;p123"/>
            <p:cNvSpPr/>
            <p:nvPr/>
          </p:nvSpPr>
          <p:spPr>
            <a:xfrm>
              <a:off x="-3330503" y="-1464691"/>
              <a:ext cx="103426" cy="1968652"/>
            </a:xfrm>
            <a:custGeom>
              <a:avLst/>
              <a:gdLst/>
              <a:ahLst/>
              <a:cxnLst/>
              <a:rect l="l" t="t" r="r" b="b"/>
              <a:pathLst>
                <a:path w="1428" h="27181" extrusionOk="0">
                  <a:moveTo>
                    <a:pt x="1" y="0"/>
                  </a:moveTo>
                  <a:lnTo>
                    <a:pt x="1" y="27181"/>
                  </a:lnTo>
                  <a:lnTo>
                    <a:pt x="1427" y="27181"/>
                  </a:lnTo>
                  <a:lnTo>
                    <a:pt x="1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7" name="Google Shape;12067;p123"/>
            <p:cNvSpPr/>
            <p:nvPr/>
          </p:nvSpPr>
          <p:spPr>
            <a:xfrm>
              <a:off x="-5227682" y="-1464691"/>
              <a:ext cx="103354" cy="1968652"/>
            </a:xfrm>
            <a:custGeom>
              <a:avLst/>
              <a:gdLst/>
              <a:ahLst/>
              <a:cxnLst/>
              <a:rect l="l" t="t" r="r" b="b"/>
              <a:pathLst>
                <a:path w="1427" h="27181" extrusionOk="0">
                  <a:moveTo>
                    <a:pt x="0" y="0"/>
                  </a:moveTo>
                  <a:lnTo>
                    <a:pt x="0" y="27181"/>
                  </a:lnTo>
                  <a:lnTo>
                    <a:pt x="1426" y="2718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8" name="Google Shape;12068;p123"/>
            <p:cNvSpPr/>
            <p:nvPr/>
          </p:nvSpPr>
          <p:spPr>
            <a:xfrm>
              <a:off x="-3249166" y="-1892306"/>
              <a:ext cx="62288" cy="2805696"/>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9" name="Google Shape;12069;p123"/>
            <p:cNvSpPr/>
            <p:nvPr/>
          </p:nvSpPr>
          <p:spPr>
            <a:xfrm>
              <a:off x="-5267952" y="-1892306"/>
              <a:ext cx="61563" cy="2805696"/>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0" name="Google Shape;12070;p123"/>
            <p:cNvSpPr/>
            <p:nvPr/>
          </p:nvSpPr>
          <p:spPr>
            <a:xfrm>
              <a:off x="-5221598" y="-1868043"/>
              <a:ext cx="218803" cy="417038"/>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1" name="Google Shape;12071;p123"/>
            <p:cNvSpPr/>
            <p:nvPr/>
          </p:nvSpPr>
          <p:spPr>
            <a:xfrm>
              <a:off x="-3452762" y="-1868043"/>
              <a:ext cx="218803" cy="417038"/>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2" name="Google Shape;12072;p123"/>
            <p:cNvSpPr/>
            <p:nvPr/>
          </p:nvSpPr>
          <p:spPr>
            <a:xfrm>
              <a:off x="-3455007" y="490286"/>
              <a:ext cx="218803" cy="417038"/>
            </a:xfrm>
            <a:custGeom>
              <a:avLst/>
              <a:gdLst/>
              <a:ahLst/>
              <a:cxnLst/>
              <a:rect l="l" t="t" r="r" b="b"/>
              <a:pathLst>
                <a:path w="3021" h="5758" extrusionOk="0">
                  <a:moveTo>
                    <a:pt x="1699" y="0"/>
                  </a:moveTo>
                  <a:lnTo>
                    <a:pt x="1699" y="336"/>
                  </a:lnTo>
                  <a:cubicBezTo>
                    <a:pt x="2087" y="336"/>
                    <a:pt x="2192" y="1584"/>
                    <a:pt x="1458" y="1584"/>
                  </a:cubicBezTo>
                  <a:lnTo>
                    <a:pt x="1458" y="2024"/>
                  </a:lnTo>
                  <a:cubicBezTo>
                    <a:pt x="1206" y="2024"/>
                    <a:pt x="650" y="2422"/>
                    <a:pt x="650" y="3230"/>
                  </a:cubicBezTo>
                  <a:cubicBezTo>
                    <a:pt x="650" y="3545"/>
                    <a:pt x="703" y="3702"/>
                    <a:pt x="776" y="3786"/>
                  </a:cubicBezTo>
                  <a:cubicBezTo>
                    <a:pt x="913" y="3932"/>
                    <a:pt x="832" y="4232"/>
                    <a:pt x="677" y="4232"/>
                  </a:cubicBezTo>
                  <a:cubicBezTo>
                    <a:pt x="665" y="4232"/>
                    <a:pt x="653" y="4230"/>
                    <a:pt x="640" y="4226"/>
                  </a:cubicBezTo>
                  <a:lnTo>
                    <a:pt x="629" y="4226"/>
                  </a:lnTo>
                  <a:cubicBezTo>
                    <a:pt x="578" y="4202"/>
                    <a:pt x="526" y="4190"/>
                    <a:pt x="475" y="4190"/>
                  </a:cubicBezTo>
                  <a:cubicBezTo>
                    <a:pt x="308" y="4190"/>
                    <a:pt x="158" y="4314"/>
                    <a:pt x="126" y="4499"/>
                  </a:cubicBezTo>
                  <a:cubicBezTo>
                    <a:pt x="106" y="4638"/>
                    <a:pt x="133" y="4889"/>
                    <a:pt x="314" y="4889"/>
                  </a:cubicBezTo>
                  <a:cubicBezTo>
                    <a:pt x="324" y="4889"/>
                    <a:pt x="335" y="4888"/>
                    <a:pt x="346" y="4887"/>
                  </a:cubicBezTo>
                  <a:lnTo>
                    <a:pt x="346" y="5055"/>
                  </a:lnTo>
                  <a:cubicBezTo>
                    <a:pt x="158" y="5055"/>
                    <a:pt x="0" y="5201"/>
                    <a:pt x="0" y="5390"/>
                  </a:cubicBezTo>
                  <a:lnTo>
                    <a:pt x="0" y="5757"/>
                  </a:lnTo>
                  <a:lnTo>
                    <a:pt x="3020" y="5747"/>
                  </a:lnTo>
                  <a:lnTo>
                    <a:pt x="29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3" name="Google Shape;12073;p123"/>
            <p:cNvSpPr/>
            <p:nvPr/>
          </p:nvSpPr>
          <p:spPr>
            <a:xfrm>
              <a:off x="-5218629" y="490286"/>
              <a:ext cx="218079" cy="417038"/>
            </a:xfrm>
            <a:custGeom>
              <a:avLst/>
              <a:gdLst/>
              <a:ahLst/>
              <a:cxnLst/>
              <a:rect l="l" t="t" r="r" b="b"/>
              <a:pathLst>
                <a:path w="3011" h="5758" extrusionOk="0">
                  <a:moveTo>
                    <a:pt x="74" y="0"/>
                  </a:moveTo>
                  <a:lnTo>
                    <a:pt x="1" y="5747"/>
                  </a:lnTo>
                  <a:lnTo>
                    <a:pt x="3011" y="5757"/>
                  </a:lnTo>
                  <a:lnTo>
                    <a:pt x="3011" y="5390"/>
                  </a:lnTo>
                  <a:cubicBezTo>
                    <a:pt x="3011" y="5212"/>
                    <a:pt x="2864" y="5055"/>
                    <a:pt x="2685" y="5055"/>
                  </a:cubicBezTo>
                  <a:lnTo>
                    <a:pt x="2685" y="4887"/>
                  </a:lnTo>
                  <a:cubicBezTo>
                    <a:pt x="2696" y="4888"/>
                    <a:pt x="2706" y="4889"/>
                    <a:pt x="2716" y="4889"/>
                  </a:cubicBezTo>
                  <a:cubicBezTo>
                    <a:pt x="2888" y="4889"/>
                    <a:pt x="2915" y="4638"/>
                    <a:pt x="2895" y="4499"/>
                  </a:cubicBezTo>
                  <a:cubicBezTo>
                    <a:pt x="2863" y="4314"/>
                    <a:pt x="2714" y="4190"/>
                    <a:pt x="2546" y="4190"/>
                  </a:cubicBezTo>
                  <a:cubicBezTo>
                    <a:pt x="2495" y="4190"/>
                    <a:pt x="2443" y="4202"/>
                    <a:pt x="2392" y="4226"/>
                  </a:cubicBezTo>
                  <a:lnTo>
                    <a:pt x="2381" y="4226"/>
                  </a:lnTo>
                  <a:cubicBezTo>
                    <a:pt x="2369" y="4230"/>
                    <a:pt x="2356" y="4232"/>
                    <a:pt x="2344" y="4232"/>
                  </a:cubicBezTo>
                  <a:cubicBezTo>
                    <a:pt x="2189" y="4232"/>
                    <a:pt x="2109" y="3932"/>
                    <a:pt x="2245" y="3786"/>
                  </a:cubicBezTo>
                  <a:cubicBezTo>
                    <a:pt x="2318" y="3702"/>
                    <a:pt x="2381" y="3545"/>
                    <a:pt x="2381" y="3230"/>
                  </a:cubicBezTo>
                  <a:cubicBezTo>
                    <a:pt x="2381" y="2422"/>
                    <a:pt x="1826" y="2024"/>
                    <a:pt x="1574" y="2024"/>
                  </a:cubicBezTo>
                  <a:lnTo>
                    <a:pt x="1574" y="1584"/>
                  </a:lnTo>
                  <a:cubicBezTo>
                    <a:pt x="829" y="1584"/>
                    <a:pt x="945" y="336"/>
                    <a:pt x="1322" y="336"/>
                  </a:cubicBezTo>
                  <a:lnTo>
                    <a:pt x="1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4" name="Google Shape;12074;p123"/>
            <p:cNvSpPr/>
            <p:nvPr/>
          </p:nvSpPr>
          <p:spPr>
            <a:xfrm>
              <a:off x="-5353055" y="893565"/>
              <a:ext cx="2233809" cy="95025"/>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5" name="Google Shape;12075;p123"/>
            <p:cNvSpPr/>
            <p:nvPr/>
          </p:nvSpPr>
          <p:spPr>
            <a:xfrm>
              <a:off x="-5267952" y="-1892306"/>
              <a:ext cx="2080335" cy="57797"/>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6" name="Google Shape;12076;p123"/>
            <p:cNvSpPr/>
            <p:nvPr/>
          </p:nvSpPr>
          <p:spPr>
            <a:xfrm>
              <a:off x="-5319594" y="-1972049"/>
              <a:ext cx="2182820" cy="120085"/>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7" name="Google Shape;12077;p123"/>
            <p:cNvSpPr/>
            <p:nvPr/>
          </p:nvSpPr>
          <p:spPr>
            <a:xfrm>
              <a:off x="-5413750" y="-2075332"/>
              <a:ext cx="2371928" cy="122330"/>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8" name="Google Shape;12078;p123"/>
            <p:cNvSpPr/>
            <p:nvPr/>
          </p:nvSpPr>
          <p:spPr>
            <a:xfrm>
              <a:off x="-5403176" y="972512"/>
              <a:ext cx="2340857" cy="67720"/>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rgbClr val="9342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9" name="Google Shape;12079;p123"/>
            <p:cNvSpPr/>
            <p:nvPr/>
          </p:nvSpPr>
          <p:spPr>
            <a:xfrm>
              <a:off x="-5038573" y="972512"/>
              <a:ext cx="852979" cy="67720"/>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B55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0" name="Google Shape;12080;p123"/>
            <p:cNvSpPr/>
            <p:nvPr/>
          </p:nvSpPr>
          <p:spPr>
            <a:xfrm>
              <a:off x="-4007922" y="972512"/>
              <a:ext cx="439056" cy="67720"/>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B55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1" name="Google Shape;12081;p123"/>
            <p:cNvSpPr/>
            <p:nvPr/>
          </p:nvSpPr>
          <p:spPr>
            <a:xfrm>
              <a:off x="-3218819" y="-732589"/>
              <a:ext cx="290217" cy="1772808"/>
            </a:xfrm>
            <a:custGeom>
              <a:avLst/>
              <a:gdLst/>
              <a:ahLst/>
              <a:cxnLst/>
              <a:rect l="l" t="t" r="r" b="b"/>
              <a:pathLst>
                <a:path w="4007" h="24477" extrusionOk="0">
                  <a:moveTo>
                    <a:pt x="0" y="1"/>
                  </a:moveTo>
                  <a:lnTo>
                    <a:pt x="3042" y="24476"/>
                  </a:lnTo>
                  <a:lnTo>
                    <a:pt x="4006" y="24476"/>
                  </a:lnTo>
                  <a:lnTo>
                    <a:pt x="430" y="1"/>
                  </a:ln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2" name="Google Shape;12082;p123"/>
            <p:cNvSpPr/>
            <p:nvPr/>
          </p:nvSpPr>
          <p:spPr>
            <a:xfrm>
              <a:off x="-3242358" y="-732589"/>
              <a:ext cx="290217" cy="1772808"/>
            </a:xfrm>
            <a:custGeom>
              <a:avLst/>
              <a:gdLst/>
              <a:ahLst/>
              <a:cxnLst/>
              <a:rect l="l" t="t" r="r" b="b"/>
              <a:pathLst>
                <a:path w="4007" h="24477" extrusionOk="0">
                  <a:moveTo>
                    <a:pt x="0" y="1"/>
                  </a:moveTo>
                  <a:lnTo>
                    <a:pt x="3041" y="24476"/>
                  </a:lnTo>
                  <a:lnTo>
                    <a:pt x="4006" y="24476"/>
                  </a:lnTo>
                  <a:lnTo>
                    <a:pt x="4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3" name="Google Shape;12083;p123"/>
            <p:cNvSpPr/>
            <p:nvPr/>
          </p:nvSpPr>
          <p:spPr>
            <a:xfrm>
              <a:off x="-3482385" y="-590557"/>
              <a:ext cx="280294" cy="27450"/>
            </a:xfrm>
            <a:custGeom>
              <a:avLst/>
              <a:gdLst/>
              <a:ahLst/>
              <a:cxnLst/>
              <a:rect l="l" t="t" r="r" b="b"/>
              <a:pathLst>
                <a:path w="3870" h="379" extrusionOk="0">
                  <a:moveTo>
                    <a:pt x="3697" y="0"/>
                  </a:moveTo>
                  <a:cubicBezTo>
                    <a:pt x="3692" y="0"/>
                    <a:pt x="3687" y="0"/>
                    <a:pt x="3681" y="1"/>
                  </a:cubicBezTo>
                  <a:lnTo>
                    <a:pt x="221" y="1"/>
                  </a:lnTo>
                  <a:cubicBezTo>
                    <a:pt x="116" y="1"/>
                    <a:pt x="22" y="85"/>
                    <a:pt x="11" y="190"/>
                  </a:cubicBezTo>
                  <a:cubicBezTo>
                    <a:pt x="1" y="295"/>
                    <a:pt x="85" y="378"/>
                    <a:pt x="179" y="378"/>
                  </a:cubicBezTo>
                  <a:lnTo>
                    <a:pt x="3639" y="378"/>
                  </a:lnTo>
                  <a:cubicBezTo>
                    <a:pt x="3755" y="378"/>
                    <a:pt x="3839" y="295"/>
                    <a:pt x="3849" y="190"/>
                  </a:cubicBezTo>
                  <a:cubicBezTo>
                    <a:pt x="3869" y="90"/>
                    <a:pt x="3795" y="0"/>
                    <a:pt x="3697"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4" name="Google Shape;12084;p123"/>
            <p:cNvSpPr/>
            <p:nvPr/>
          </p:nvSpPr>
          <p:spPr>
            <a:xfrm>
              <a:off x="-3457252" y="-404417"/>
              <a:ext cx="280294" cy="27450"/>
            </a:xfrm>
            <a:custGeom>
              <a:avLst/>
              <a:gdLst/>
              <a:ahLst/>
              <a:cxnLst/>
              <a:rect l="l" t="t" r="r" b="b"/>
              <a:pathLst>
                <a:path w="3870" h="379" extrusionOk="0">
                  <a:moveTo>
                    <a:pt x="230" y="0"/>
                  </a:moveTo>
                  <a:cubicBezTo>
                    <a:pt x="115" y="0"/>
                    <a:pt x="31" y="84"/>
                    <a:pt x="10" y="189"/>
                  </a:cubicBezTo>
                  <a:cubicBezTo>
                    <a:pt x="0" y="288"/>
                    <a:pt x="75" y="378"/>
                    <a:pt x="173" y="378"/>
                  </a:cubicBezTo>
                  <a:cubicBezTo>
                    <a:pt x="178" y="378"/>
                    <a:pt x="183" y="378"/>
                    <a:pt x="189" y="378"/>
                  </a:cubicBezTo>
                  <a:lnTo>
                    <a:pt x="3649" y="378"/>
                  </a:lnTo>
                  <a:cubicBezTo>
                    <a:pt x="3754" y="378"/>
                    <a:pt x="3838" y="294"/>
                    <a:pt x="3859" y="189"/>
                  </a:cubicBezTo>
                  <a:cubicBezTo>
                    <a:pt x="3869" y="84"/>
                    <a:pt x="3785" y="0"/>
                    <a:pt x="3680"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5" name="Google Shape;12085;p123"/>
            <p:cNvSpPr/>
            <p:nvPr/>
          </p:nvSpPr>
          <p:spPr>
            <a:xfrm>
              <a:off x="-3432264" y="-217626"/>
              <a:ext cx="280367" cy="27450"/>
            </a:xfrm>
            <a:custGeom>
              <a:avLst/>
              <a:gdLst/>
              <a:ahLst/>
              <a:cxnLst/>
              <a:rect l="l" t="t" r="r" b="b"/>
              <a:pathLst>
                <a:path w="3871" h="379" extrusionOk="0">
                  <a:moveTo>
                    <a:pt x="232" y="1"/>
                  </a:moveTo>
                  <a:cubicBezTo>
                    <a:pt x="116" y="1"/>
                    <a:pt x="32" y="85"/>
                    <a:pt x="22" y="190"/>
                  </a:cubicBezTo>
                  <a:cubicBezTo>
                    <a:pt x="1" y="294"/>
                    <a:pt x="85" y="378"/>
                    <a:pt x="190" y="378"/>
                  </a:cubicBezTo>
                  <a:lnTo>
                    <a:pt x="3650" y="378"/>
                  </a:lnTo>
                  <a:cubicBezTo>
                    <a:pt x="3755" y="378"/>
                    <a:pt x="3849" y="294"/>
                    <a:pt x="3860" y="190"/>
                  </a:cubicBezTo>
                  <a:cubicBezTo>
                    <a:pt x="3870" y="85"/>
                    <a:pt x="3797" y="1"/>
                    <a:pt x="3692" y="1"/>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6" name="Google Shape;12086;p123"/>
            <p:cNvSpPr/>
            <p:nvPr/>
          </p:nvSpPr>
          <p:spPr>
            <a:xfrm>
              <a:off x="-3406408" y="-30834"/>
              <a:ext cx="280222" cy="27450"/>
            </a:xfrm>
            <a:custGeom>
              <a:avLst/>
              <a:gdLst/>
              <a:ahLst/>
              <a:cxnLst/>
              <a:rect l="l" t="t" r="r" b="b"/>
              <a:pathLst>
                <a:path w="3869" h="379" extrusionOk="0">
                  <a:moveTo>
                    <a:pt x="3697" y="1"/>
                  </a:moveTo>
                  <a:cubicBezTo>
                    <a:pt x="3692" y="1"/>
                    <a:pt x="3686" y="1"/>
                    <a:pt x="3681" y="1"/>
                  </a:cubicBezTo>
                  <a:lnTo>
                    <a:pt x="221" y="1"/>
                  </a:lnTo>
                  <a:cubicBezTo>
                    <a:pt x="116" y="1"/>
                    <a:pt x="21" y="85"/>
                    <a:pt x="11" y="190"/>
                  </a:cubicBezTo>
                  <a:cubicBezTo>
                    <a:pt x="0" y="295"/>
                    <a:pt x="74" y="379"/>
                    <a:pt x="179" y="379"/>
                  </a:cubicBezTo>
                  <a:lnTo>
                    <a:pt x="3639" y="379"/>
                  </a:lnTo>
                  <a:cubicBezTo>
                    <a:pt x="3744" y="379"/>
                    <a:pt x="3838" y="295"/>
                    <a:pt x="3849" y="190"/>
                  </a:cubicBezTo>
                  <a:cubicBezTo>
                    <a:pt x="3869" y="91"/>
                    <a:pt x="3794" y="1"/>
                    <a:pt x="3697" y="1"/>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7" name="Google Shape;12087;p123"/>
            <p:cNvSpPr/>
            <p:nvPr/>
          </p:nvSpPr>
          <p:spPr>
            <a:xfrm>
              <a:off x="-3381348" y="156031"/>
              <a:ext cx="280294" cy="27450"/>
            </a:xfrm>
            <a:custGeom>
              <a:avLst/>
              <a:gdLst/>
              <a:ahLst/>
              <a:cxnLst/>
              <a:rect l="l" t="t" r="r" b="b"/>
              <a:pathLst>
                <a:path w="3870" h="379" extrusionOk="0">
                  <a:moveTo>
                    <a:pt x="3697" y="0"/>
                  </a:moveTo>
                  <a:cubicBezTo>
                    <a:pt x="3692" y="0"/>
                    <a:pt x="3686" y="1"/>
                    <a:pt x="3681" y="1"/>
                  </a:cubicBezTo>
                  <a:lnTo>
                    <a:pt x="221" y="1"/>
                  </a:lnTo>
                  <a:cubicBezTo>
                    <a:pt x="116" y="1"/>
                    <a:pt x="21" y="74"/>
                    <a:pt x="11" y="190"/>
                  </a:cubicBezTo>
                  <a:cubicBezTo>
                    <a:pt x="0" y="284"/>
                    <a:pt x="84" y="379"/>
                    <a:pt x="189" y="379"/>
                  </a:cubicBezTo>
                  <a:lnTo>
                    <a:pt x="3639" y="379"/>
                  </a:lnTo>
                  <a:cubicBezTo>
                    <a:pt x="3755" y="379"/>
                    <a:pt x="3838" y="295"/>
                    <a:pt x="3859" y="190"/>
                  </a:cubicBezTo>
                  <a:cubicBezTo>
                    <a:pt x="3869" y="90"/>
                    <a:pt x="3794" y="0"/>
                    <a:pt x="3697"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8" name="Google Shape;12088;p123"/>
            <p:cNvSpPr/>
            <p:nvPr/>
          </p:nvSpPr>
          <p:spPr>
            <a:xfrm>
              <a:off x="-3356287" y="342171"/>
              <a:ext cx="280294" cy="27378"/>
            </a:xfrm>
            <a:custGeom>
              <a:avLst/>
              <a:gdLst/>
              <a:ahLst/>
              <a:cxnLst/>
              <a:rect l="l" t="t" r="r" b="b"/>
              <a:pathLst>
                <a:path w="3870" h="378" extrusionOk="0">
                  <a:moveTo>
                    <a:pt x="231" y="0"/>
                  </a:moveTo>
                  <a:cubicBezTo>
                    <a:pt x="116" y="0"/>
                    <a:pt x="32" y="84"/>
                    <a:pt x="11" y="189"/>
                  </a:cubicBezTo>
                  <a:cubicBezTo>
                    <a:pt x="0" y="294"/>
                    <a:pt x="84" y="378"/>
                    <a:pt x="189" y="378"/>
                  </a:cubicBezTo>
                  <a:lnTo>
                    <a:pt x="3650" y="378"/>
                  </a:lnTo>
                  <a:cubicBezTo>
                    <a:pt x="3755" y="378"/>
                    <a:pt x="3838" y="294"/>
                    <a:pt x="3859" y="189"/>
                  </a:cubicBezTo>
                  <a:cubicBezTo>
                    <a:pt x="3870" y="84"/>
                    <a:pt x="3786" y="0"/>
                    <a:pt x="3692"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9" name="Google Shape;12089;p123"/>
            <p:cNvSpPr/>
            <p:nvPr/>
          </p:nvSpPr>
          <p:spPr>
            <a:xfrm>
              <a:off x="-3331227" y="528962"/>
              <a:ext cx="280294" cy="27450"/>
            </a:xfrm>
            <a:custGeom>
              <a:avLst/>
              <a:gdLst/>
              <a:ahLst/>
              <a:cxnLst/>
              <a:rect l="l" t="t" r="r" b="b"/>
              <a:pathLst>
                <a:path w="3870" h="379" extrusionOk="0">
                  <a:moveTo>
                    <a:pt x="3708" y="0"/>
                  </a:moveTo>
                  <a:cubicBezTo>
                    <a:pt x="3702" y="0"/>
                    <a:pt x="3697" y="0"/>
                    <a:pt x="3692" y="1"/>
                  </a:cubicBezTo>
                  <a:lnTo>
                    <a:pt x="231" y="1"/>
                  </a:lnTo>
                  <a:cubicBezTo>
                    <a:pt x="126" y="1"/>
                    <a:pt x="32" y="85"/>
                    <a:pt x="21" y="190"/>
                  </a:cubicBezTo>
                  <a:cubicBezTo>
                    <a:pt x="1" y="295"/>
                    <a:pt x="84" y="378"/>
                    <a:pt x="189" y="378"/>
                  </a:cubicBezTo>
                  <a:lnTo>
                    <a:pt x="3650" y="378"/>
                  </a:lnTo>
                  <a:cubicBezTo>
                    <a:pt x="3755" y="378"/>
                    <a:pt x="3849" y="295"/>
                    <a:pt x="3859" y="190"/>
                  </a:cubicBezTo>
                  <a:cubicBezTo>
                    <a:pt x="3869" y="90"/>
                    <a:pt x="3804" y="0"/>
                    <a:pt x="3708"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0" name="Google Shape;12090;p123"/>
            <p:cNvSpPr/>
            <p:nvPr/>
          </p:nvSpPr>
          <p:spPr>
            <a:xfrm>
              <a:off x="-3305371" y="715102"/>
              <a:ext cx="280294" cy="28174"/>
            </a:xfrm>
            <a:custGeom>
              <a:avLst/>
              <a:gdLst/>
              <a:ahLst/>
              <a:cxnLst/>
              <a:rect l="l" t="t" r="r" b="b"/>
              <a:pathLst>
                <a:path w="3870" h="389" extrusionOk="0">
                  <a:moveTo>
                    <a:pt x="220" y="0"/>
                  </a:moveTo>
                  <a:cubicBezTo>
                    <a:pt x="115" y="0"/>
                    <a:pt x="21" y="84"/>
                    <a:pt x="11" y="189"/>
                  </a:cubicBezTo>
                  <a:cubicBezTo>
                    <a:pt x="0" y="294"/>
                    <a:pt x="84" y="388"/>
                    <a:pt x="178" y="388"/>
                  </a:cubicBezTo>
                  <a:lnTo>
                    <a:pt x="3639" y="388"/>
                  </a:lnTo>
                  <a:cubicBezTo>
                    <a:pt x="3754" y="378"/>
                    <a:pt x="3838" y="304"/>
                    <a:pt x="3849" y="189"/>
                  </a:cubicBezTo>
                  <a:cubicBezTo>
                    <a:pt x="3869" y="94"/>
                    <a:pt x="3786" y="0"/>
                    <a:pt x="3681"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1" name="Google Shape;12091;p123"/>
            <p:cNvSpPr/>
            <p:nvPr/>
          </p:nvSpPr>
          <p:spPr>
            <a:xfrm>
              <a:off x="-3280310" y="901894"/>
              <a:ext cx="280294" cy="27522"/>
            </a:xfrm>
            <a:custGeom>
              <a:avLst/>
              <a:gdLst/>
              <a:ahLst/>
              <a:cxnLst/>
              <a:rect l="l" t="t" r="r" b="b"/>
              <a:pathLst>
                <a:path w="3870" h="380" extrusionOk="0">
                  <a:moveTo>
                    <a:pt x="231" y="1"/>
                  </a:moveTo>
                  <a:cubicBezTo>
                    <a:pt x="115" y="1"/>
                    <a:pt x="32" y="85"/>
                    <a:pt x="11" y="189"/>
                  </a:cubicBezTo>
                  <a:cubicBezTo>
                    <a:pt x="1" y="289"/>
                    <a:pt x="76" y="379"/>
                    <a:pt x="173" y="379"/>
                  </a:cubicBezTo>
                  <a:cubicBezTo>
                    <a:pt x="178" y="379"/>
                    <a:pt x="183" y="379"/>
                    <a:pt x="189" y="378"/>
                  </a:cubicBezTo>
                  <a:lnTo>
                    <a:pt x="3649" y="378"/>
                  </a:lnTo>
                  <a:cubicBezTo>
                    <a:pt x="3754" y="378"/>
                    <a:pt x="3838" y="294"/>
                    <a:pt x="3859" y="189"/>
                  </a:cubicBezTo>
                  <a:cubicBezTo>
                    <a:pt x="3870" y="85"/>
                    <a:pt x="3786" y="1"/>
                    <a:pt x="3681" y="1"/>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2" name="Google Shape;12092;p123"/>
            <p:cNvSpPr/>
            <p:nvPr/>
          </p:nvSpPr>
          <p:spPr>
            <a:xfrm>
              <a:off x="-3503606" y="-732589"/>
              <a:ext cx="290145" cy="1772808"/>
            </a:xfrm>
            <a:custGeom>
              <a:avLst/>
              <a:gdLst/>
              <a:ahLst/>
              <a:cxnLst/>
              <a:rect l="l" t="t" r="r" b="b"/>
              <a:pathLst>
                <a:path w="4006" h="24477" extrusionOk="0">
                  <a:moveTo>
                    <a:pt x="0" y="1"/>
                  </a:moveTo>
                  <a:lnTo>
                    <a:pt x="3041" y="24476"/>
                  </a:lnTo>
                  <a:lnTo>
                    <a:pt x="4006" y="24476"/>
                  </a:lnTo>
                  <a:lnTo>
                    <a:pt x="420" y="1"/>
                  </a:ln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3" name="Google Shape;12093;p123"/>
            <p:cNvSpPr/>
            <p:nvPr/>
          </p:nvSpPr>
          <p:spPr>
            <a:xfrm>
              <a:off x="-3527145" y="-732589"/>
              <a:ext cx="290145" cy="1772808"/>
            </a:xfrm>
            <a:custGeom>
              <a:avLst/>
              <a:gdLst/>
              <a:ahLst/>
              <a:cxnLst/>
              <a:rect l="l" t="t" r="r" b="b"/>
              <a:pathLst>
                <a:path w="4006" h="24477" extrusionOk="0">
                  <a:moveTo>
                    <a:pt x="0" y="1"/>
                  </a:moveTo>
                  <a:lnTo>
                    <a:pt x="3041" y="24476"/>
                  </a:lnTo>
                  <a:lnTo>
                    <a:pt x="4006" y="24476"/>
                  </a:lnTo>
                  <a:lnTo>
                    <a:pt x="4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4" name="Google Shape;12094;p123"/>
            <p:cNvSpPr/>
            <p:nvPr/>
          </p:nvSpPr>
          <p:spPr>
            <a:xfrm>
              <a:off x="-5413750" y="-2075332"/>
              <a:ext cx="2371204" cy="22815"/>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5" name="Google Shape;12095;p123"/>
            <p:cNvSpPr/>
            <p:nvPr/>
          </p:nvSpPr>
          <p:spPr>
            <a:xfrm>
              <a:off x="-5067472" y="-1901432"/>
              <a:ext cx="1679376" cy="4867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B55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6" name="Google Shape;12096;p123"/>
            <p:cNvSpPr/>
            <p:nvPr/>
          </p:nvSpPr>
          <p:spPr>
            <a:xfrm>
              <a:off x="-5367468" y="-2015361"/>
              <a:ext cx="2278569" cy="16006"/>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7" name="Google Shape;12097;p123"/>
            <p:cNvSpPr/>
            <p:nvPr/>
          </p:nvSpPr>
          <p:spPr>
            <a:xfrm>
              <a:off x="-5156341" y="-1725432"/>
              <a:ext cx="91259" cy="99153"/>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8" name="Google Shape;12098;p123"/>
            <p:cNvSpPr/>
            <p:nvPr/>
          </p:nvSpPr>
          <p:spPr>
            <a:xfrm>
              <a:off x="-5062909" y="-1797208"/>
              <a:ext cx="34403" cy="27595"/>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9" name="Google Shape;12099;p123"/>
            <p:cNvSpPr/>
            <p:nvPr/>
          </p:nvSpPr>
          <p:spPr>
            <a:xfrm>
              <a:off x="-3432264" y="-1798222"/>
              <a:ext cx="35779" cy="29333"/>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0" name="Google Shape;12100;p123"/>
            <p:cNvSpPr/>
            <p:nvPr/>
          </p:nvSpPr>
          <p:spPr>
            <a:xfrm>
              <a:off x="-3388156" y="-1725142"/>
              <a:ext cx="89665" cy="99226"/>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1" name="Google Shape;12101;p123"/>
            <p:cNvSpPr/>
            <p:nvPr/>
          </p:nvSpPr>
          <p:spPr>
            <a:xfrm>
              <a:off x="-5135844" y="669690"/>
              <a:ext cx="69241" cy="90027"/>
            </a:xfrm>
            <a:custGeom>
              <a:avLst/>
              <a:gdLst/>
              <a:ahLst/>
              <a:cxnLst/>
              <a:rect l="l" t="t" r="r" b="b"/>
              <a:pathLst>
                <a:path w="956" h="1243" extrusionOk="0">
                  <a:moveTo>
                    <a:pt x="403" y="1"/>
                  </a:moveTo>
                  <a:cubicBezTo>
                    <a:pt x="381" y="1"/>
                    <a:pt x="359" y="3"/>
                    <a:pt x="337" y="8"/>
                  </a:cubicBezTo>
                  <a:cubicBezTo>
                    <a:pt x="116" y="50"/>
                    <a:pt x="1" y="375"/>
                    <a:pt x="74" y="711"/>
                  </a:cubicBezTo>
                  <a:cubicBezTo>
                    <a:pt x="151" y="1016"/>
                    <a:pt x="356" y="1242"/>
                    <a:pt x="558" y="1242"/>
                  </a:cubicBezTo>
                  <a:cubicBezTo>
                    <a:pt x="579" y="1242"/>
                    <a:pt x="599" y="1240"/>
                    <a:pt x="620" y="1235"/>
                  </a:cubicBezTo>
                  <a:cubicBezTo>
                    <a:pt x="840" y="1183"/>
                    <a:pt x="955" y="868"/>
                    <a:pt x="882" y="533"/>
                  </a:cubicBezTo>
                  <a:cubicBezTo>
                    <a:pt x="815" y="220"/>
                    <a:pt x="612" y="1"/>
                    <a:pt x="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2" name="Google Shape;12102;p123"/>
            <p:cNvSpPr/>
            <p:nvPr/>
          </p:nvSpPr>
          <p:spPr>
            <a:xfrm>
              <a:off x="-5094632" y="814474"/>
              <a:ext cx="50047" cy="41863"/>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3" name="Google Shape;12103;p123"/>
            <p:cNvSpPr/>
            <p:nvPr/>
          </p:nvSpPr>
          <p:spPr>
            <a:xfrm>
              <a:off x="-5191251" y="612544"/>
              <a:ext cx="49758" cy="42660"/>
            </a:xfrm>
            <a:custGeom>
              <a:avLst/>
              <a:gdLst/>
              <a:ahLst/>
              <a:cxnLst/>
              <a:rect l="l" t="t" r="r" b="b"/>
              <a:pathLst>
                <a:path w="687" h="589" extrusionOk="0">
                  <a:moveTo>
                    <a:pt x="377" y="1"/>
                  </a:moveTo>
                  <a:cubicBezTo>
                    <a:pt x="317" y="1"/>
                    <a:pt x="255" y="20"/>
                    <a:pt x="200" y="63"/>
                  </a:cubicBezTo>
                  <a:cubicBezTo>
                    <a:pt x="0" y="221"/>
                    <a:pt x="84" y="546"/>
                    <a:pt x="336" y="588"/>
                  </a:cubicBezTo>
                  <a:cubicBezTo>
                    <a:pt x="343" y="588"/>
                    <a:pt x="349" y="588"/>
                    <a:pt x="356" y="588"/>
                  </a:cubicBezTo>
                  <a:cubicBezTo>
                    <a:pt x="506" y="588"/>
                    <a:pt x="652" y="476"/>
                    <a:pt x="672" y="325"/>
                  </a:cubicBezTo>
                  <a:cubicBezTo>
                    <a:pt x="687" y="135"/>
                    <a:pt x="537"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4" name="Google Shape;12104;p123"/>
            <p:cNvSpPr/>
            <p:nvPr/>
          </p:nvSpPr>
          <p:spPr>
            <a:xfrm>
              <a:off x="-5191251" y="767468"/>
              <a:ext cx="49758" cy="42660"/>
            </a:xfrm>
            <a:custGeom>
              <a:avLst/>
              <a:gdLst/>
              <a:ahLst/>
              <a:cxnLst/>
              <a:rect l="l" t="t" r="r" b="b"/>
              <a:pathLst>
                <a:path w="687" h="589" extrusionOk="0">
                  <a:moveTo>
                    <a:pt x="377" y="1"/>
                  </a:moveTo>
                  <a:cubicBezTo>
                    <a:pt x="317" y="1"/>
                    <a:pt x="255" y="20"/>
                    <a:pt x="200" y="64"/>
                  </a:cubicBezTo>
                  <a:cubicBezTo>
                    <a:pt x="0" y="221"/>
                    <a:pt x="84" y="546"/>
                    <a:pt x="336" y="588"/>
                  </a:cubicBezTo>
                  <a:cubicBezTo>
                    <a:pt x="343" y="588"/>
                    <a:pt x="349" y="589"/>
                    <a:pt x="356" y="589"/>
                  </a:cubicBezTo>
                  <a:cubicBezTo>
                    <a:pt x="506" y="589"/>
                    <a:pt x="652" y="476"/>
                    <a:pt x="672" y="326"/>
                  </a:cubicBezTo>
                  <a:cubicBezTo>
                    <a:pt x="687" y="136"/>
                    <a:pt x="537"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5" name="Google Shape;12105;p123"/>
          <p:cNvSpPr/>
          <p:nvPr/>
        </p:nvSpPr>
        <p:spPr>
          <a:xfrm>
            <a:off x="4" y="1017700"/>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45">
          <a:extLst>
            <a:ext uri="{FF2B5EF4-FFF2-40B4-BE49-F238E27FC236}">
              <a16:creationId xmlns:a16="http://schemas.microsoft.com/office/drawing/2014/main" id="{63B356F7-CC3F-0CB4-56BE-330FF6CD45C0}"/>
            </a:ext>
          </a:extLst>
        </p:cNvPr>
        <p:cNvGrpSpPr/>
        <p:nvPr/>
      </p:nvGrpSpPr>
      <p:grpSpPr>
        <a:xfrm>
          <a:off x="0" y="0"/>
          <a:ext cx="0" cy="0"/>
          <a:chOff x="0" y="0"/>
          <a:chExt cx="0" cy="0"/>
        </a:xfrm>
      </p:grpSpPr>
      <p:grpSp>
        <p:nvGrpSpPr>
          <p:cNvPr id="10755" name="Google Shape;10755;p123">
            <a:extLst>
              <a:ext uri="{FF2B5EF4-FFF2-40B4-BE49-F238E27FC236}">
                <a16:creationId xmlns:a16="http://schemas.microsoft.com/office/drawing/2014/main" id="{AB207959-0971-DDB8-9B3E-154074466511}"/>
              </a:ext>
            </a:extLst>
          </p:cNvPr>
          <p:cNvGrpSpPr/>
          <p:nvPr/>
        </p:nvGrpSpPr>
        <p:grpSpPr>
          <a:xfrm>
            <a:off x="5771708" y="4344116"/>
            <a:ext cx="1324726" cy="466705"/>
            <a:chOff x="-3355392" y="7048099"/>
            <a:chExt cx="1324726" cy="466705"/>
          </a:xfrm>
        </p:grpSpPr>
        <p:sp>
          <p:nvSpPr>
            <p:cNvPr id="10756" name="Google Shape;10756;p123">
              <a:extLst>
                <a:ext uri="{FF2B5EF4-FFF2-40B4-BE49-F238E27FC236}">
                  <a16:creationId xmlns:a16="http://schemas.microsoft.com/office/drawing/2014/main" id="{04D05801-249C-D038-2ED5-170AC358B987}"/>
                </a:ext>
              </a:extLst>
            </p:cNvPr>
            <p:cNvSpPr/>
            <p:nvPr/>
          </p:nvSpPr>
          <p:spPr>
            <a:xfrm>
              <a:off x="-2286078" y="7117953"/>
              <a:ext cx="235017" cy="361613"/>
            </a:xfrm>
            <a:custGeom>
              <a:avLst/>
              <a:gdLst/>
              <a:ahLst/>
              <a:cxnLst/>
              <a:rect l="l" t="t" r="r" b="b"/>
              <a:pathLst>
                <a:path w="3388" h="5213" extrusionOk="0">
                  <a:moveTo>
                    <a:pt x="1" y="0"/>
                  </a:moveTo>
                  <a:lnTo>
                    <a:pt x="1" y="5212"/>
                  </a:lnTo>
                  <a:lnTo>
                    <a:pt x="3388" y="5212"/>
                  </a:lnTo>
                  <a:lnTo>
                    <a:pt x="2004" y="0"/>
                  </a:lnTo>
                  <a:close/>
                </a:path>
              </a:pathLst>
            </a:custGeom>
            <a:solidFill>
              <a:srgbClr val="483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123">
              <a:extLst>
                <a:ext uri="{FF2B5EF4-FFF2-40B4-BE49-F238E27FC236}">
                  <a16:creationId xmlns:a16="http://schemas.microsoft.com/office/drawing/2014/main" id="{F246E20B-B452-A7F3-798B-9A4AE7532218}"/>
                </a:ext>
              </a:extLst>
            </p:cNvPr>
            <p:cNvSpPr/>
            <p:nvPr/>
          </p:nvSpPr>
          <p:spPr>
            <a:xfrm>
              <a:off x="-2338451" y="7128150"/>
              <a:ext cx="235780" cy="363000"/>
            </a:xfrm>
            <a:custGeom>
              <a:avLst/>
              <a:gdLst/>
              <a:ahLst/>
              <a:cxnLst/>
              <a:rect l="l" t="t" r="r" b="b"/>
              <a:pathLst>
                <a:path w="3399" h="5233" extrusionOk="0">
                  <a:moveTo>
                    <a:pt x="1" y="0"/>
                  </a:moveTo>
                  <a:lnTo>
                    <a:pt x="1" y="5233"/>
                  </a:lnTo>
                  <a:lnTo>
                    <a:pt x="3398" y="5233"/>
                  </a:lnTo>
                  <a:lnTo>
                    <a:pt x="2360" y="0"/>
                  </a:lnTo>
                  <a:close/>
                </a:path>
              </a:pathLst>
            </a:custGeom>
            <a:solidFill>
              <a:srgbClr val="D3B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123">
              <a:extLst>
                <a:ext uri="{FF2B5EF4-FFF2-40B4-BE49-F238E27FC236}">
                  <a16:creationId xmlns:a16="http://schemas.microsoft.com/office/drawing/2014/main" id="{3517F55E-ECC4-48DE-8188-35F594B2899B}"/>
                </a:ext>
              </a:extLst>
            </p:cNvPr>
            <p:cNvSpPr/>
            <p:nvPr/>
          </p:nvSpPr>
          <p:spPr>
            <a:xfrm>
              <a:off x="-2385691" y="7151389"/>
              <a:ext cx="235017" cy="363069"/>
            </a:xfrm>
            <a:custGeom>
              <a:avLst/>
              <a:gdLst/>
              <a:ahLst/>
              <a:cxnLst/>
              <a:rect l="l" t="t" r="r" b="b"/>
              <a:pathLst>
                <a:path w="3388" h="5234" extrusionOk="0">
                  <a:moveTo>
                    <a:pt x="0" y="1"/>
                  </a:moveTo>
                  <a:lnTo>
                    <a:pt x="0" y="5233"/>
                  </a:lnTo>
                  <a:lnTo>
                    <a:pt x="3387" y="5233"/>
                  </a:lnTo>
                  <a:lnTo>
                    <a:pt x="2014" y="1"/>
                  </a:lnTo>
                  <a:close/>
                </a:path>
              </a:pathLst>
            </a:custGeom>
            <a:solidFill>
              <a:srgbClr val="483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123">
              <a:extLst>
                <a:ext uri="{FF2B5EF4-FFF2-40B4-BE49-F238E27FC236}">
                  <a16:creationId xmlns:a16="http://schemas.microsoft.com/office/drawing/2014/main" id="{0D4AD329-886F-D512-ABA8-2863EF20A012}"/>
                </a:ext>
              </a:extLst>
            </p:cNvPr>
            <p:cNvSpPr/>
            <p:nvPr/>
          </p:nvSpPr>
          <p:spPr>
            <a:xfrm>
              <a:off x="-2267140" y="7118370"/>
              <a:ext cx="235780" cy="396435"/>
            </a:xfrm>
            <a:custGeom>
              <a:avLst/>
              <a:gdLst/>
              <a:ahLst/>
              <a:cxnLst/>
              <a:rect l="l" t="t" r="r" b="b"/>
              <a:pathLst>
                <a:path w="3399" h="5715" extrusionOk="0">
                  <a:moveTo>
                    <a:pt x="1689" y="0"/>
                  </a:moveTo>
                  <a:cubicBezTo>
                    <a:pt x="1675" y="0"/>
                    <a:pt x="1661" y="2"/>
                    <a:pt x="1647" y="5"/>
                  </a:cubicBezTo>
                  <a:lnTo>
                    <a:pt x="137" y="477"/>
                  </a:lnTo>
                  <a:cubicBezTo>
                    <a:pt x="53" y="498"/>
                    <a:pt x="1" y="592"/>
                    <a:pt x="32" y="686"/>
                  </a:cubicBezTo>
                  <a:lnTo>
                    <a:pt x="1542" y="5594"/>
                  </a:lnTo>
                  <a:cubicBezTo>
                    <a:pt x="1568" y="5673"/>
                    <a:pt x="1638" y="5715"/>
                    <a:pt x="1709" y="5715"/>
                  </a:cubicBezTo>
                  <a:cubicBezTo>
                    <a:pt x="1723" y="5715"/>
                    <a:pt x="1738" y="5713"/>
                    <a:pt x="1752" y="5709"/>
                  </a:cubicBezTo>
                  <a:lnTo>
                    <a:pt x="3262" y="5238"/>
                  </a:lnTo>
                  <a:cubicBezTo>
                    <a:pt x="3356" y="5217"/>
                    <a:pt x="3398" y="5122"/>
                    <a:pt x="3377" y="5028"/>
                  </a:cubicBezTo>
                  <a:lnTo>
                    <a:pt x="1857" y="120"/>
                  </a:lnTo>
                  <a:cubicBezTo>
                    <a:pt x="1839" y="49"/>
                    <a:pt x="1768" y="0"/>
                    <a:pt x="1689" y="0"/>
                  </a:cubicBezTo>
                  <a:close/>
                </a:path>
              </a:pathLst>
            </a:custGeom>
            <a:solidFill>
              <a:srgbClr val="5E4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123">
              <a:extLst>
                <a:ext uri="{FF2B5EF4-FFF2-40B4-BE49-F238E27FC236}">
                  <a16:creationId xmlns:a16="http://schemas.microsoft.com/office/drawing/2014/main" id="{E7E02F7A-8CB6-C9CC-7434-FB5609314EEF}"/>
                </a:ext>
              </a:extLst>
            </p:cNvPr>
            <p:cNvSpPr/>
            <p:nvPr/>
          </p:nvSpPr>
          <p:spPr>
            <a:xfrm>
              <a:off x="-2237312" y="7118647"/>
              <a:ext cx="206646" cy="388527"/>
            </a:xfrm>
            <a:custGeom>
              <a:avLst/>
              <a:gdLst/>
              <a:ahLst/>
              <a:cxnLst/>
              <a:rect l="l" t="t" r="r" b="b"/>
              <a:pathLst>
                <a:path w="2979" h="5601" extrusionOk="0">
                  <a:moveTo>
                    <a:pt x="1332" y="1"/>
                  </a:moveTo>
                  <a:lnTo>
                    <a:pt x="137" y="378"/>
                  </a:lnTo>
                  <a:cubicBezTo>
                    <a:pt x="42" y="399"/>
                    <a:pt x="0" y="494"/>
                    <a:pt x="21" y="588"/>
                  </a:cubicBezTo>
                  <a:lnTo>
                    <a:pt x="1542" y="5496"/>
                  </a:lnTo>
                  <a:cubicBezTo>
                    <a:pt x="1563" y="5548"/>
                    <a:pt x="1594" y="5590"/>
                    <a:pt x="1647" y="5601"/>
                  </a:cubicBezTo>
                  <a:lnTo>
                    <a:pt x="2842" y="5234"/>
                  </a:lnTo>
                  <a:cubicBezTo>
                    <a:pt x="2937" y="5202"/>
                    <a:pt x="2979" y="5108"/>
                    <a:pt x="2958" y="5024"/>
                  </a:cubicBezTo>
                  <a:lnTo>
                    <a:pt x="1437" y="116"/>
                  </a:lnTo>
                  <a:cubicBezTo>
                    <a:pt x="1427" y="64"/>
                    <a:pt x="1385" y="22"/>
                    <a:pt x="1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123">
              <a:extLst>
                <a:ext uri="{FF2B5EF4-FFF2-40B4-BE49-F238E27FC236}">
                  <a16:creationId xmlns:a16="http://schemas.microsoft.com/office/drawing/2014/main" id="{5FEB4956-C87E-3DAC-1186-FC76750EE7A0}"/>
                </a:ext>
              </a:extLst>
            </p:cNvPr>
            <p:cNvSpPr/>
            <p:nvPr/>
          </p:nvSpPr>
          <p:spPr>
            <a:xfrm>
              <a:off x="-2249660" y="7136475"/>
              <a:ext cx="117855" cy="66454"/>
            </a:xfrm>
            <a:custGeom>
              <a:avLst/>
              <a:gdLst/>
              <a:ahLst/>
              <a:cxnLst/>
              <a:rect l="l" t="t" r="r" b="b"/>
              <a:pathLst>
                <a:path w="1699" h="958" extrusionOk="0">
                  <a:moveTo>
                    <a:pt x="1448" y="1"/>
                  </a:moveTo>
                  <a:cubicBezTo>
                    <a:pt x="1434" y="1"/>
                    <a:pt x="1420" y="2"/>
                    <a:pt x="1405" y="6"/>
                  </a:cubicBezTo>
                  <a:lnTo>
                    <a:pt x="116" y="404"/>
                  </a:lnTo>
                  <a:cubicBezTo>
                    <a:pt x="42" y="425"/>
                    <a:pt x="0" y="499"/>
                    <a:pt x="21" y="583"/>
                  </a:cubicBezTo>
                  <a:lnTo>
                    <a:pt x="137" y="950"/>
                  </a:lnTo>
                  <a:cubicBezTo>
                    <a:pt x="152" y="955"/>
                    <a:pt x="168" y="958"/>
                    <a:pt x="184" y="958"/>
                  </a:cubicBezTo>
                  <a:cubicBezTo>
                    <a:pt x="199" y="958"/>
                    <a:pt x="215" y="955"/>
                    <a:pt x="231" y="950"/>
                  </a:cubicBezTo>
                  <a:lnTo>
                    <a:pt x="1605" y="530"/>
                  </a:lnTo>
                  <a:cubicBezTo>
                    <a:pt x="1647" y="520"/>
                    <a:pt x="1678" y="488"/>
                    <a:pt x="1699" y="446"/>
                  </a:cubicBezTo>
                  <a:lnTo>
                    <a:pt x="1594" y="100"/>
                  </a:lnTo>
                  <a:cubicBezTo>
                    <a:pt x="1568" y="40"/>
                    <a:pt x="1514" y="1"/>
                    <a:pt x="1448"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123">
              <a:extLst>
                <a:ext uri="{FF2B5EF4-FFF2-40B4-BE49-F238E27FC236}">
                  <a16:creationId xmlns:a16="http://schemas.microsoft.com/office/drawing/2014/main" id="{43E2B657-75C5-870E-DB2B-24738239BD09}"/>
                </a:ext>
              </a:extLst>
            </p:cNvPr>
            <p:cNvSpPr/>
            <p:nvPr/>
          </p:nvSpPr>
          <p:spPr>
            <a:xfrm>
              <a:off x="-2209703" y="7190235"/>
              <a:ext cx="77206" cy="43979"/>
            </a:xfrm>
            <a:custGeom>
              <a:avLst/>
              <a:gdLst/>
              <a:ahLst/>
              <a:cxnLst/>
              <a:rect l="l" t="t" r="r" b="b"/>
              <a:pathLst>
                <a:path w="1113" h="634" extrusionOk="0">
                  <a:moveTo>
                    <a:pt x="952" y="0"/>
                  </a:moveTo>
                  <a:cubicBezTo>
                    <a:pt x="942" y="0"/>
                    <a:pt x="933" y="3"/>
                    <a:pt x="924" y="7"/>
                  </a:cubicBezTo>
                  <a:lnTo>
                    <a:pt x="85" y="269"/>
                  </a:lnTo>
                  <a:cubicBezTo>
                    <a:pt x="32" y="280"/>
                    <a:pt x="1" y="332"/>
                    <a:pt x="22" y="385"/>
                  </a:cubicBezTo>
                  <a:lnTo>
                    <a:pt x="95" y="626"/>
                  </a:lnTo>
                  <a:cubicBezTo>
                    <a:pt x="106" y="631"/>
                    <a:pt x="116" y="634"/>
                    <a:pt x="127" y="634"/>
                  </a:cubicBezTo>
                  <a:cubicBezTo>
                    <a:pt x="137" y="634"/>
                    <a:pt x="148" y="631"/>
                    <a:pt x="158" y="626"/>
                  </a:cubicBezTo>
                  <a:lnTo>
                    <a:pt x="1050" y="353"/>
                  </a:lnTo>
                  <a:cubicBezTo>
                    <a:pt x="1081" y="343"/>
                    <a:pt x="1102" y="322"/>
                    <a:pt x="1112" y="301"/>
                  </a:cubicBezTo>
                  <a:lnTo>
                    <a:pt x="1039" y="70"/>
                  </a:lnTo>
                  <a:cubicBezTo>
                    <a:pt x="1023" y="29"/>
                    <a:pt x="987" y="0"/>
                    <a:pt x="952"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123">
              <a:extLst>
                <a:ext uri="{FF2B5EF4-FFF2-40B4-BE49-F238E27FC236}">
                  <a16:creationId xmlns:a16="http://schemas.microsoft.com/office/drawing/2014/main" id="{89C68EE2-1745-5F58-0175-F43D22899506}"/>
                </a:ext>
              </a:extLst>
            </p:cNvPr>
            <p:cNvSpPr/>
            <p:nvPr/>
          </p:nvSpPr>
          <p:spPr>
            <a:xfrm>
              <a:off x="-3166224" y="7116497"/>
              <a:ext cx="312847" cy="153510"/>
            </a:xfrm>
            <a:custGeom>
              <a:avLst/>
              <a:gdLst/>
              <a:ahLst/>
              <a:cxnLst/>
              <a:rect l="l" t="t" r="r" b="b"/>
              <a:pathLst>
                <a:path w="4510" h="2213" extrusionOk="0">
                  <a:moveTo>
                    <a:pt x="0" y="0"/>
                  </a:moveTo>
                  <a:cubicBezTo>
                    <a:pt x="483" y="588"/>
                    <a:pt x="462" y="1657"/>
                    <a:pt x="0" y="2213"/>
                  </a:cubicBezTo>
                  <a:lnTo>
                    <a:pt x="4237" y="2213"/>
                  </a:lnTo>
                  <a:cubicBezTo>
                    <a:pt x="4510" y="2213"/>
                    <a:pt x="4510" y="0"/>
                    <a:pt x="4237" y="0"/>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123">
              <a:extLst>
                <a:ext uri="{FF2B5EF4-FFF2-40B4-BE49-F238E27FC236}">
                  <a16:creationId xmlns:a16="http://schemas.microsoft.com/office/drawing/2014/main" id="{79D69833-6A36-9505-0D1B-F7429DC0F3E3}"/>
                </a:ext>
              </a:extLst>
            </p:cNvPr>
            <p:cNvSpPr/>
            <p:nvPr/>
          </p:nvSpPr>
          <p:spPr>
            <a:xfrm>
              <a:off x="-2921076" y="7106299"/>
              <a:ext cx="360850" cy="173211"/>
            </a:xfrm>
            <a:custGeom>
              <a:avLst/>
              <a:gdLst/>
              <a:ahLst/>
              <a:cxnLst/>
              <a:rect l="l" t="t" r="r" b="b"/>
              <a:pathLst>
                <a:path w="5202" h="2497" extrusionOk="0">
                  <a:moveTo>
                    <a:pt x="126" y="1"/>
                  </a:moveTo>
                  <a:cubicBezTo>
                    <a:pt x="53" y="1"/>
                    <a:pt x="0" y="74"/>
                    <a:pt x="11" y="147"/>
                  </a:cubicBezTo>
                  <a:cubicBezTo>
                    <a:pt x="0" y="221"/>
                    <a:pt x="53" y="284"/>
                    <a:pt x="126" y="294"/>
                  </a:cubicBezTo>
                  <a:lnTo>
                    <a:pt x="262" y="294"/>
                  </a:lnTo>
                  <a:cubicBezTo>
                    <a:pt x="619" y="294"/>
                    <a:pt x="619" y="2192"/>
                    <a:pt x="262" y="2192"/>
                  </a:cubicBezTo>
                  <a:lnTo>
                    <a:pt x="126" y="2192"/>
                  </a:lnTo>
                  <a:cubicBezTo>
                    <a:pt x="53" y="2203"/>
                    <a:pt x="0" y="2266"/>
                    <a:pt x="11" y="2339"/>
                  </a:cubicBezTo>
                  <a:cubicBezTo>
                    <a:pt x="0" y="2412"/>
                    <a:pt x="53" y="2486"/>
                    <a:pt x="126" y="2496"/>
                  </a:cubicBezTo>
                  <a:lnTo>
                    <a:pt x="4258" y="2496"/>
                  </a:lnTo>
                  <a:cubicBezTo>
                    <a:pt x="5202" y="2496"/>
                    <a:pt x="5202"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123">
              <a:extLst>
                <a:ext uri="{FF2B5EF4-FFF2-40B4-BE49-F238E27FC236}">
                  <a16:creationId xmlns:a16="http://schemas.microsoft.com/office/drawing/2014/main" id="{4E6929D2-066B-2DD8-D567-E62E574B73DC}"/>
                </a:ext>
              </a:extLst>
            </p:cNvPr>
            <p:cNvSpPr/>
            <p:nvPr/>
          </p:nvSpPr>
          <p:spPr>
            <a:xfrm>
              <a:off x="-3183705" y="7106299"/>
              <a:ext cx="301263" cy="20463"/>
            </a:xfrm>
            <a:custGeom>
              <a:avLst/>
              <a:gdLst/>
              <a:ahLst/>
              <a:cxnLst/>
              <a:rect l="l" t="t" r="r" b="b"/>
              <a:pathLst>
                <a:path w="4343" h="295" extrusionOk="0">
                  <a:moveTo>
                    <a:pt x="85" y="1"/>
                  </a:moveTo>
                  <a:cubicBezTo>
                    <a:pt x="43" y="1"/>
                    <a:pt x="1" y="63"/>
                    <a:pt x="1" y="147"/>
                  </a:cubicBezTo>
                  <a:cubicBezTo>
                    <a:pt x="1" y="231"/>
                    <a:pt x="43" y="294"/>
                    <a:pt x="85" y="294"/>
                  </a:cubicBezTo>
                  <a:lnTo>
                    <a:pt x="4342" y="294"/>
                  </a:lnTo>
                  <a:lnTo>
                    <a:pt x="4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123">
              <a:extLst>
                <a:ext uri="{FF2B5EF4-FFF2-40B4-BE49-F238E27FC236}">
                  <a16:creationId xmlns:a16="http://schemas.microsoft.com/office/drawing/2014/main" id="{BCB00581-FBE2-7AB8-DE4E-00BD3CD6FEAC}"/>
                </a:ext>
              </a:extLst>
            </p:cNvPr>
            <p:cNvSpPr/>
            <p:nvPr/>
          </p:nvSpPr>
          <p:spPr>
            <a:xfrm>
              <a:off x="-3183705" y="7258355"/>
              <a:ext cx="301263" cy="21157"/>
            </a:xfrm>
            <a:custGeom>
              <a:avLst/>
              <a:gdLst/>
              <a:ahLst/>
              <a:cxnLst/>
              <a:rect l="l" t="t" r="r" b="b"/>
              <a:pathLst>
                <a:path w="4343" h="305" extrusionOk="0">
                  <a:moveTo>
                    <a:pt x="85" y="0"/>
                  </a:moveTo>
                  <a:cubicBezTo>
                    <a:pt x="43" y="0"/>
                    <a:pt x="1" y="63"/>
                    <a:pt x="1" y="147"/>
                  </a:cubicBezTo>
                  <a:cubicBezTo>
                    <a:pt x="1" y="231"/>
                    <a:pt x="43" y="304"/>
                    <a:pt x="85" y="304"/>
                  </a:cubicBezTo>
                  <a:lnTo>
                    <a:pt x="4342" y="304"/>
                  </a:lnTo>
                  <a:lnTo>
                    <a:pt x="4342" y="0"/>
                  </a:lnTo>
                  <a:close/>
                </a:path>
              </a:pathLst>
            </a:custGeom>
            <a:solidFill>
              <a:srgbClr val="578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123">
              <a:extLst>
                <a:ext uri="{FF2B5EF4-FFF2-40B4-BE49-F238E27FC236}">
                  <a16:creationId xmlns:a16="http://schemas.microsoft.com/office/drawing/2014/main" id="{3AF2EA3E-BFB9-3736-D678-C81EC06A63FD}"/>
                </a:ext>
              </a:extLst>
            </p:cNvPr>
            <p:cNvSpPr/>
            <p:nvPr/>
          </p:nvSpPr>
          <p:spPr>
            <a:xfrm>
              <a:off x="-3182942" y="7106299"/>
              <a:ext cx="622712" cy="173211"/>
            </a:xfrm>
            <a:custGeom>
              <a:avLst/>
              <a:gdLst/>
              <a:ahLst/>
              <a:cxnLst/>
              <a:rect l="l" t="t" r="r" b="b"/>
              <a:pathLst>
                <a:path w="8977" h="2497" extrusionOk="0">
                  <a:moveTo>
                    <a:pt x="6355" y="1"/>
                  </a:moveTo>
                  <a:cubicBezTo>
                    <a:pt x="5988" y="546"/>
                    <a:pt x="5254" y="1070"/>
                    <a:pt x="4300" y="1416"/>
                  </a:cubicBezTo>
                  <a:cubicBezTo>
                    <a:pt x="4279" y="1825"/>
                    <a:pt x="4195" y="2192"/>
                    <a:pt x="4037" y="2192"/>
                  </a:cubicBezTo>
                  <a:lnTo>
                    <a:pt x="84" y="2192"/>
                  </a:lnTo>
                  <a:cubicBezTo>
                    <a:pt x="32" y="2192"/>
                    <a:pt x="0" y="2255"/>
                    <a:pt x="0" y="2339"/>
                  </a:cubicBezTo>
                  <a:cubicBezTo>
                    <a:pt x="0" y="2423"/>
                    <a:pt x="32" y="2496"/>
                    <a:pt x="84" y="2496"/>
                  </a:cubicBezTo>
                  <a:lnTo>
                    <a:pt x="8033" y="2496"/>
                  </a:lnTo>
                  <a:cubicBezTo>
                    <a:pt x="8977" y="2496"/>
                    <a:pt x="8977" y="1"/>
                    <a:pt x="8022" y="1"/>
                  </a:cubicBezTo>
                  <a:close/>
                </a:path>
              </a:pathLst>
            </a:custGeom>
            <a:solidFill>
              <a:srgbClr val="3D7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123">
              <a:extLst>
                <a:ext uri="{FF2B5EF4-FFF2-40B4-BE49-F238E27FC236}">
                  <a16:creationId xmlns:a16="http://schemas.microsoft.com/office/drawing/2014/main" id="{3554B9ED-2086-78A9-B8C4-E71A49355F3C}"/>
                </a:ext>
              </a:extLst>
            </p:cNvPr>
            <p:cNvSpPr/>
            <p:nvPr/>
          </p:nvSpPr>
          <p:spPr>
            <a:xfrm>
              <a:off x="-3152420" y="7170326"/>
              <a:ext cx="211016" cy="79773"/>
            </a:xfrm>
            <a:custGeom>
              <a:avLst/>
              <a:gdLst/>
              <a:ahLst/>
              <a:cxnLst/>
              <a:rect l="l" t="t" r="r" b="b"/>
              <a:pathLst>
                <a:path w="3042" h="1150" extrusionOk="0">
                  <a:moveTo>
                    <a:pt x="127" y="0"/>
                  </a:moveTo>
                  <a:cubicBezTo>
                    <a:pt x="189" y="367"/>
                    <a:pt x="147" y="745"/>
                    <a:pt x="1" y="1091"/>
                  </a:cubicBezTo>
                  <a:lnTo>
                    <a:pt x="231" y="1112"/>
                  </a:lnTo>
                  <a:cubicBezTo>
                    <a:pt x="570" y="1138"/>
                    <a:pt x="896" y="1150"/>
                    <a:pt x="1197" y="1150"/>
                  </a:cubicBezTo>
                  <a:cubicBezTo>
                    <a:pt x="2247" y="1150"/>
                    <a:pt x="3004" y="1002"/>
                    <a:pt x="3021" y="766"/>
                  </a:cubicBezTo>
                  <a:cubicBezTo>
                    <a:pt x="3042" y="462"/>
                    <a:pt x="1836" y="126"/>
                    <a:pt x="315" y="11"/>
                  </a:cubicBezTo>
                  <a:lnTo>
                    <a:pt x="127" y="0"/>
                  </a:ln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123">
              <a:extLst>
                <a:ext uri="{FF2B5EF4-FFF2-40B4-BE49-F238E27FC236}">
                  <a16:creationId xmlns:a16="http://schemas.microsoft.com/office/drawing/2014/main" id="{612A3BD1-BA70-B5AE-541E-0982C4E1C7E1}"/>
                </a:ext>
              </a:extLst>
            </p:cNvPr>
            <p:cNvSpPr/>
            <p:nvPr/>
          </p:nvSpPr>
          <p:spPr>
            <a:xfrm>
              <a:off x="-3072369" y="7145562"/>
              <a:ext cx="157187" cy="6659"/>
            </a:xfrm>
            <a:custGeom>
              <a:avLst/>
              <a:gdLst/>
              <a:ahLst/>
              <a:cxnLst/>
              <a:rect l="l" t="t" r="r" b="b"/>
              <a:pathLst>
                <a:path w="2266" h="96" extrusionOk="0">
                  <a:moveTo>
                    <a:pt x="1133" y="1"/>
                  </a:moveTo>
                  <a:cubicBezTo>
                    <a:pt x="504" y="1"/>
                    <a:pt x="0" y="22"/>
                    <a:pt x="0" y="53"/>
                  </a:cubicBezTo>
                  <a:cubicBezTo>
                    <a:pt x="0" y="74"/>
                    <a:pt x="504" y="95"/>
                    <a:pt x="1133" y="95"/>
                  </a:cubicBezTo>
                  <a:cubicBezTo>
                    <a:pt x="1751" y="95"/>
                    <a:pt x="2265" y="74"/>
                    <a:pt x="2265" y="53"/>
                  </a:cubicBezTo>
                  <a:cubicBezTo>
                    <a:pt x="2265" y="22"/>
                    <a:pt x="1751" y="1"/>
                    <a:pt x="1133" y="1"/>
                  </a:cubicBezTo>
                  <a:close/>
                </a:path>
              </a:pathLst>
            </a:custGeom>
            <a:solidFill>
              <a:srgbClr val="CE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123">
              <a:extLst>
                <a:ext uri="{FF2B5EF4-FFF2-40B4-BE49-F238E27FC236}">
                  <a16:creationId xmlns:a16="http://schemas.microsoft.com/office/drawing/2014/main" id="{3FBDB8A3-334F-122B-BF16-AC487C82075A}"/>
                </a:ext>
              </a:extLst>
            </p:cNvPr>
            <p:cNvSpPr/>
            <p:nvPr/>
          </p:nvSpPr>
          <p:spPr>
            <a:xfrm>
              <a:off x="-3108024" y="7204525"/>
              <a:ext cx="203039" cy="4440"/>
            </a:xfrm>
            <a:custGeom>
              <a:avLst/>
              <a:gdLst/>
              <a:ahLst/>
              <a:cxnLst/>
              <a:rect l="l" t="t" r="r" b="b"/>
              <a:pathLst>
                <a:path w="2927" h="64" extrusionOk="0">
                  <a:moveTo>
                    <a:pt x="1458" y="0"/>
                  </a:moveTo>
                  <a:cubicBezTo>
                    <a:pt x="650" y="0"/>
                    <a:pt x="0" y="11"/>
                    <a:pt x="0" y="32"/>
                  </a:cubicBezTo>
                  <a:cubicBezTo>
                    <a:pt x="0" y="42"/>
                    <a:pt x="650" y="63"/>
                    <a:pt x="1458" y="63"/>
                  </a:cubicBezTo>
                  <a:cubicBezTo>
                    <a:pt x="2265" y="63"/>
                    <a:pt x="2926" y="42"/>
                    <a:pt x="2926" y="32"/>
                  </a:cubicBezTo>
                  <a:cubicBezTo>
                    <a:pt x="2926" y="11"/>
                    <a:pt x="2265" y="0"/>
                    <a:pt x="1458" y="0"/>
                  </a:cubicBezTo>
                  <a:close/>
                </a:path>
              </a:pathLst>
            </a:custGeom>
            <a:solidFill>
              <a:srgbClr val="CE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123">
              <a:extLst>
                <a:ext uri="{FF2B5EF4-FFF2-40B4-BE49-F238E27FC236}">
                  <a16:creationId xmlns:a16="http://schemas.microsoft.com/office/drawing/2014/main" id="{5227237B-BA70-7BC1-AD13-E1B1CE681B4F}"/>
                </a:ext>
              </a:extLst>
            </p:cNvPr>
            <p:cNvSpPr/>
            <p:nvPr/>
          </p:nvSpPr>
          <p:spPr>
            <a:xfrm>
              <a:off x="-3329864" y="7295467"/>
              <a:ext cx="283019" cy="200819"/>
            </a:xfrm>
            <a:custGeom>
              <a:avLst/>
              <a:gdLst/>
              <a:ahLst/>
              <a:cxnLst/>
              <a:rect l="l" t="t" r="r" b="b"/>
              <a:pathLst>
                <a:path w="4080" h="2895" extrusionOk="0">
                  <a:moveTo>
                    <a:pt x="0" y="0"/>
                  </a:moveTo>
                  <a:cubicBezTo>
                    <a:pt x="325" y="923"/>
                    <a:pt x="262" y="1898"/>
                    <a:pt x="0" y="2894"/>
                  </a:cubicBezTo>
                  <a:lnTo>
                    <a:pt x="3775" y="2894"/>
                  </a:lnTo>
                  <a:cubicBezTo>
                    <a:pt x="3776" y="2894"/>
                    <a:pt x="3776" y="2894"/>
                    <a:pt x="3777" y="2894"/>
                  </a:cubicBezTo>
                  <a:cubicBezTo>
                    <a:pt x="4079" y="2894"/>
                    <a:pt x="4079" y="0"/>
                    <a:pt x="3775"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123">
              <a:extLst>
                <a:ext uri="{FF2B5EF4-FFF2-40B4-BE49-F238E27FC236}">
                  <a16:creationId xmlns:a16="http://schemas.microsoft.com/office/drawing/2014/main" id="{47978CD6-24A6-861D-4935-2D993938D539}"/>
                </a:ext>
              </a:extLst>
            </p:cNvPr>
            <p:cNvSpPr/>
            <p:nvPr/>
          </p:nvSpPr>
          <p:spPr>
            <a:xfrm>
              <a:off x="-3334998" y="7286727"/>
              <a:ext cx="283019" cy="213166"/>
            </a:xfrm>
            <a:custGeom>
              <a:avLst/>
              <a:gdLst/>
              <a:ahLst/>
              <a:cxnLst/>
              <a:rect l="l" t="t" r="r" b="b"/>
              <a:pathLst>
                <a:path w="4080" h="3073" extrusionOk="0">
                  <a:moveTo>
                    <a:pt x="1" y="0"/>
                  </a:moveTo>
                  <a:cubicBezTo>
                    <a:pt x="126" y="294"/>
                    <a:pt x="221" y="598"/>
                    <a:pt x="263" y="913"/>
                  </a:cubicBezTo>
                  <a:cubicBezTo>
                    <a:pt x="1825" y="1122"/>
                    <a:pt x="3000" y="1668"/>
                    <a:pt x="2947" y="2181"/>
                  </a:cubicBezTo>
                  <a:cubicBezTo>
                    <a:pt x="2901" y="2642"/>
                    <a:pt x="1925" y="2932"/>
                    <a:pt x="622" y="2932"/>
                  </a:cubicBezTo>
                  <a:cubicBezTo>
                    <a:pt x="442" y="2932"/>
                    <a:pt x="255" y="2927"/>
                    <a:pt x="64" y="2915"/>
                  </a:cubicBezTo>
                  <a:cubicBezTo>
                    <a:pt x="53" y="2968"/>
                    <a:pt x="32" y="3020"/>
                    <a:pt x="11" y="3073"/>
                  </a:cubicBezTo>
                  <a:lnTo>
                    <a:pt x="3786" y="3073"/>
                  </a:lnTo>
                  <a:cubicBezTo>
                    <a:pt x="4080" y="3073"/>
                    <a:pt x="4080" y="0"/>
                    <a:pt x="3776" y="0"/>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123">
              <a:extLst>
                <a:ext uri="{FF2B5EF4-FFF2-40B4-BE49-F238E27FC236}">
                  <a16:creationId xmlns:a16="http://schemas.microsoft.com/office/drawing/2014/main" id="{C215D6DC-4627-7B4A-C3A8-AC5D5057DB56}"/>
                </a:ext>
              </a:extLst>
            </p:cNvPr>
            <p:cNvSpPr/>
            <p:nvPr/>
          </p:nvSpPr>
          <p:spPr>
            <a:xfrm>
              <a:off x="-3126962" y="7277986"/>
              <a:ext cx="472185" cy="229953"/>
            </a:xfrm>
            <a:custGeom>
              <a:avLst/>
              <a:gdLst/>
              <a:ahLst/>
              <a:cxnLst/>
              <a:rect l="l" t="t" r="r" b="b"/>
              <a:pathLst>
                <a:path w="6807" h="3315" extrusionOk="0">
                  <a:moveTo>
                    <a:pt x="137" y="0"/>
                  </a:moveTo>
                  <a:cubicBezTo>
                    <a:pt x="64" y="0"/>
                    <a:pt x="1" y="53"/>
                    <a:pt x="1" y="126"/>
                  </a:cubicBezTo>
                  <a:cubicBezTo>
                    <a:pt x="1" y="200"/>
                    <a:pt x="64" y="252"/>
                    <a:pt x="137" y="252"/>
                  </a:cubicBezTo>
                  <a:lnTo>
                    <a:pt x="284" y="252"/>
                  </a:lnTo>
                  <a:cubicBezTo>
                    <a:pt x="693" y="252"/>
                    <a:pt x="693" y="3062"/>
                    <a:pt x="284" y="3062"/>
                  </a:cubicBezTo>
                  <a:lnTo>
                    <a:pt x="137" y="3062"/>
                  </a:lnTo>
                  <a:cubicBezTo>
                    <a:pt x="64" y="3062"/>
                    <a:pt x="1" y="3115"/>
                    <a:pt x="1" y="3188"/>
                  </a:cubicBezTo>
                  <a:cubicBezTo>
                    <a:pt x="1" y="3262"/>
                    <a:pt x="64" y="3314"/>
                    <a:pt x="137" y="3314"/>
                  </a:cubicBezTo>
                  <a:lnTo>
                    <a:pt x="5737" y="3314"/>
                  </a:lnTo>
                  <a:cubicBezTo>
                    <a:pt x="6806" y="3304"/>
                    <a:pt x="6806" y="0"/>
                    <a:pt x="5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123">
              <a:extLst>
                <a:ext uri="{FF2B5EF4-FFF2-40B4-BE49-F238E27FC236}">
                  <a16:creationId xmlns:a16="http://schemas.microsoft.com/office/drawing/2014/main" id="{BF400C29-498B-B615-0BBB-1486FD7342E0}"/>
                </a:ext>
              </a:extLst>
            </p:cNvPr>
            <p:cNvSpPr/>
            <p:nvPr/>
          </p:nvSpPr>
          <p:spPr>
            <a:xfrm>
              <a:off x="-3355392" y="7277986"/>
              <a:ext cx="271435" cy="17550"/>
            </a:xfrm>
            <a:custGeom>
              <a:avLst/>
              <a:gdLst/>
              <a:ahLst/>
              <a:cxnLst/>
              <a:rect l="l" t="t" r="r" b="b"/>
              <a:pathLst>
                <a:path w="3913" h="253" extrusionOk="0">
                  <a:moveTo>
                    <a:pt x="116" y="0"/>
                  </a:moveTo>
                  <a:cubicBezTo>
                    <a:pt x="1" y="42"/>
                    <a:pt x="1" y="210"/>
                    <a:pt x="116" y="252"/>
                  </a:cubicBezTo>
                  <a:lnTo>
                    <a:pt x="3912" y="252"/>
                  </a:lnTo>
                  <a:lnTo>
                    <a:pt x="3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123">
              <a:extLst>
                <a:ext uri="{FF2B5EF4-FFF2-40B4-BE49-F238E27FC236}">
                  <a16:creationId xmlns:a16="http://schemas.microsoft.com/office/drawing/2014/main" id="{B32A7ED4-5B78-AF07-AF0E-3D34FC31841C}"/>
                </a:ext>
              </a:extLst>
            </p:cNvPr>
            <p:cNvSpPr/>
            <p:nvPr/>
          </p:nvSpPr>
          <p:spPr>
            <a:xfrm>
              <a:off x="-3354629" y="7490392"/>
              <a:ext cx="270672" cy="17550"/>
            </a:xfrm>
            <a:custGeom>
              <a:avLst/>
              <a:gdLst/>
              <a:ahLst/>
              <a:cxnLst/>
              <a:rect l="l" t="t" r="r" b="b"/>
              <a:pathLst>
                <a:path w="3902" h="253" extrusionOk="0">
                  <a:moveTo>
                    <a:pt x="105" y="0"/>
                  </a:moveTo>
                  <a:cubicBezTo>
                    <a:pt x="42" y="0"/>
                    <a:pt x="0" y="63"/>
                    <a:pt x="11" y="126"/>
                  </a:cubicBezTo>
                  <a:cubicBezTo>
                    <a:pt x="0" y="189"/>
                    <a:pt x="42" y="242"/>
                    <a:pt x="105" y="252"/>
                  </a:cubicBezTo>
                  <a:lnTo>
                    <a:pt x="3901" y="252"/>
                  </a:lnTo>
                  <a:lnTo>
                    <a:pt x="39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123">
              <a:extLst>
                <a:ext uri="{FF2B5EF4-FFF2-40B4-BE49-F238E27FC236}">
                  <a16:creationId xmlns:a16="http://schemas.microsoft.com/office/drawing/2014/main" id="{47694296-E0FA-EF11-1751-13543FE0D1B6}"/>
                </a:ext>
              </a:extLst>
            </p:cNvPr>
            <p:cNvSpPr/>
            <p:nvPr/>
          </p:nvSpPr>
          <p:spPr>
            <a:xfrm>
              <a:off x="-3355392" y="7277986"/>
              <a:ext cx="483838" cy="149903"/>
            </a:xfrm>
            <a:custGeom>
              <a:avLst/>
              <a:gdLst/>
              <a:ahLst/>
              <a:cxnLst/>
              <a:rect l="l" t="t" r="r" b="b"/>
              <a:pathLst>
                <a:path w="6975" h="2161" extrusionOk="0">
                  <a:moveTo>
                    <a:pt x="116" y="0"/>
                  </a:moveTo>
                  <a:cubicBezTo>
                    <a:pt x="1" y="42"/>
                    <a:pt x="1" y="210"/>
                    <a:pt x="116" y="252"/>
                  </a:cubicBezTo>
                  <a:lnTo>
                    <a:pt x="3577" y="252"/>
                  </a:lnTo>
                  <a:cubicBezTo>
                    <a:pt x="3828" y="252"/>
                    <a:pt x="3933" y="1343"/>
                    <a:pt x="3870" y="2161"/>
                  </a:cubicBezTo>
                  <a:cubicBezTo>
                    <a:pt x="5045" y="1888"/>
                    <a:pt x="6094" y="1206"/>
                    <a:pt x="6807" y="231"/>
                  </a:cubicBezTo>
                  <a:cubicBezTo>
                    <a:pt x="6870" y="158"/>
                    <a:pt x="6922" y="74"/>
                    <a:pt x="6974" y="0"/>
                  </a:cubicBezTo>
                  <a:close/>
                </a:path>
              </a:pathLst>
            </a:custGeom>
            <a:solidFill>
              <a:srgbClr val="E2A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123">
              <a:extLst>
                <a:ext uri="{FF2B5EF4-FFF2-40B4-BE49-F238E27FC236}">
                  <a16:creationId xmlns:a16="http://schemas.microsoft.com/office/drawing/2014/main" id="{7CE5C3BA-D837-A2A7-FC6B-7E5DA9EF841F}"/>
                </a:ext>
              </a:extLst>
            </p:cNvPr>
            <p:cNvSpPr/>
            <p:nvPr/>
          </p:nvSpPr>
          <p:spPr>
            <a:xfrm>
              <a:off x="-3043997" y="7331816"/>
              <a:ext cx="48072" cy="122295"/>
            </a:xfrm>
            <a:custGeom>
              <a:avLst/>
              <a:gdLst/>
              <a:ahLst/>
              <a:cxnLst/>
              <a:rect l="l" t="t" r="r" b="b"/>
              <a:pathLst>
                <a:path w="693" h="1763" extrusionOk="0">
                  <a:moveTo>
                    <a:pt x="0" y="0"/>
                  </a:moveTo>
                  <a:cubicBezTo>
                    <a:pt x="84" y="0"/>
                    <a:pt x="84" y="1762"/>
                    <a:pt x="0" y="1762"/>
                  </a:cubicBezTo>
                  <a:lnTo>
                    <a:pt x="598" y="1762"/>
                  </a:lnTo>
                  <a:cubicBezTo>
                    <a:pt x="692" y="1762"/>
                    <a:pt x="692" y="0"/>
                    <a:pt x="598"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123">
              <a:extLst>
                <a:ext uri="{FF2B5EF4-FFF2-40B4-BE49-F238E27FC236}">
                  <a16:creationId xmlns:a16="http://schemas.microsoft.com/office/drawing/2014/main" id="{2A881C2B-FDCF-C80E-CBD0-E381D416F5D8}"/>
                </a:ext>
              </a:extLst>
            </p:cNvPr>
            <p:cNvSpPr/>
            <p:nvPr/>
          </p:nvSpPr>
          <p:spPr>
            <a:xfrm>
              <a:off x="-2977820" y="7352904"/>
              <a:ext cx="31354" cy="80050"/>
            </a:xfrm>
            <a:custGeom>
              <a:avLst/>
              <a:gdLst/>
              <a:ahLst/>
              <a:cxnLst/>
              <a:rect l="l" t="t" r="r" b="b"/>
              <a:pathLst>
                <a:path w="452" h="1154" extrusionOk="0">
                  <a:moveTo>
                    <a:pt x="0" y="0"/>
                  </a:moveTo>
                  <a:cubicBezTo>
                    <a:pt x="53" y="0"/>
                    <a:pt x="53" y="1154"/>
                    <a:pt x="0" y="1154"/>
                  </a:cubicBezTo>
                  <a:lnTo>
                    <a:pt x="388" y="1154"/>
                  </a:lnTo>
                  <a:cubicBezTo>
                    <a:pt x="451" y="1154"/>
                    <a:pt x="451" y="0"/>
                    <a:pt x="388"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123">
              <a:extLst>
                <a:ext uri="{FF2B5EF4-FFF2-40B4-BE49-F238E27FC236}">
                  <a16:creationId xmlns:a16="http://schemas.microsoft.com/office/drawing/2014/main" id="{E71C9638-6088-526D-AF08-4751FDF5F30B}"/>
                </a:ext>
              </a:extLst>
            </p:cNvPr>
            <p:cNvSpPr/>
            <p:nvPr/>
          </p:nvSpPr>
          <p:spPr>
            <a:xfrm>
              <a:off x="-2427867" y="7055383"/>
              <a:ext cx="136793" cy="132492"/>
            </a:xfrm>
            <a:custGeom>
              <a:avLst/>
              <a:gdLst/>
              <a:ahLst/>
              <a:cxnLst/>
              <a:rect l="l" t="t" r="r" b="b"/>
              <a:pathLst>
                <a:path w="1972" h="1910" extrusionOk="0">
                  <a:moveTo>
                    <a:pt x="147" y="1"/>
                  </a:moveTo>
                  <a:cubicBezTo>
                    <a:pt x="0" y="1"/>
                    <a:pt x="0" y="1909"/>
                    <a:pt x="147" y="1909"/>
                  </a:cubicBezTo>
                  <a:lnTo>
                    <a:pt x="1971" y="1909"/>
                  </a:lnTo>
                  <a:cubicBezTo>
                    <a:pt x="1741" y="1573"/>
                    <a:pt x="1688" y="661"/>
                    <a:pt x="1971" y="1"/>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123">
              <a:extLst>
                <a:ext uri="{FF2B5EF4-FFF2-40B4-BE49-F238E27FC236}">
                  <a16:creationId xmlns:a16="http://schemas.microsoft.com/office/drawing/2014/main" id="{412FB423-2E6B-358D-9BE8-21362A3F8CB0}"/>
                </a:ext>
              </a:extLst>
            </p:cNvPr>
            <p:cNvSpPr/>
            <p:nvPr/>
          </p:nvSpPr>
          <p:spPr>
            <a:xfrm>
              <a:off x="-2395264" y="7095339"/>
              <a:ext cx="93993" cy="65622"/>
            </a:xfrm>
            <a:custGeom>
              <a:avLst/>
              <a:gdLst/>
              <a:ahLst/>
              <a:cxnLst/>
              <a:rect l="l" t="t" r="r" b="b"/>
              <a:pathLst>
                <a:path w="1355" h="946" extrusionOk="0">
                  <a:moveTo>
                    <a:pt x="645" y="1"/>
                  </a:moveTo>
                  <a:cubicBezTo>
                    <a:pt x="179" y="1"/>
                    <a:pt x="0" y="416"/>
                    <a:pt x="23" y="672"/>
                  </a:cubicBezTo>
                  <a:cubicBezTo>
                    <a:pt x="44" y="861"/>
                    <a:pt x="694" y="945"/>
                    <a:pt x="1355" y="945"/>
                  </a:cubicBezTo>
                  <a:cubicBezTo>
                    <a:pt x="1313" y="704"/>
                    <a:pt x="1302" y="463"/>
                    <a:pt x="1323" y="221"/>
                  </a:cubicBezTo>
                  <a:cubicBezTo>
                    <a:pt x="1051" y="63"/>
                    <a:pt x="826" y="1"/>
                    <a:pt x="645"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123">
              <a:extLst>
                <a:ext uri="{FF2B5EF4-FFF2-40B4-BE49-F238E27FC236}">
                  <a16:creationId xmlns:a16="http://schemas.microsoft.com/office/drawing/2014/main" id="{5A19F293-2CEC-B24B-99D4-28C205CC0C0F}"/>
                </a:ext>
              </a:extLst>
            </p:cNvPr>
            <p:cNvSpPr/>
            <p:nvPr/>
          </p:nvSpPr>
          <p:spPr>
            <a:xfrm>
              <a:off x="-2411912" y="7048099"/>
              <a:ext cx="151360" cy="22614"/>
            </a:xfrm>
            <a:custGeom>
              <a:avLst/>
              <a:gdLst/>
              <a:ahLst/>
              <a:cxnLst/>
              <a:rect l="l" t="t" r="r" b="b"/>
              <a:pathLst>
                <a:path w="2182" h="326" extrusionOk="0">
                  <a:moveTo>
                    <a:pt x="1" y="1"/>
                  </a:moveTo>
                  <a:lnTo>
                    <a:pt x="1" y="326"/>
                  </a:lnTo>
                  <a:lnTo>
                    <a:pt x="2014" y="326"/>
                  </a:lnTo>
                  <a:cubicBezTo>
                    <a:pt x="2182" y="326"/>
                    <a:pt x="2182" y="1"/>
                    <a:pt x="2014" y="1"/>
                  </a:cubicBezTo>
                  <a:close/>
                </a:path>
              </a:pathLst>
            </a:custGeom>
            <a:solidFill>
              <a:srgbClr val="E2A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123">
              <a:extLst>
                <a:ext uri="{FF2B5EF4-FFF2-40B4-BE49-F238E27FC236}">
                  <a16:creationId xmlns:a16="http://schemas.microsoft.com/office/drawing/2014/main" id="{0026954F-0206-54CF-41DE-D4D15C9C8888}"/>
                </a:ext>
              </a:extLst>
            </p:cNvPr>
            <p:cNvSpPr/>
            <p:nvPr/>
          </p:nvSpPr>
          <p:spPr>
            <a:xfrm>
              <a:off x="-2411912" y="7171020"/>
              <a:ext cx="149209" cy="23377"/>
            </a:xfrm>
            <a:custGeom>
              <a:avLst/>
              <a:gdLst/>
              <a:ahLst/>
              <a:cxnLst/>
              <a:rect l="l" t="t" r="r" b="b"/>
              <a:pathLst>
                <a:path w="2151" h="337" extrusionOk="0">
                  <a:moveTo>
                    <a:pt x="1" y="1"/>
                  </a:moveTo>
                  <a:lnTo>
                    <a:pt x="1" y="336"/>
                  </a:lnTo>
                  <a:lnTo>
                    <a:pt x="2014" y="336"/>
                  </a:lnTo>
                  <a:cubicBezTo>
                    <a:pt x="2150" y="336"/>
                    <a:pt x="2150" y="1"/>
                    <a:pt x="2014" y="1"/>
                  </a:cubicBezTo>
                  <a:close/>
                </a:path>
              </a:pathLst>
            </a:custGeom>
            <a:solidFill>
              <a:srgbClr val="E2A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123">
              <a:extLst>
                <a:ext uri="{FF2B5EF4-FFF2-40B4-BE49-F238E27FC236}">
                  <a16:creationId xmlns:a16="http://schemas.microsoft.com/office/drawing/2014/main" id="{2EC3E7AA-3A02-7630-9DC4-C4B10D1F2876}"/>
                </a:ext>
              </a:extLst>
            </p:cNvPr>
            <p:cNvSpPr/>
            <p:nvPr/>
          </p:nvSpPr>
          <p:spPr>
            <a:xfrm>
              <a:off x="-2718868" y="7048099"/>
              <a:ext cx="328108" cy="146296"/>
            </a:xfrm>
            <a:custGeom>
              <a:avLst/>
              <a:gdLst/>
              <a:ahLst/>
              <a:cxnLst/>
              <a:rect l="l" t="t" r="r" b="b"/>
              <a:pathLst>
                <a:path w="4730" h="2109" extrusionOk="0">
                  <a:moveTo>
                    <a:pt x="997" y="1"/>
                  </a:moveTo>
                  <a:cubicBezTo>
                    <a:pt x="1" y="1"/>
                    <a:pt x="1" y="2108"/>
                    <a:pt x="997" y="2108"/>
                  </a:cubicBezTo>
                  <a:lnTo>
                    <a:pt x="4667" y="2108"/>
                  </a:lnTo>
                  <a:cubicBezTo>
                    <a:pt x="4709" y="2108"/>
                    <a:pt x="4730" y="2056"/>
                    <a:pt x="4730" y="2004"/>
                  </a:cubicBezTo>
                  <a:cubicBezTo>
                    <a:pt x="4730" y="1941"/>
                    <a:pt x="4709" y="1773"/>
                    <a:pt x="4667" y="1773"/>
                  </a:cubicBezTo>
                  <a:lnTo>
                    <a:pt x="4594" y="1773"/>
                  </a:lnTo>
                  <a:cubicBezTo>
                    <a:pt x="4394" y="1773"/>
                    <a:pt x="4394" y="326"/>
                    <a:pt x="4594" y="326"/>
                  </a:cubicBezTo>
                  <a:lnTo>
                    <a:pt x="4667" y="326"/>
                  </a:lnTo>
                  <a:cubicBezTo>
                    <a:pt x="4709" y="326"/>
                    <a:pt x="4730" y="158"/>
                    <a:pt x="4730" y="106"/>
                  </a:cubicBezTo>
                  <a:cubicBezTo>
                    <a:pt x="4730" y="43"/>
                    <a:pt x="4709" y="1"/>
                    <a:pt x="4667" y="1"/>
                  </a:cubicBezTo>
                  <a:close/>
                </a:path>
              </a:pathLst>
            </a:custGeom>
            <a:solidFill>
              <a:srgbClr val="C15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123">
              <a:extLst>
                <a:ext uri="{FF2B5EF4-FFF2-40B4-BE49-F238E27FC236}">
                  <a16:creationId xmlns:a16="http://schemas.microsoft.com/office/drawing/2014/main" id="{DF2034AB-2D4F-4024-353B-5561801FBF6D}"/>
                </a:ext>
              </a:extLst>
            </p:cNvPr>
            <p:cNvSpPr/>
            <p:nvPr/>
          </p:nvSpPr>
          <p:spPr>
            <a:xfrm>
              <a:off x="-2699236" y="7048099"/>
              <a:ext cx="308477" cy="84490"/>
            </a:xfrm>
            <a:custGeom>
              <a:avLst/>
              <a:gdLst/>
              <a:ahLst/>
              <a:cxnLst/>
              <a:rect l="l" t="t" r="r" b="b"/>
              <a:pathLst>
                <a:path w="4447" h="1218" extrusionOk="0">
                  <a:moveTo>
                    <a:pt x="714" y="1"/>
                  </a:moveTo>
                  <a:cubicBezTo>
                    <a:pt x="315" y="1"/>
                    <a:pt x="85" y="326"/>
                    <a:pt x="1" y="724"/>
                  </a:cubicBezTo>
                  <a:cubicBezTo>
                    <a:pt x="504" y="1028"/>
                    <a:pt x="1385" y="1217"/>
                    <a:pt x="2381" y="1217"/>
                  </a:cubicBezTo>
                  <a:cubicBezTo>
                    <a:pt x="2414" y="1218"/>
                    <a:pt x="2448" y="1218"/>
                    <a:pt x="2481" y="1218"/>
                  </a:cubicBezTo>
                  <a:cubicBezTo>
                    <a:pt x="3046" y="1218"/>
                    <a:pt x="3609" y="1135"/>
                    <a:pt x="4153" y="986"/>
                  </a:cubicBezTo>
                  <a:cubicBezTo>
                    <a:pt x="4164" y="651"/>
                    <a:pt x="4206" y="326"/>
                    <a:pt x="4300" y="326"/>
                  </a:cubicBezTo>
                  <a:lnTo>
                    <a:pt x="4384" y="326"/>
                  </a:lnTo>
                  <a:cubicBezTo>
                    <a:pt x="4415" y="326"/>
                    <a:pt x="4447" y="158"/>
                    <a:pt x="4447" y="95"/>
                  </a:cubicBezTo>
                  <a:cubicBezTo>
                    <a:pt x="4447" y="43"/>
                    <a:pt x="4415" y="1"/>
                    <a:pt x="4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123">
              <a:extLst>
                <a:ext uri="{FF2B5EF4-FFF2-40B4-BE49-F238E27FC236}">
                  <a16:creationId xmlns:a16="http://schemas.microsoft.com/office/drawing/2014/main" id="{FC639B16-1F15-E9A6-5FF4-5FBEC3E3DBA5}"/>
                </a:ext>
              </a:extLst>
            </p:cNvPr>
            <p:cNvSpPr/>
            <p:nvPr/>
          </p:nvSpPr>
          <p:spPr>
            <a:xfrm>
              <a:off x="-2449718" y="7048099"/>
              <a:ext cx="58962" cy="146296"/>
            </a:xfrm>
            <a:custGeom>
              <a:avLst/>
              <a:gdLst/>
              <a:ahLst/>
              <a:cxnLst/>
              <a:rect l="l" t="t" r="r" b="b"/>
              <a:pathLst>
                <a:path w="850" h="2109" extrusionOk="0">
                  <a:moveTo>
                    <a:pt x="493" y="1"/>
                  </a:moveTo>
                  <a:cubicBezTo>
                    <a:pt x="0" y="221"/>
                    <a:pt x="0" y="1899"/>
                    <a:pt x="493" y="2108"/>
                  </a:cubicBezTo>
                  <a:lnTo>
                    <a:pt x="787" y="2108"/>
                  </a:lnTo>
                  <a:cubicBezTo>
                    <a:pt x="818" y="2108"/>
                    <a:pt x="850" y="2066"/>
                    <a:pt x="850" y="2004"/>
                  </a:cubicBezTo>
                  <a:cubicBezTo>
                    <a:pt x="850" y="1951"/>
                    <a:pt x="818" y="1773"/>
                    <a:pt x="787" y="1773"/>
                  </a:cubicBezTo>
                  <a:lnTo>
                    <a:pt x="714" y="1773"/>
                  </a:lnTo>
                  <a:cubicBezTo>
                    <a:pt x="514" y="1773"/>
                    <a:pt x="514" y="336"/>
                    <a:pt x="714" y="336"/>
                  </a:cubicBezTo>
                  <a:lnTo>
                    <a:pt x="787" y="336"/>
                  </a:lnTo>
                  <a:cubicBezTo>
                    <a:pt x="818" y="336"/>
                    <a:pt x="850" y="158"/>
                    <a:pt x="850" y="106"/>
                  </a:cubicBezTo>
                  <a:cubicBezTo>
                    <a:pt x="850" y="43"/>
                    <a:pt x="818" y="1"/>
                    <a:pt x="787" y="1"/>
                  </a:cubicBezTo>
                  <a:close/>
                </a:path>
              </a:pathLst>
            </a:custGeom>
            <a:solidFill>
              <a:srgbClr val="E2A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123">
              <a:extLst>
                <a:ext uri="{FF2B5EF4-FFF2-40B4-BE49-F238E27FC236}">
                  <a16:creationId xmlns:a16="http://schemas.microsoft.com/office/drawing/2014/main" id="{538CC209-A786-5FDB-B28D-D2154B48D150}"/>
                </a:ext>
              </a:extLst>
            </p:cNvPr>
            <p:cNvSpPr/>
            <p:nvPr/>
          </p:nvSpPr>
          <p:spPr>
            <a:xfrm>
              <a:off x="-2675235" y="7075777"/>
              <a:ext cx="53899" cy="90941"/>
            </a:xfrm>
            <a:custGeom>
              <a:avLst/>
              <a:gdLst/>
              <a:ahLst/>
              <a:cxnLst/>
              <a:rect l="l" t="t" r="r" b="b"/>
              <a:pathLst>
                <a:path w="777" h="1311" extrusionOk="0">
                  <a:moveTo>
                    <a:pt x="347" y="0"/>
                  </a:moveTo>
                  <a:cubicBezTo>
                    <a:pt x="1" y="0"/>
                    <a:pt x="1" y="1311"/>
                    <a:pt x="347" y="1311"/>
                  </a:cubicBezTo>
                  <a:lnTo>
                    <a:pt x="777" y="1311"/>
                  </a:lnTo>
                  <a:cubicBezTo>
                    <a:pt x="504" y="1164"/>
                    <a:pt x="504" y="147"/>
                    <a:pt x="777"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123">
              <a:extLst>
                <a:ext uri="{FF2B5EF4-FFF2-40B4-BE49-F238E27FC236}">
                  <a16:creationId xmlns:a16="http://schemas.microsoft.com/office/drawing/2014/main" id="{412FD15B-A87A-FAAB-3FAB-0A24826DFB98}"/>
                </a:ext>
              </a:extLst>
            </p:cNvPr>
            <p:cNvSpPr/>
            <p:nvPr/>
          </p:nvSpPr>
          <p:spPr>
            <a:xfrm>
              <a:off x="-2512288" y="7075777"/>
              <a:ext cx="53899" cy="90941"/>
            </a:xfrm>
            <a:custGeom>
              <a:avLst/>
              <a:gdLst/>
              <a:ahLst/>
              <a:cxnLst/>
              <a:rect l="l" t="t" r="r" b="b"/>
              <a:pathLst>
                <a:path w="777" h="1311" extrusionOk="0">
                  <a:moveTo>
                    <a:pt x="357" y="0"/>
                  </a:moveTo>
                  <a:cubicBezTo>
                    <a:pt x="1" y="0"/>
                    <a:pt x="1" y="1311"/>
                    <a:pt x="357" y="1311"/>
                  </a:cubicBezTo>
                  <a:lnTo>
                    <a:pt x="777" y="1311"/>
                  </a:lnTo>
                  <a:cubicBezTo>
                    <a:pt x="514" y="1164"/>
                    <a:pt x="514" y="147"/>
                    <a:pt x="777"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123">
              <a:extLst>
                <a:ext uri="{FF2B5EF4-FFF2-40B4-BE49-F238E27FC236}">
                  <a16:creationId xmlns:a16="http://schemas.microsoft.com/office/drawing/2014/main" id="{2389551F-D102-D14A-4509-E2E5C2776F5E}"/>
                </a:ext>
              </a:extLst>
            </p:cNvPr>
            <p:cNvSpPr/>
            <p:nvPr/>
          </p:nvSpPr>
          <p:spPr>
            <a:xfrm>
              <a:off x="-2398802" y="7199392"/>
              <a:ext cx="175361" cy="163777"/>
            </a:xfrm>
            <a:custGeom>
              <a:avLst/>
              <a:gdLst/>
              <a:ahLst/>
              <a:cxnLst/>
              <a:rect l="l" t="t" r="r" b="b"/>
              <a:pathLst>
                <a:path w="2528" h="2361" extrusionOk="0">
                  <a:moveTo>
                    <a:pt x="231" y="1"/>
                  </a:moveTo>
                  <a:cubicBezTo>
                    <a:pt x="0" y="1"/>
                    <a:pt x="0" y="2360"/>
                    <a:pt x="231" y="2360"/>
                  </a:cubicBezTo>
                  <a:lnTo>
                    <a:pt x="2528" y="2360"/>
                  </a:lnTo>
                  <a:cubicBezTo>
                    <a:pt x="2370" y="1773"/>
                    <a:pt x="2349" y="630"/>
                    <a:pt x="2528" y="1"/>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123">
              <a:extLst>
                <a:ext uri="{FF2B5EF4-FFF2-40B4-BE49-F238E27FC236}">
                  <a16:creationId xmlns:a16="http://schemas.microsoft.com/office/drawing/2014/main" id="{5FFF971C-6B0C-02D2-34FA-5D21A382DB4B}"/>
                </a:ext>
              </a:extLst>
            </p:cNvPr>
            <p:cNvSpPr/>
            <p:nvPr/>
          </p:nvSpPr>
          <p:spPr>
            <a:xfrm>
              <a:off x="-2345665" y="7244481"/>
              <a:ext cx="117855" cy="99750"/>
            </a:xfrm>
            <a:custGeom>
              <a:avLst/>
              <a:gdLst/>
              <a:ahLst/>
              <a:cxnLst/>
              <a:rect l="l" t="t" r="r" b="b"/>
              <a:pathLst>
                <a:path w="1699" h="1438" extrusionOk="0">
                  <a:moveTo>
                    <a:pt x="1657" y="1"/>
                  </a:moveTo>
                  <a:cubicBezTo>
                    <a:pt x="734" y="1"/>
                    <a:pt x="0" y="326"/>
                    <a:pt x="0" y="714"/>
                  </a:cubicBezTo>
                  <a:cubicBezTo>
                    <a:pt x="0" y="1113"/>
                    <a:pt x="745" y="1438"/>
                    <a:pt x="1657" y="1438"/>
                  </a:cubicBezTo>
                  <a:lnTo>
                    <a:pt x="1699" y="1438"/>
                  </a:lnTo>
                  <a:cubicBezTo>
                    <a:pt x="1636" y="955"/>
                    <a:pt x="1615" y="483"/>
                    <a:pt x="1657"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123">
              <a:extLst>
                <a:ext uri="{FF2B5EF4-FFF2-40B4-BE49-F238E27FC236}">
                  <a16:creationId xmlns:a16="http://schemas.microsoft.com/office/drawing/2014/main" id="{BFDDE41F-6377-50D6-B2C0-C81563C9B8DF}"/>
                </a:ext>
              </a:extLst>
            </p:cNvPr>
            <p:cNvSpPr/>
            <p:nvPr/>
          </p:nvSpPr>
          <p:spPr>
            <a:xfrm>
              <a:off x="-2769090" y="7188501"/>
              <a:ext cx="427789" cy="184864"/>
            </a:xfrm>
            <a:custGeom>
              <a:avLst/>
              <a:gdLst/>
              <a:ahLst/>
              <a:cxnLst/>
              <a:rect l="l" t="t" r="r" b="b"/>
              <a:pathLst>
                <a:path w="6167" h="2665" extrusionOk="0">
                  <a:moveTo>
                    <a:pt x="819" y="1"/>
                  </a:moveTo>
                  <a:cubicBezTo>
                    <a:pt x="1" y="1"/>
                    <a:pt x="1" y="2664"/>
                    <a:pt x="819" y="2664"/>
                  </a:cubicBezTo>
                  <a:lnTo>
                    <a:pt x="6062" y="2664"/>
                  </a:lnTo>
                  <a:cubicBezTo>
                    <a:pt x="6114" y="2664"/>
                    <a:pt x="6167" y="2591"/>
                    <a:pt x="6167" y="2507"/>
                  </a:cubicBezTo>
                  <a:cubicBezTo>
                    <a:pt x="6167" y="2412"/>
                    <a:pt x="6114" y="2339"/>
                    <a:pt x="6062" y="2339"/>
                  </a:cubicBezTo>
                  <a:lnTo>
                    <a:pt x="5947" y="2339"/>
                  </a:lnTo>
                  <a:cubicBezTo>
                    <a:pt x="5632" y="2339"/>
                    <a:pt x="5632" y="315"/>
                    <a:pt x="5947" y="315"/>
                  </a:cubicBezTo>
                  <a:lnTo>
                    <a:pt x="6062" y="315"/>
                  </a:lnTo>
                  <a:cubicBezTo>
                    <a:pt x="6114" y="315"/>
                    <a:pt x="6167" y="252"/>
                    <a:pt x="6167" y="158"/>
                  </a:cubicBezTo>
                  <a:cubicBezTo>
                    <a:pt x="6167" y="74"/>
                    <a:pt x="6114" y="1"/>
                    <a:pt x="6062" y="1"/>
                  </a:cubicBezTo>
                  <a:close/>
                </a:path>
              </a:pathLst>
            </a:custGeom>
            <a:solidFill>
              <a:srgbClr val="7E6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123">
              <a:extLst>
                <a:ext uri="{FF2B5EF4-FFF2-40B4-BE49-F238E27FC236}">
                  <a16:creationId xmlns:a16="http://schemas.microsoft.com/office/drawing/2014/main" id="{8B699A87-CB93-355C-3B31-339C24859E04}"/>
                </a:ext>
              </a:extLst>
            </p:cNvPr>
            <p:cNvSpPr/>
            <p:nvPr/>
          </p:nvSpPr>
          <p:spPr>
            <a:xfrm>
              <a:off x="-2374037" y="7188501"/>
              <a:ext cx="165164" cy="21920"/>
            </a:xfrm>
            <a:custGeom>
              <a:avLst/>
              <a:gdLst/>
              <a:ahLst/>
              <a:cxnLst/>
              <a:rect l="l" t="t" r="r" b="b"/>
              <a:pathLst>
                <a:path w="2381" h="316" extrusionOk="0">
                  <a:moveTo>
                    <a:pt x="0" y="1"/>
                  </a:moveTo>
                  <a:lnTo>
                    <a:pt x="0" y="315"/>
                  </a:lnTo>
                  <a:lnTo>
                    <a:pt x="2307" y="315"/>
                  </a:lnTo>
                  <a:cubicBezTo>
                    <a:pt x="2349" y="315"/>
                    <a:pt x="2380" y="242"/>
                    <a:pt x="2380" y="158"/>
                  </a:cubicBezTo>
                  <a:cubicBezTo>
                    <a:pt x="2380" y="74"/>
                    <a:pt x="2349" y="1"/>
                    <a:pt x="2307" y="1"/>
                  </a:cubicBezTo>
                  <a:close/>
                </a:path>
              </a:pathLst>
            </a:custGeom>
            <a:solidFill>
              <a:srgbClr val="7E6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123">
              <a:extLst>
                <a:ext uri="{FF2B5EF4-FFF2-40B4-BE49-F238E27FC236}">
                  <a16:creationId xmlns:a16="http://schemas.microsoft.com/office/drawing/2014/main" id="{0C428BF3-D924-600A-56DF-68038A826F03}"/>
                </a:ext>
              </a:extLst>
            </p:cNvPr>
            <p:cNvSpPr/>
            <p:nvPr/>
          </p:nvSpPr>
          <p:spPr>
            <a:xfrm>
              <a:off x="-2374037" y="7350754"/>
              <a:ext cx="165164" cy="22614"/>
            </a:xfrm>
            <a:custGeom>
              <a:avLst/>
              <a:gdLst/>
              <a:ahLst/>
              <a:cxnLst/>
              <a:rect l="l" t="t" r="r" b="b"/>
              <a:pathLst>
                <a:path w="2381" h="326" extrusionOk="0">
                  <a:moveTo>
                    <a:pt x="0" y="0"/>
                  </a:moveTo>
                  <a:lnTo>
                    <a:pt x="0" y="325"/>
                  </a:lnTo>
                  <a:lnTo>
                    <a:pt x="2307" y="325"/>
                  </a:lnTo>
                  <a:cubicBezTo>
                    <a:pt x="2349" y="325"/>
                    <a:pt x="2380" y="252"/>
                    <a:pt x="2380" y="168"/>
                  </a:cubicBezTo>
                  <a:cubicBezTo>
                    <a:pt x="2380" y="73"/>
                    <a:pt x="2349" y="0"/>
                    <a:pt x="2307" y="0"/>
                  </a:cubicBezTo>
                  <a:close/>
                </a:path>
              </a:pathLst>
            </a:custGeom>
            <a:solidFill>
              <a:srgbClr val="7E6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123">
              <a:extLst>
                <a:ext uri="{FF2B5EF4-FFF2-40B4-BE49-F238E27FC236}">
                  <a16:creationId xmlns:a16="http://schemas.microsoft.com/office/drawing/2014/main" id="{801D5245-27D1-B2C1-A176-1B2952D2A85B}"/>
                </a:ext>
              </a:extLst>
            </p:cNvPr>
            <p:cNvSpPr/>
            <p:nvPr/>
          </p:nvSpPr>
          <p:spPr>
            <a:xfrm>
              <a:off x="-2769090" y="7188501"/>
              <a:ext cx="397961" cy="184864"/>
            </a:xfrm>
            <a:custGeom>
              <a:avLst/>
              <a:gdLst/>
              <a:ahLst/>
              <a:cxnLst/>
              <a:rect l="l" t="t" r="r" b="b"/>
              <a:pathLst>
                <a:path w="5737" h="2665" extrusionOk="0">
                  <a:moveTo>
                    <a:pt x="819" y="1"/>
                  </a:moveTo>
                  <a:cubicBezTo>
                    <a:pt x="1" y="1"/>
                    <a:pt x="1" y="2664"/>
                    <a:pt x="819" y="2664"/>
                  </a:cubicBezTo>
                  <a:lnTo>
                    <a:pt x="5737" y="2664"/>
                  </a:lnTo>
                  <a:cubicBezTo>
                    <a:pt x="4919" y="2664"/>
                    <a:pt x="4919" y="1"/>
                    <a:pt x="5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123">
              <a:extLst>
                <a:ext uri="{FF2B5EF4-FFF2-40B4-BE49-F238E27FC236}">
                  <a16:creationId xmlns:a16="http://schemas.microsoft.com/office/drawing/2014/main" id="{EAE5B9CB-F45A-96E4-419D-8E2D9D30E494}"/>
                </a:ext>
              </a:extLst>
            </p:cNvPr>
            <p:cNvSpPr/>
            <p:nvPr/>
          </p:nvSpPr>
          <p:spPr>
            <a:xfrm>
              <a:off x="-2766870" y="7209589"/>
              <a:ext cx="395742" cy="163777"/>
            </a:xfrm>
            <a:custGeom>
              <a:avLst/>
              <a:gdLst/>
              <a:ahLst/>
              <a:cxnLst/>
              <a:rect l="l" t="t" r="r" b="b"/>
              <a:pathLst>
                <a:path w="5705" h="2361" extrusionOk="0">
                  <a:moveTo>
                    <a:pt x="378" y="1"/>
                  </a:moveTo>
                  <a:lnTo>
                    <a:pt x="378" y="1"/>
                  </a:lnTo>
                  <a:cubicBezTo>
                    <a:pt x="0" y="703"/>
                    <a:pt x="137" y="2360"/>
                    <a:pt x="787" y="2360"/>
                  </a:cubicBezTo>
                  <a:lnTo>
                    <a:pt x="5705" y="2360"/>
                  </a:lnTo>
                  <a:cubicBezTo>
                    <a:pt x="5453" y="2360"/>
                    <a:pt x="5275" y="2108"/>
                    <a:pt x="5181" y="1752"/>
                  </a:cubicBezTo>
                  <a:cubicBezTo>
                    <a:pt x="4887" y="1720"/>
                    <a:pt x="4583" y="1678"/>
                    <a:pt x="4279" y="1626"/>
                  </a:cubicBezTo>
                  <a:cubicBezTo>
                    <a:pt x="2286" y="1280"/>
                    <a:pt x="693" y="598"/>
                    <a:pt x="378" y="1"/>
                  </a:cubicBezTo>
                  <a:close/>
                </a:path>
              </a:pathLst>
            </a:custGeom>
            <a:solidFill>
              <a:srgbClr val="483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123">
              <a:extLst>
                <a:ext uri="{FF2B5EF4-FFF2-40B4-BE49-F238E27FC236}">
                  <a16:creationId xmlns:a16="http://schemas.microsoft.com/office/drawing/2014/main" id="{2C3D8D3E-A07F-C004-37BF-1F7E0CE25C3F}"/>
                </a:ext>
              </a:extLst>
            </p:cNvPr>
            <p:cNvSpPr/>
            <p:nvPr/>
          </p:nvSpPr>
          <p:spPr>
            <a:xfrm>
              <a:off x="-2741412" y="7214722"/>
              <a:ext cx="60419" cy="131729"/>
            </a:xfrm>
            <a:custGeom>
              <a:avLst/>
              <a:gdLst/>
              <a:ahLst/>
              <a:cxnLst/>
              <a:rect l="l" t="t" r="r" b="b"/>
              <a:pathLst>
                <a:path w="871" h="1899" extrusionOk="0">
                  <a:moveTo>
                    <a:pt x="451" y="0"/>
                  </a:moveTo>
                  <a:cubicBezTo>
                    <a:pt x="0" y="0"/>
                    <a:pt x="0" y="1898"/>
                    <a:pt x="451" y="1898"/>
                  </a:cubicBezTo>
                  <a:lnTo>
                    <a:pt x="871" y="1898"/>
                  </a:lnTo>
                  <a:cubicBezTo>
                    <a:pt x="598" y="1625"/>
                    <a:pt x="598" y="273"/>
                    <a:pt x="871"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123">
              <a:extLst>
                <a:ext uri="{FF2B5EF4-FFF2-40B4-BE49-F238E27FC236}">
                  <a16:creationId xmlns:a16="http://schemas.microsoft.com/office/drawing/2014/main" id="{2B3DA664-411C-2D5C-61A0-55B5A2468871}"/>
                </a:ext>
              </a:extLst>
            </p:cNvPr>
            <p:cNvSpPr/>
            <p:nvPr/>
          </p:nvSpPr>
          <p:spPr>
            <a:xfrm>
              <a:off x="-2665731" y="7260505"/>
              <a:ext cx="216080" cy="40788"/>
            </a:xfrm>
            <a:custGeom>
              <a:avLst/>
              <a:gdLst/>
              <a:ahLst/>
              <a:cxnLst/>
              <a:rect l="l" t="t" r="r" b="b"/>
              <a:pathLst>
                <a:path w="3115" h="588" extrusionOk="0">
                  <a:moveTo>
                    <a:pt x="94" y="1"/>
                  </a:moveTo>
                  <a:cubicBezTo>
                    <a:pt x="0" y="1"/>
                    <a:pt x="0" y="588"/>
                    <a:pt x="94" y="588"/>
                  </a:cubicBezTo>
                  <a:lnTo>
                    <a:pt x="3114" y="588"/>
                  </a:lnTo>
                  <a:cubicBezTo>
                    <a:pt x="3052" y="588"/>
                    <a:pt x="3052" y="1"/>
                    <a:pt x="3114" y="1"/>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123">
              <a:extLst>
                <a:ext uri="{FF2B5EF4-FFF2-40B4-BE49-F238E27FC236}">
                  <a16:creationId xmlns:a16="http://schemas.microsoft.com/office/drawing/2014/main" id="{02ED4768-1291-4C02-EDAA-2EE64AAEB7D3}"/>
                </a:ext>
              </a:extLst>
            </p:cNvPr>
            <p:cNvSpPr/>
            <p:nvPr/>
          </p:nvSpPr>
          <p:spPr>
            <a:xfrm>
              <a:off x="-2405322" y="7377669"/>
              <a:ext cx="181882" cy="125139"/>
            </a:xfrm>
            <a:custGeom>
              <a:avLst/>
              <a:gdLst/>
              <a:ahLst/>
              <a:cxnLst/>
              <a:rect l="l" t="t" r="r" b="b"/>
              <a:pathLst>
                <a:path w="2622" h="1804" extrusionOk="0">
                  <a:moveTo>
                    <a:pt x="283" y="0"/>
                  </a:moveTo>
                  <a:cubicBezTo>
                    <a:pt x="0" y="0"/>
                    <a:pt x="0" y="1804"/>
                    <a:pt x="283" y="1804"/>
                  </a:cubicBezTo>
                  <a:lnTo>
                    <a:pt x="2622" y="1804"/>
                  </a:lnTo>
                  <a:cubicBezTo>
                    <a:pt x="2129" y="1300"/>
                    <a:pt x="2129" y="503"/>
                    <a:pt x="2622" y="0"/>
                  </a:cubicBezTo>
                  <a:close/>
                </a:path>
              </a:pathLst>
            </a:custGeom>
            <a:solidFill>
              <a:srgbClr val="E2C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123">
              <a:extLst>
                <a:ext uri="{FF2B5EF4-FFF2-40B4-BE49-F238E27FC236}">
                  <a16:creationId xmlns:a16="http://schemas.microsoft.com/office/drawing/2014/main" id="{B3417F70-DE5A-78D5-C087-7F834668D40C}"/>
                </a:ext>
              </a:extLst>
            </p:cNvPr>
            <p:cNvSpPr/>
            <p:nvPr/>
          </p:nvSpPr>
          <p:spPr>
            <a:xfrm>
              <a:off x="-2358082" y="7409647"/>
              <a:ext cx="134642" cy="93161"/>
            </a:xfrm>
            <a:custGeom>
              <a:avLst/>
              <a:gdLst/>
              <a:ahLst/>
              <a:cxnLst/>
              <a:rect l="l" t="t" r="r" b="b"/>
              <a:pathLst>
                <a:path w="1941" h="1343" extrusionOk="0">
                  <a:moveTo>
                    <a:pt x="1647" y="0"/>
                  </a:moveTo>
                  <a:cubicBezTo>
                    <a:pt x="735" y="32"/>
                    <a:pt x="1" y="367"/>
                    <a:pt x="1" y="776"/>
                  </a:cubicBezTo>
                  <a:cubicBezTo>
                    <a:pt x="1" y="997"/>
                    <a:pt x="210" y="1196"/>
                    <a:pt x="546" y="1343"/>
                  </a:cubicBezTo>
                  <a:lnTo>
                    <a:pt x="1941" y="1343"/>
                  </a:lnTo>
                  <a:cubicBezTo>
                    <a:pt x="1595" y="986"/>
                    <a:pt x="1479" y="462"/>
                    <a:pt x="1647" y="0"/>
                  </a:cubicBezTo>
                  <a:close/>
                </a:path>
              </a:pathLst>
            </a:custGeom>
            <a:solidFill>
              <a:srgbClr val="F4E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123">
              <a:extLst>
                <a:ext uri="{FF2B5EF4-FFF2-40B4-BE49-F238E27FC236}">
                  <a16:creationId xmlns:a16="http://schemas.microsoft.com/office/drawing/2014/main" id="{E699C0AF-EF64-8236-1F3D-8040389DCC18}"/>
                </a:ext>
              </a:extLst>
            </p:cNvPr>
            <p:cNvSpPr/>
            <p:nvPr/>
          </p:nvSpPr>
          <p:spPr>
            <a:xfrm>
              <a:off x="-2854899" y="7368928"/>
              <a:ext cx="519424" cy="141163"/>
            </a:xfrm>
            <a:custGeom>
              <a:avLst/>
              <a:gdLst/>
              <a:ahLst/>
              <a:cxnLst/>
              <a:rect l="l" t="t" r="r" b="b"/>
              <a:pathLst>
                <a:path w="7488" h="2035" extrusionOk="0">
                  <a:moveTo>
                    <a:pt x="997" y="0"/>
                  </a:moveTo>
                  <a:cubicBezTo>
                    <a:pt x="1" y="0"/>
                    <a:pt x="1" y="2035"/>
                    <a:pt x="997" y="2035"/>
                  </a:cubicBezTo>
                  <a:lnTo>
                    <a:pt x="7362" y="2035"/>
                  </a:lnTo>
                  <a:cubicBezTo>
                    <a:pt x="7435" y="2035"/>
                    <a:pt x="7488" y="1982"/>
                    <a:pt x="7488" y="1919"/>
                  </a:cubicBezTo>
                  <a:cubicBezTo>
                    <a:pt x="7488" y="1846"/>
                    <a:pt x="7435" y="1793"/>
                    <a:pt x="7362" y="1793"/>
                  </a:cubicBezTo>
                  <a:lnTo>
                    <a:pt x="7226" y="1793"/>
                  </a:lnTo>
                  <a:cubicBezTo>
                    <a:pt x="6848" y="1793"/>
                    <a:pt x="6848" y="241"/>
                    <a:pt x="7226" y="241"/>
                  </a:cubicBezTo>
                  <a:lnTo>
                    <a:pt x="7362" y="241"/>
                  </a:lnTo>
                  <a:cubicBezTo>
                    <a:pt x="7435" y="241"/>
                    <a:pt x="7488" y="189"/>
                    <a:pt x="7488" y="126"/>
                  </a:cubicBezTo>
                  <a:cubicBezTo>
                    <a:pt x="7488" y="53"/>
                    <a:pt x="7435" y="0"/>
                    <a:pt x="7362" y="0"/>
                  </a:cubicBezTo>
                  <a:close/>
                </a:path>
              </a:pathLst>
            </a:custGeom>
            <a:solidFill>
              <a:srgbClr val="E04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123">
              <a:extLst>
                <a:ext uri="{FF2B5EF4-FFF2-40B4-BE49-F238E27FC236}">
                  <a16:creationId xmlns:a16="http://schemas.microsoft.com/office/drawing/2014/main" id="{9B215F49-2E33-6C74-2373-3B85CB5E6D55}"/>
                </a:ext>
              </a:extLst>
            </p:cNvPr>
            <p:cNvSpPr/>
            <p:nvPr/>
          </p:nvSpPr>
          <p:spPr>
            <a:xfrm>
              <a:off x="-2374800" y="7368928"/>
              <a:ext cx="169534" cy="16787"/>
            </a:xfrm>
            <a:custGeom>
              <a:avLst/>
              <a:gdLst/>
              <a:ahLst/>
              <a:cxnLst/>
              <a:rect l="l" t="t" r="r" b="b"/>
              <a:pathLst>
                <a:path w="2444" h="242" extrusionOk="0">
                  <a:moveTo>
                    <a:pt x="1" y="0"/>
                  </a:moveTo>
                  <a:lnTo>
                    <a:pt x="1" y="241"/>
                  </a:lnTo>
                  <a:lnTo>
                    <a:pt x="2360" y="241"/>
                  </a:lnTo>
                  <a:cubicBezTo>
                    <a:pt x="2402" y="241"/>
                    <a:pt x="2444" y="189"/>
                    <a:pt x="2444" y="126"/>
                  </a:cubicBezTo>
                  <a:cubicBezTo>
                    <a:pt x="2444" y="53"/>
                    <a:pt x="2402"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123">
              <a:extLst>
                <a:ext uri="{FF2B5EF4-FFF2-40B4-BE49-F238E27FC236}">
                  <a16:creationId xmlns:a16="http://schemas.microsoft.com/office/drawing/2014/main" id="{60C2A000-CE45-D930-A491-223728EAA9D1}"/>
                </a:ext>
              </a:extLst>
            </p:cNvPr>
            <p:cNvSpPr/>
            <p:nvPr/>
          </p:nvSpPr>
          <p:spPr>
            <a:xfrm>
              <a:off x="-2374800" y="7493306"/>
              <a:ext cx="169534" cy="16787"/>
            </a:xfrm>
            <a:custGeom>
              <a:avLst/>
              <a:gdLst/>
              <a:ahLst/>
              <a:cxnLst/>
              <a:rect l="l" t="t" r="r" b="b"/>
              <a:pathLst>
                <a:path w="2444" h="242" extrusionOk="0">
                  <a:moveTo>
                    <a:pt x="1" y="0"/>
                  </a:moveTo>
                  <a:lnTo>
                    <a:pt x="1" y="242"/>
                  </a:lnTo>
                  <a:lnTo>
                    <a:pt x="2360" y="242"/>
                  </a:lnTo>
                  <a:cubicBezTo>
                    <a:pt x="2402" y="242"/>
                    <a:pt x="2444" y="189"/>
                    <a:pt x="2444" y="126"/>
                  </a:cubicBezTo>
                  <a:cubicBezTo>
                    <a:pt x="2444" y="53"/>
                    <a:pt x="2402"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123">
              <a:extLst>
                <a:ext uri="{FF2B5EF4-FFF2-40B4-BE49-F238E27FC236}">
                  <a16:creationId xmlns:a16="http://schemas.microsoft.com/office/drawing/2014/main" id="{AB225668-8E38-AB62-DF32-5D2DCBC1C283}"/>
                </a:ext>
              </a:extLst>
            </p:cNvPr>
            <p:cNvSpPr/>
            <p:nvPr/>
          </p:nvSpPr>
          <p:spPr>
            <a:xfrm>
              <a:off x="-2854899" y="7368928"/>
              <a:ext cx="497642" cy="141163"/>
            </a:xfrm>
            <a:custGeom>
              <a:avLst/>
              <a:gdLst/>
              <a:ahLst/>
              <a:cxnLst/>
              <a:rect l="l" t="t" r="r" b="b"/>
              <a:pathLst>
                <a:path w="7174" h="2035" extrusionOk="0">
                  <a:moveTo>
                    <a:pt x="997" y="0"/>
                  </a:moveTo>
                  <a:cubicBezTo>
                    <a:pt x="1" y="0"/>
                    <a:pt x="1" y="2035"/>
                    <a:pt x="997" y="2035"/>
                  </a:cubicBezTo>
                  <a:lnTo>
                    <a:pt x="7173" y="2035"/>
                  </a:lnTo>
                  <a:cubicBezTo>
                    <a:pt x="6481" y="2035"/>
                    <a:pt x="6481" y="0"/>
                    <a:pt x="7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123">
              <a:extLst>
                <a:ext uri="{FF2B5EF4-FFF2-40B4-BE49-F238E27FC236}">
                  <a16:creationId xmlns:a16="http://schemas.microsoft.com/office/drawing/2014/main" id="{8B32835F-63F0-5720-E153-01F7357836B8}"/>
                </a:ext>
              </a:extLst>
            </p:cNvPr>
            <p:cNvSpPr/>
            <p:nvPr/>
          </p:nvSpPr>
          <p:spPr>
            <a:xfrm>
              <a:off x="-2854899" y="7369622"/>
              <a:ext cx="497642" cy="141163"/>
            </a:xfrm>
            <a:custGeom>
              <a:avLst/>
              <a:gdLst/>
              <a:ahLst/>
              <a:cxnLst/>
              <a:rect l="l" t="t" r="r" b="b"/>
              <a:pathLst>
                <a:path w="7174" h="2035" extrusionOk="0">
                  <a:moveTo>
                    <a:pt x="997" y="1"/>
                  </a:moveTo>
                  <a:cubicBezTo>
                    <a:pt x="1" y="1"/>
                    <a:pt x="1" y="2035"/>
                    <a:pt x="997" y="2035"/>
                  </a:cubicBezTo>
                  <a:lnTo>
                    <a:pt x="7173" y="2035"/>
                  </a:lnTo>
                  <a:cubicBezTo>
                    <a:pt x="6859" y="2025"/>
                    <a:pt x="6691" y="1616"/>
                    <a:pt x="6659" y="1165"/>
                  </a:cubicBezTo>
                  <a:cubicBezTo>
                    <a:pt x="6324" y="1165"/>
                    <a:pt x="5978" y="1154"/>
                    <a:pt x="5621" y="1133"/>
                  </a:cubicBezTo>
                  <a:cubicBezTo>
                    <a:pt x="3608" y="997"/>
                    <a:pt x="1993" y="546"/>
                    <a:pt x="2024" y="126"/>
                  </a:cubicBezTo>
                  <a:cubicBezTo>
                    <a:pt x="2024" y="74"/>
                    <a:pt x="2056" y="32"/>
                    <a:pt x="2098" y="1"/>
                  </a:cubicBezTo>
                  <a:close/>
                </a:path>
              </a:pathLst>
            </a:custGeom>
            <a:solidFill>
              <a:srgbClr val="A31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4" name="Google Shape;10804;p123">
            <a:extLst>
              <a:ext uri="{FF2B5EF4-FFF2-40B4-BE49-F238E27FC236}">
                <a16:creationId xmlns:a16="http://schemas.microsoft.com/office/drawing/2014/main" id="{5B81D351-87BA-624C-452B-0CDD637EF4A5}"/>
              </a:ext>
            </a:extLst>
          </p:cNvPr>
          <p:cNvSpPr txBox="1">
            <a:spLocks noGrp="1"/>
          </p:cNvSpPr>
          <p:nvPr>
            <p:ph type="subTitle" idx="1"/>
          </p:nvPr>
        </p:nvSpPr>
        <p:spPr>
          <a:xfrm>
            <a:off x="713249" y="1422400"/>
            <a:ext cx="5042657" cy="3186300"/>
          </a:xfrm>
          <a:prstGeom prst="rect">
            <a:avLst/>
          </a:prstGeom>
        </p:spPr>
        <p:txBody>
          <a:bodyPr spcFirstLastPara="1" wrap="square" lIns="91425" tIns="91425" rIns="91425" bIns="91425" anchor="t" anchorCtr="0">
            <a:noAutofit/>
          </a:bodyPr>
          <a:lstStyle/>
          <a:p>
            <a:r>
              <a:rPr lang="en-US" dirty="0"/>
              <a:t>Liles, J. A., &amp; Rozalski, M. E. (2004). It’s a matter of style: A style manual workshop for preventing plagiarism. </a:t>
            </a:r>
            <a:r>
              <a:rPr lang="en-US" i="1" dirty="0"/>
              <a:t>College &amp; Undergraduate Libraries</a:t>
            </a:r>
            <a:r>
              <a:rPr lang="en-US" dirty="0"/>
              <a:t>, </a:t>
            </a:r>
            <a:r>
              <a:rPr lang="en-US" i="1" dirty="0"/>
              <a:t>11</a:t>
            </a:r>
            <a:r>
              <a:rPr lang="en-US" dirty="0"/>
              <a:t>(2), 91–101. </a:t>
            </a:r>
            <a:r>
              <a:rPr lang="en-US" u="sng" dirty="0">
                <a:hlinkClick r:id="rId3"/>
              </a:rPr>
              <a:t>https://doi.org/10.1300/J106v11n02_08</a:t>
            </a:r>
            <a:endParaRPr lang="en-US" dirty="0"/>
          </a:p>
          <a:p>
            <a:pPr marL="139700" indent="0">
              <a:buNone/>
            </a:pPr>
            <a:endParaRPr lang="en-US" dirty="0"/>
          </a:p>
          <a:p>
            <a:r>
              <a:rPr lang="en-US" dirty="0"/>
              <a:t>McCartin, L. F., Evers, S., &amp; Markowski, B. (2019). Student perceptions of information literacy skills and curriculum before and after completing a research assignment. </a:t>
            </a:r>
            <a:r>
              <a:rPr lang="en-US" i="1" dirty="0"/>
              <a:t>The Journal of Academic Librarianship</a:t>
            </a:r>
            <a:r>
              <a:rPr lang="en-US" dirty="0"/>
              <a:t>, </a:t>
            </a:r>
            <a:r>
              <a:rPr lang="en-US" i="1" dirty="0"/>
              <a:t>45</a:t>
            </a:r>
            <a:r>
              <a:rPr lang="en-US" dirty="0"/>
              <a:t>(3), 262–267. </a:t>
            </a:r>
            <a:r>
              <a:rPr lang="en-US" u="sng" dirty="0">
                <a:hlinkClick r:id="rId4"/>
              </a:rPr>
              <a:t>https://doi.org/10.1016/j.acalib.2019.03.009</a:t>
            </a:r>
            <a:endParaRPr lang="en-US" dirty="0"/>
          </a:p>
        </p:txBody>
      </p:sp>
      <p:sp>
        <p:nvSpPr>
          <p:cNvPr id="10805" name="Google Shape;10805;p123">
            <a:extLst>
              <a:ext uri="{FF2B5EF4-FFF2-40B4-BE49-F238E27FC236}">
                <a16:creationId xmlns:a16="http://schemas.microsoft.com/office/drawing/2014/main" id="{000E9AC5-8888-A56E-A682-6A4DA01F1D6B}"/>
              </a:ext>
            </a:extLst>
          </p:cNvPr>
          <p:cNvSpPr txBox="1">
            <a:spLocks noGrp="1"/>
          </p:cNvSpPr>
          <p:nvPr>
            <p:ph type="title"/>
          </p:nvPr>
        </p:nvSpPr>
        <p:spPr>
          <a:xfrm>
            <a:off x="726751" y="547595"/>
            <a:ext cx="77040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t>References</a:t>
            </a:r>
            <a:endParaRPr sz="2200" dirty="0"/>
          </a:p>
        </p:txBody>
      </p:sp>
      <p:grpSp>
        <p:nvGrpSpPr>
          <p:cNvPr id="10938" name="Google Shape;10938;p123">
            <a:extLst>
              <a:ext uri="{FF2B5EF4-FFF2-40B4-BE49-F238E27FC236}">
                <a16:creationId xmlns:a16="http://schemas.microsoft.com/office/drawing/2014/main" id="{72F6C9DD-30DD-395B-E892-AEF74929CC34}"/>
              </a:ext>
            </a:extLst>
          </p:cNvPr>
          <p:cNvGrpSpPr/>
          <p:nvPr/>
        </p:nvGrpSpPr>
        <p:grpSpPr>
          <a:xfrm flipH="1">
            <a:off x="6464994" y="1699924"/>
            <a:ext cx="2481420" cy="3110890"/>
            <a:chOff x="-5413750" y="-2075332"/>
            <a:chExt cx="2485148" cy="3115563"/>
          </a:xfrm>
        </p:grpSpPr>
        <p:sp>
          <p:nvSpPr>
            <p:cNvPr id="10939" name="Google Shape;10939;p123">
              <a:extLst>
                <a:ext uri="{FF2B5EF4-FFF2-40B4-BE49-F238E27FC236}">
                  <a16:creationId xmlns:a16="http://schemas.microsoft.com/office/drawing/2014/main" id="{065F1FD1-03C1-7ED4-DBBB-D5FAD2B126FE}"/>
                </a:ext>
              </a:extLst>
            </p:cNvPr>
            <p:cNvSpPr/>
            <p:nvPr/>
          </p:nvSpPr>
          <p:spPr>
            <a:xfrm>
              <a:off x="-5230000" y="-1914324"/>
              <a:ext cx="2004431" cy="2918032"/>
            </a:xfrm>
            <a:custGeom>
              <a:avLst/>
              <a:gdLst/>
              <a:ahLst/>
              <a:cxnLst/>
              <a:rect l="l" t="t" r="r" b="b"/>
              <a:pathLst>
                <a:path w="27675" h="40289" extrusionOk="0">
                  <a:moveTo>
                    <a:pt x="1" y="0"/>
                  </a:moveTo>
                  <a:lnTo>
                    <a:pt x="1" y="40289"/>
                  </a:lnTo>
                  <a:lnTo>
                    <a:pt x="27674" y="40289"/>
                  </a:lnTo>
                  <a:lnTo>
                    <a:pt x="276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123">
              <a:extLst>
                <a:ext uri="{FF2B5EF4-FFF2-40B4-BE49-F238E27FC236}">
                  <a16:creationId xmlns:a16="http://schemas.microsoft.com/office/drawing/2014/main" id="{E5F90708-82FB-6E11-0882-3173A787FA83}"/>
                </a:ext>
              </a:extLst>
            </p:cNvPr>
            <p:cNvSpPr/>
            <p:nvPr/>
          </p:nvSpPr>
          <p:spPr>
            <a:xfrm>
              <a:off x="-5220874" y="-1887019"/>
              <a:ext cx="1986179" cy="99588"/>
            </a:xfrm>
            <a:custGeom>
              <a:avLst/>
              <a:gdLst/>
              <a:ahLst/>
              <a:cxnLst/>
              <a:rect l="l" t="t" r="r" b="b"/>
              <a:pathLst>
                <a:path w="27423" h="1375" extrusionOk="0">
                  <a:moveTo>
                    <a:pt x="1" y="1"/>
                  </a:moveTo>
                  <a:lnTo>
                    <a:pt x="1" y="1374"/>
                  </a:lnTo>
                  <a:lnTo>
                    <a:pt x="27422" y="1374"/>
                  </a:lnTo>
                  <a:lnTo>
                    <a:pt x="274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123">
              <a:extLst>
                <a:ext uri="{FF2B5EF4-FFF2-40B4-BE49-F238E27FC236}">
                  <a16:creationId xmlns:a16="http://schemas.microsoft.com/office/drawing/2014/main" id="{79302A49-EFB8-E693-CA07-5A5AC0E2B30F}"/>
                </a:ext>
              </a:extLst>
            </p:cNvPr>
            <p:cNvSpPr/>
            <p:nvPr/>
          </p:nvSpPr>
          <p:spPr>
            <a:xfrm>
              <a:off x="-3742111" y="211510"/>
              <a:ext cx="78294" cy="200624"/>
            </a:xfrm>
            <a:custGeom>
              <a:avLst/>
              <a:gdLst/>
              <a:ahLst/>
              <a:cxnLst/>
              <a:rect l="l" t="t" r="r" b="b"/>
              <a:pathLst>
                <a:path w="1081" h="2770" extrusionOk="0">
                  <a:moveTo>
                    <a:pt x="504" y="1"/>
                  </a:moveTo>
                  <a:lnTo>
                    <a:pt x="0" y="95"/>
                  </a:lnTo>
                  <a:lnTo>
                    <a:pt x="546" y="2769"/>
                  </a:lnTo>
                  <a:lnTo>
                    <a:pt x="1080" y="2633"/>
                  </a:lnTo>
                  <a:lnTo>
                    <a:pt x="504"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123">
              <a:extLst>
                <a:ext uri="{FF2B5EF4-FFF2-40B4-BE49-F238E27FC236}">
                  <a16:creationId xmlns:a16="http://schemas.microsoft.com/office/drawing/2014/main" id="{EA24E6EB-F4B1-92B4-C6B4-546DC5559258}"/>
                </a:ext>
              </a:extLst>
            </p:cNvPr>
            <p:cNvSpPr/>
            <p:nvPr/>
          </p:nvSpPr>
          <p:spPr>
            <a:xfrm>
              <a:off x="-3742908" y="211510"/>
              <a:ext cx="63881" cy="122330"/>
            </a:xfrm>
            <a:custGeom>
              <a:avLst/>
              <a:gdLst/>
              <a:ahLst/>
              <a:cxnLst/>
              <a:rect l="l" t="t" r="r" b="b"/>
              <a:pathLst>
                <a:path w="882" h="1689" extrusionOk="0">
                  <a:moveTo>
                    <a:pt x="515" y="1"/>
                  </a:moveTo>
                  <a:lnTo>
                    <a:pt x="1" y="95"/>
                  </a:lnTo>
                  <a:lnTo>
                    <a:pt x="305" y="1563"/>
                  </a:lnTo>
                  <a:cubicBezTo>
                    <a:pt x="494" y="1616"/>
                    <a:pt x="683" y="1668"/>
                    <a:pt x="882" y="1689"/>
                  </a:cubicBezTo>
                  <a:lnTo>
                    <a:pt x="515"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123">
              <a:extLst>
                <a:ext uri="{FF2B5EF4-FFF2-40B4-BE49-F238E27FC236}">
                  <a16:creationId xmlns:a16="http://schemas.microsoft.com/office/drawing/2014/main" id="{0E619BFF-2A49-736C-8E23-4F15E6242A74}"/>
                </a:ext>
              </a:extLst>
            </p:cNvPr>
            <p:cNvSpPr/>
            <p:nvPr/>
          </p:nvSpPr>
          <p:spPr>
            <a:xfrm>
              <a:off x="-3730740" y="225924"/>
              <a:ext cx="25929" cy="26653"/>
            </a:xfrm>
            <a:custGeom>
              <a:avLst/>
              <a:gdLst/>
              <a:ahLst/>
              <a:cxnLst/>
              <a:rect l="l" t="t" r="r" b="b"/>
              <a:pathLst>
                <a:path w="358" h="368" extrusionOk="0">
                  <a:moveTo>
                    <a:pt x="1" y="1"/>
                  </a:moveTo>
                  <a:lnTo>
                    <a:pt x="74" y="368"/>
                  </a:lnTo>
                  <a:lnTo>
                    <a:pt x="357" y="357"/>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123">
              <a:extLst>
                <a:ext uri="{FF2B5EF4-FFF2-40B4-BE49-F238E27FC236}">
                  <a16:creationId xmlns:a16="http://schemas.microsoft.com/office/drawing/2014/main" id="{B5ED4B42-58B5-AB52-8D82-D8B149D2EAD7}"/>
                </a:ext>
              </a:extLst>
            </p:cNvPr>
            <p:cNvSpPr/>
            <p:nvPr/>
          </p:nvSpPr>
          <p:spPr>
            <a:xfrm>
              <a:off x="-3698075" y="377081"/>
              <a:ext cx="24408" cy="26653"/>
            </a:xfrm>
            <a:custGeom>
              <a:avLst/>
              <a:gdLst/>
              <a:ahLst/>
              <a:cxnLst/>
              <a:rect l="l" t="t" r="r" b="b"/>
              <a:pathLst>
                <a:path w="337" h="368" extrusionOk="0">
                  <a:moveTo>
                    <a:pt x="273" y="1"/>
                  </a:moveTo>
                  <a:lnTo>
                    <a:pt x="1" y="85"/>
                  </a:lnTo>
                  <a:lnTo>
                    <a:pt x="64" y="368"/>
                  </a:lnTo>
                  <a:lnTo>
                    <a:pt x="336" y="284"/>
                  </a:lnTo>
                  <a:lnTo>
                    <a:pt x="2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123">
              <a:extLst>
                <a:ext uri="{FF2B5EF4-FFF2-40B4-BE49-F238E27FC236}">
                  <a16:creationId xmlns:a16="http://schemas.microsoft.com/office/drawing/2014/main" id="{1BC2C7D7-8C09-338B-5E4A-0F049E25181D}"/>
                </a:ext>
              </a:extLst>
            </p:cNvPr>
            <p:cNvSpPr/>
            <p:nvPr/>
          </p:nvSpPr>
          <p:spPr>
            <a:xfrm>
              <a:off x="-3714806" y="259385"/>
              <a:ext cx="6953" cy="19048"/>
            </a:xfrm>
            <a:custGeom>
              <a:avLst/>
              <a:gdLst/>
              <a:ahLst/>
              <a:cxnLst/>
              <a:rect l="l" t="t" r="r" b="b"/>
              <a:pathLst>
                <a:path w="96" h="263" extrusionOk="0">
                  <a:moveTo>
                    <a:pt x="1" y="0"/>
                  </a:moveTo>
                  <a:lnTo>
                    <a:pt x="53" y="262"/>
                  </a:lnTo>
                  <a:lnTo>
                    <a:pt x="95" y="262"/>
                  </a:lnTo>
                  <a:lnTo>
                    <a:pt x="4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123">
              <a:extLst>
                <a:ext uri="{FF2B5EF4-FFF2-40B4-BE49-F238E27FC236}">
                  <a16:creationId xmlns:a16="http://schemas.microsoft.com/office/drawing/2014/main" id="{40896776-4942-73AB-9120-F39036556696}"/>
                </a:ext>
              </a:extLst>
            </p:cNvPr>
            <p:cNvSpPr/>
            <p:nvPr/>
          </p:nvSpPr>
          <p:spPr>
            <a:xfrm>
              <a:off x="-3796795" y="211510"/>
              <a:ext cx="78294" cy="200624"/>
            </a:xfrm>
            <a:custGeom>
              <a:avLst/>
              <a:gdLst/>
              <a:ahLst/>
              <a:cxnLst/>
              <a:rect l="l" t="t" r="r" b="b"/>
              <a:pathLst>
                <a:path w="1081" h="2770" extrusionOk="0">
                  <a:moveTo>
                    <a:pt x="514" y="1"/>
                  </a:moveTo>
                  <a:lnTo>
                    <a:pt x="0" y="95"/>
                  </a:lnTo>
                  <a:lnTo>
                    <a:pt x="546" y="2769"/>
                  </a:lnTo>
                  <a:lnTo>
                    <a:pt x="1080" y="2633"/>
                  </a:lnTo>
                  <a:lnTo>
                    <a:pt x="514"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123">
              <a:extLst>
                <a:ext uri="{FF2B5EF4-FFF2-40B4-BE49-F238E27FC236}">
                  <a16:creationId xmlns:a16="http://schemas.microsoft.com/office/drawing/2014/main" id="{72C751FD-B998-9B42-88CB-B01A942FE67F}"/>
                </a:ext>
              </a:extLst>
            </p:cNvPr>
            <p:cNvSpPr/>
            <p:nvPr/>
          </p:nvSpPr>
          <p:spPr>
            <a:xfrm>
              <a:off x="-3796795" y="211510"/>
              <a:ext cx="63881" cy="122330"/>
            </a:xfrm>
            <a:custGeom>
              <a:avLst/>
              <a:gdLst/>
              <a:ahLst/>
              <a:cxnLst/>
              <a:rect l="l" t="t" r="r" b="b"/>
              <a:pathLst>
                <a:path w="882" h="1689" extrusionOk="0">
                  <a:moveTo>
                    <a:pt x="514" y="1"/>
                  </a:moveTo>
                  <a:lnTo>
                    <a:pt x="0" y="95"/>
                  </a:lnTo>
                  <a:lnTo>
                    <a:pt x="304" y="1563"/>
                  </a:lnTo>
                  <a:cubicBezTo>
                    <a:pt x="493" y="1616"/>
                    <a:pt x="682" y="1668"/>
                    <a:pt x="881" y="1689"/>
                  </a:cubicBezTo>
                  <a:lnTo>
                    <a:pt x="514"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123">
              <a:extLst>
                <a:ext uri="{FF2B5EF4-FFF2-40B4-BE49-F238E27FC236}">
                  <a16:creationId xmlns:a16="http://schemas.microsoft.com/office/drawing/2014/main" id="{93F588B4-C6BA-63B5-2849-D982BA060DDF}"/>
                </a:ext>
              </a:extLst>
            </p:cNvPr>
            <p:cNvSpPr/>
            <p:nvPr/>
          </p:nvSpPr>
          <p:spPr>
            <a:xfrm>
              <a:off x="-3785423" y="225924"/>
              <a:ext cx="25929" cy="26653"/>
            </a:xfrm>
            <a:custGeom>
              <a:avLst/>
              <a:gdLst/>
              <a:ahLst/>
              <a:cxnLst/>
              <a:rect l="l" t="t" r="r" b="b"/>
              <a:pathLst>
                <a:path w="358" h="368" extrusionOk="0">
                  <a:moveTo>
                    <a:pt x="1" y="1"/>
                  </a:moveTo>
                  <a:lnTo>
                    <a:pt x="85" y="368"/>
                  </a:lnTo>
                  <a:lnTo>
                    <a:pt x="357" y="357"/>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123">
              <a:extLst>
                <a:ext uri="{FF2B5EF4-FFF2-40B4-BE49-F238E27FC236}">
                  <a16:creationId xmlns:a16="http://schemas.microsoft.com/office/drawing/2014/main" id="{6186003F-C28F-1057-C0D2-ADB26025D2F6}"/>
                </a:ext>
              </a:extLst>
            </p:cNvPr>
            <p:cNvSpPr/>
            <p:nvPr/>
          </p:nvSpPr>
          <p:spPr>
            <a:xfrm>
              <a:off x="-3752758" y="377081"/>
              <a:ext cx="24408" cy="26653"/>
            </a:xfrm>
            <a:custGeom>
              <a:avLst/>
              <a:gdLst/>
              <a:ahLst/>
              <a:cxnLst/>
              <a:rect l="l" t="t" r="r" b="b"/>
              <a:pathLst>
                <a:path w="337" h="368" extrusionOk="0">
                  <a:moveTo>
                    <a:pt x="284" y="1"/>
                  </a:moveTo>
                  <a:lnTo>
                    <a:pt x="1" y="85"/>
                  </a:lnTo>
                  <a:lnTo>
                    <a:pt x="64" y="368"/>
                  </a:lnTo>
                  <a:lnTo>
                    <a:pt x="336" y="284"/>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123">
              <a:extLst>
                <a:ext uri="{FF2B5EF4-FFF2-40B4-BE49-F238E27FC236}">
                  <a16:creationId xmlns:a16="http://schemas.microsoft.com/office/drawing/2014/main" id="{F5D80527-E5AD-85BB-36FC-6437363FBC6E}"/>
                </a:ext>
              </a:extLst>
            </p:cNvPr>
            <p:cNvSpPr/>
            <p:nvPr/>
          </p:nvSpPr>
          <p:spPr>
            <a:xfrm>
              <a:off x="-3769489" y="259385"/>
              <a:ext cx="6953" cy="19048"/>
            </a:xfrm>
            <a:custGeom>
              <a:avLst/>
              <a:gdLst/>
              <a:ahLst/>
              <a:cxnLst/>
              <a:rect l="l" t="t" r="r" b="b"/>
              <a:pathLst>
                <a:path w="96" h="263" extrusionOk="0">
                  <a:moveTo>
                    <a:pt x="1" y="0"/>
                  </a:moveTo>
                  <a:lnTo>
                    <a:pt x="53" y="262"/>
                  </a:lnTo>
                  <a:lnTo>
                    <a:pt x="95" y="262"/>
                  </a:lnTo>
                  <a:lnTo>
                    <a:pt x="4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123">
              <a:extLst>
                <a:ext uri="{FF2B5EF4-FFF2-40B4-BE49-F238E27FC236}">
                  <a16:creationId xmlns:a16="http://schemas.microsoft.com/office/drawing/2014/main" id="{C984F51B-9088-E414-D11E-D02279EEB9A5}"/>
                </a:ext>
              </a:extLst>
            </p:cNvPr>
            <p:cNvSpPr/>
            <p:nvPr/>
          </p:nvSpPr>
          <p:spPr>
            <a:xfrm>
              <a:off x="-3884939" y="205426"/>
              <a:ext cx="81336" cy="205187"/>
            </a:xfrm>
            <a:custGeom>
              <a:avLst/>
              <a:gdLst/>
              <a:ahLst/>
              <a:cxnLst/>
              <a:rect l="l" t="t" r="r" b="b"/>
              <a:pathLst>
                <a:path w="1123" h="2833" extrusionOk="0">
                  <a:moveTo>
                    <a:pt x="232" y="1"/>
                  </a:moveTo>
                  <a:lnTo>
                    <a:pt x="1" y="2832"/>
                  </a:lnTo>
                  <a:lnTo>
                    <a:pt x="1081" y="2832"/>
                  </a:lnTo>
                  <a:lnTo>
                    <a:pt x="1123"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123">
              <a:extLst>
                <a:ext uri="{FF2B5EF4-FFF2-40B4-BE49-F238E27FC236}">
                  <a16:creationId xmlns:a16="http://schemas.microsoft.com/office/drawing/2014/main" id="{04D3CC59-C084-513E-71DC-DD006A1AF384}"/>
                </a:ext>
              </a:extLst>
            </p:cNvPr>
            <p:cNvSpPr/>
            <p:nvPr/>
          </p:nvSpPr>
          <p:spPr>
            <a:xfrm>
              <a:off x="-4222889" y="205426"/>
              <a:ext cx="38024" cy="205187"/>
            </a:xfrm>
            <a:custGeom>
              <a:avLst/>
              <a:gdLst/>
              <a:ahLst/>
              <a:cxnLst/>
              <a:rect l="l" t="t" r="r" b="b"/>
              <a:pathLst>
                <a:path w="525" h="2833" extrusionOk="0">
                  <a:moveTo>
                    <a:pt x="1" y="1"/>
                  </a:moveTo>
                  <a:lnTo>
                    <a:pt x="22" y="2832"/>
                  </a:lnTo>
                  <a:lnTo>
                    <a:pt x="525" y="2832"/>
                  </a:lnTo>
                  <a:lnTo>
                    <a:pt x="4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123">
              <a:extLst>
                <a:ext uri="{FF2B5EF4-FFF2-40B4-BE49-F238E27FC236}">
                  <a16:creationId xmlns:a16="http://schemas.microsoft.com/office/drawing/2014/main" id="{5A9B3CFF-55DD-234C-66CE-E8641CA73B3B}"/>
                </a:ext>
              </a:extLst>
            </p:cNvPr>
            <p:cNvSpPr/>
            <p:nvPr/>
          </p:nvSpPr>
          <p:spPr>
            <a:xfrm>
              <a:off x="-3963886" y="205426"/>
              <a:ext cx="70689" cy="205187"/>
            </a:xfrm>
            <a:custGeom>
              <a:avLst/>
              <a:gdLst/>
              <a:ahLst/>
              <a:cxnLst/>
              <a:rect l="l" t="t" r="r" b="b"/>
              <a:pathLst>
                <a:path w="976" h="2833" extrusionOk="0">
                  <a:moveTo>
                    <a:pt x="0" y="1"/>
                  </a:moveTo>
                  <a:lnTo>
                    <a:pt x="84" y="2832"/>
                  </a:lnTo>
                  <a:lnTo>
                    <a:pt x="976" y="2832"/>
                  </a:lnTo>
                  <a:lnTo>
                    <a:pt x="944"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123">
              <a:extLst>
                <a:ext uri="{FF2B5EF4-FFF2-40B4-BE49-F238E27FC236}">
                  <a16:creationId xmlns:a16="http://schemas.microsoft.com/office/drawing/2014/main" id="{DBC7AC6A-2490-3C26-E967-119E7E50C66E}"/>
                </a:ext>
              </a:extLst>
            </p:cNvPr>
            <p:cNvSpPr/>
            <p:nvPr/>
          </p:nvSpPr>
          <p:spPr>
            <a:xfrm>
              <a:off x="-4137061" y="262427"/>
              <a:ext cx="51713" cy="148187"/>
            </a:xfrm>
            <a:custGeom>
              <a:avLst/>
              <a:gdLst/>
              <a:ahLst/>
              <a:cxnLst/>
              <a:rect l="l" t="t" r="r" b="b"/>
              <a:pathLst>
                <a:path w="714" h="2046" extrusionOk="0">
                  <a:moveTo>
                    <a:pt x="42" y="0"/>
                  </a:moveTo>
                  <a:lnTo>
                    <a:pt x="1" y="2045"/>
                  </a:lnTo>
                  <a:lnTo>
                    <a:pt x="714" y="2045"/>
                  </a:lnTo>
                  <a:lnTo>
                    <a:pt x="672"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123">
              <a:extLst>
                <a:ext uri="{FF2B5EF4-FFF2-40B4-BE49-F238E27FC236}">
                  <a16:creationId xmlns:a16="http://schemas.microsoft.com/office/drawing/2014/main" id="{B6749FD1-BA26-D4B6-1829-39235CE6F5FF}"/>
                </a:ext>
              </a:extLst>
            </p:cNvPr>
            <p:cNvSpPr/>
            <p:nvPr/>
          </p:nvSpPr>
          <p:spPr>
            <a:xfrm>
              <a:off x="-4077815" y="205426"/>
              <a:ext cx="41863" cy="205187"/>
            </a:xfrm>
            <a:custGeom>
              <a:avLst/>
              <a:gdLst/>
              <a:ahLst/>
              <a:cxnLst/>
              <a:rect l="l" t="t" r="r" b="b"/>
              <a:pathLst>
                <a:path w="578" h="2833" extrusionOk="0">
                  <a:moveTo>
                    <a:pt x="21" y="1"/>
                  </a:moveTo>
                  <a:lnTo>
                    <a:pt x="0" y="2832"/>
                  </a:lnTo>
                  <a:lnTo>
                    <a:pt x="514" y="2832"/>
                  </a:lnTo>
                  <a:lnTo>
                    <a:pt x="577"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123">
              <a:extLst>
                <a:ext uri="{FF2B5EF4-FFF2-40B4-BE49-F238E27FC236}">
                  <a16:creationId xmlns:a16="http://schemas.microsoft.com/office/drawing/2014/main" id="{5E514895-DB4F-0797-489C-D2EE8F48FCBA}"/>
                </a:ext>
              </a:extLst>
            </p:cNvPr>
            <p:cNvSpPr/>
            <p:nvPr/>
          </p:nvSpPr>
          <p:spPr>
            <a:xfrm>
              <a:off x="-4032982" y="225199"/>
              <a:ext cx="68372" cy="185414"/>
            </a:xfrm>
            <a:custGeom>
              <a:avLst/>
              <a:gdLst/>
              <a:ahLst/>
              <a:cxnLst/>
              <a:rect l="l" t="t" r="r" b="b"/>
              <a:pathLst>
                <a:path w="944" h="2560" extrusionOk="0">
                  <a:moveTo>
                    <a:pt x="871" y="0"/>
                  </a:moveTo>
                  <a:lnTo>
                    <a:pt x="84" y="84"/>
                  </a:lnTo>
                  <a:lnTo>
                    <a:pt x="0" y="2559"/>
                  </a:lnTo>
                  <a:lnTo>
                    <a:pt x="944" y="2559"/>
                  </a:lnTo>
                  <a:lnTo>
                    <a:pt x="87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123">
              <a:extLst>
                <a:ext uri="{FF2B5EF4-FFF2-40B4-BE49-F238E27FC236}">
                  <a16:creationId xmlns:a16="http://schemas.microsoft.com/office/drawing/2014/main" id="{8203B2F6-EA08-FC03-8429-0E3903B8BB9B}"/>
                </a:ext>
              </a:extLst>
            </p:cNvPr>
            <p:cNvSpPr/>
            <p:nvPr/>
          </p:nvSpPr>
          <p:spPr>
            <a:xfrm>
              <a:off x="-3884939" y="296613"/>
              <a:ext cx="79888" cy="114001"/>
            </a:xfrm>
            <a:custGeom>
              <a:avLst/>
              <a:gdLst/>
              <a:ahLst/>
              <a:cxnLst/>
              <a:rect l="l" t="t" r="r" b="b"/>
              <a:pathLst>
                <a:path w="1103" h="1574" extrusionOk="0">
                  <a:moveTo>
                    <a:pt x="127" y="0"/>
                  </a:moveTo>
                  <a:lnTo>
                    <a:pt x="1" y="1573"/>
                  </a:lnTo>
                  <a:lnTo>
                    <a:pt x="1" y="1573"/>
                  </a:lnTo>
                  <a:lnTo>
                    <a:pt x="1081" y="1563"/>
                  </a:lnTo>
                  <a:lnTo>
                    <a:pt x="1102" y="273"/>
                  </a:lnTo>
                  <a:cubicBezTo>
                    <a:pt x="787" y="157"/>
                    <a:pt x="462" y="63"/>
                    <a:pt x="127" y="0"/>
                  </a:cubicBez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123">
              <a:extLst>
                <a:ext uri="{FF2B5EF4-FFF2-40B4-BE49-F238E27FC236}">
                  <a16:creationId xmlns:a16="http://schemas.microsoft.com/office/drawing/2014/main" id="{7D7EAE64-CE5C-65F0-E070-5D712C3FE7D9}"/>
                </a:ext>
              </a:extLst>
            </p:cNvPr>
            <p:cNvSpPr/>
            <p:nvPr/>
          </p:nvSpPr>
          <p:spPr>
            <a:xfrm>
              <a:off x="-4222092" y="336087"/>
              <a:ext cx="37228" cy="74528"/>
            </a:xfrm>
            <a:custGeom>
              <a:avLst/>
              <a:gdLst/>
              <a:ahLst/>
              <a:cxnLst/>
              <a:rect l="l" t="t" r="r" b="b"/>
              <a:pathLst>
                <a:path w="514" h="1029" extrusionOk="0">
                  <a:moveTo>
                    <a:pt x="0" y="0"/>
                  </a:moveTo>
                  <a:lnTo>
                    <a:pt x="0" y="1028"/>
                  </a:lnTo>
                  <a:lnTo>
                    <a:pt x="514" y="1028"/>
                  </a:lnTo>
                  <a:lnTo>
                    <a:pt x="482" y="378"/>
                  </a:lnTo>
                  <a:cubicBezTo>
                    <a:pt x="336" y="242"/>
                    <a:pt x="168" y="116"/>
                    <a:pt x="0" y="0"/>
                  </a:cubicBez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123">
              <a:extLst>
                <a:ext uri="{FF2B5EF4-FFF2-40B4-BE49-F238E27FC236}">
                  <a16:creationId xmlns:a16="http://schemas.microsoft.com/office/drawing/2014/main" id="{080DC334-8B8B-31D9-BC02-5C6718FCF249}"/>
                </a:ext>
              </a:extLst>
            </p:cNvPr>
            <p:cNvSpPr/>
            <p:nvPr/>
          </p:nvSpPr>
          <p:spPr>
            <a:xfrm>
              <a:off x="-3961641" y="286691"/>
              <a:ext cx="68444" cy="123923"/>
            </a:xfrm>
            <a:custGeom>
              <a:avLst/>
              <a:gdLst/>
              <a:ahLst/>
              <a:cxnLst/>
              <a:rect l="l" t="t" r="r" b="b"/>
              <a:pathLst>
                <a:path w="945" h="1711" extrusionOk="0">
                  <a:moveTo>
                    <a:pt x="1" y="1"/>
                  </a:moveTo>
                  <a:lnTo>
                    <a:pt x="53" y="1710"/>
                  </a:lnTo>
                  <a:lnTo>
                    <a:pt x="945" y="1710"/>
                  </a:lnTo>
                  <a:lnTo>
                    <a:pt x="924" y="85"/>
                  </a:lnTo>
                  <a:cubicBezTo>
                    <a:pt x="620" y="43"/>
                    <a:pt x="315" y="11"/>
                    <a:pt x="1" y="1"/>
                  </a:cubicBez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123">
              <a:extLst>
                <a:ext uri="{FF2B5EF4-FFF2-40B4-BE49-F238E27FC236}">
                  <a16:creationId xmlns:a16="http://schemas.microsoft.com/office/drawing/2014/main" id="{3EA7FFCC-43DE-0045-8E77-5AB96CAC082B}"/>
                </a:ext>
              </a:extLst>
            </p:cNvPr>
            <p:cNvSpPr/>
            <p:nvPr/>
          </p:nvSpPr>
          <p:spPr>
            <a:xfrm>
              <a:off x="-4137061" y="295092"/>
              <a:ext cx="51713" cy="115522"/>
            </a:xfrm>
            <a:custGeom>
              <a:avLst/>
              <a:gdLst/>
              <a:ahLst/>
              <a:cxnLst/>
              <a:rect l="l" t="t" r="r" b="b"/>
              <a:pathLst>
                <a:path w="714" h="1595" extrusionOk="0">
                  <a:moveTo>
                    <a:pt x="682" y="0"/>
                  </a:moveTo>
                  <a:cubicBezTo>
                    <a:pt x="462" y="42"/>
                    <a:pt x="242" y="94"/>
                    <a:pt x="32" y="147"/>
                  </a:cubicBezTo>
                  <a:lnTo>
                    <a:pt x="1" y="1594"/>
                  </a:lnTo>
                  <a:lnTo>
                    <a:pt x="714" y="1584"/>
                  </a:lnTo>
                  <a:lnTo>
                    <a:pt x="682"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123">
              <a:extLst>
                <a:ext uri="{FF2B5EF4-FFF2-40B4-BE49-F238E27FC236}">
                  <a16:creationId xmlns:a16="http://schemas.microsoft.com/office/drawing/2014/main" id="{D89C2A2F-7BA5-8678-B5F7-F67E79DF61F6}"/>
                </a:ext>
              </a:extLst>
            </p:cNvPr>
            <p:cNvSpPr/>
            <p:nvPr/>
          </p:nvSpPr>
          <p:spPr>
            <a:xfrm>
              <a:off x="-4077815" y="289008"/>
              <a:ext cx="39545" cy="121606"/>
            </a:xfrm>
            <a:custGeom>
              <a:avLst/>
              <a:gdLst/>
              <a:ahLst/>
              <a:cxnLst/>
              <a:rect l="l" t="t" r="r" b="b"/>
              <a:pathLst>
                <a:path w="546" h="1679" extrusionOk="0">
                  <a:moveTo>
                    <a:pt x="546" y="0"/>
                  </a:moveTo>
                  <a:cubicBezTo>
                    <a:pt x="367" y="11"/>
                    <a:pt x="189" y="42"/>
                    <a:pt x="11" y="63"/>
                  </a:cubicBezTo>
                  <a:lnTo>
                    <a:pt x="0" y="1678"/>
                  </a:lnTo>
                  <a:lnTo>
                    <a:pt x="514" y="1678"/>
                  </a:lnTo>
                  <a:lnTo>
                    <a:pt x="546"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123">
              <a:extLst>
                <a:ext uri="{FF2B5EF4-FFF2-40B4-BE49-F238E27FC236}">
                  <a16:creationId xmlns:a16="http://schemas.microsoft.com/office/drawing/2014/main" id="{E1D6C8F1-2245-A450-E87F-554CB2F11E16}"/>
                </a:ext>
              </a:extLst>
            </p:cNvPr>
            <p:cNvSpPr/>
            <p:nvPr/>
          </p:nvSpPr>
          <p:spPr>
            <a:xfrm>
              <a:off x="-4032982" y="285966"/>
              <a:ext cx="68372" cy="124648"/>
            </a:xfrm>
            <a:custGeom>
              <a:avLst/>
              <a:gdLst/>
              <a:ahLst/>
              <a:cxnLst/>
              <a:rect l="l" t="t" r="r" b="b"/>
              <a:pathLst>
                <a:path w="944" h="1721" extrusionOk="0">
                  <a:moveTo>
                    <a:pt x="891" y="0"/>
                  </a:moveTo>
                  <a:cubicBezTo>
                    <a:pt x="619" y="0"/>
                    <a:pt x="336" y="11"/>
                    <a:pt x="53" y="32"/>
                  </a:cubicBezTo>
                  <a:lnTo>
                    <a:pt x="0" y="1720"/>
                  </a:lnTo>
                  <a:lnTo>
                    <a:pt x="944" y="1720"/>
                  </a:lnTo>
                  <a:lnTo>
                    <a:pt x="891"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123">
              <a:extLst>
                <a:ext uri="{FF2B5EF4-FFF2-40B4-BE49-F238E27FC236}">
                  <a16:creationId xmlns:a16="http://schemas.microsoft.com/office/drawing/2014/main" id="{A3DDAA32-042E-1BA7-18C7-2145284741AF}"/>
                </a:ext>
              </a:extLst>
            </p:cNvPr>
            <p:cNvSpPr/>
            <p:nvPr/>
          </p:nvSpPr>
          <p:spPr>
            <a:xfrm>
              <a:off x="-3944910" y="387728"/>
              <a:ext cx="42587" cy="13761"/>
            </a:xfrm>
            <a:custGeom>
              <a:avLst/>
              <a:gdLst/>
              <a:ahLst/>
              <a:cxnLst/>
              <a:rect l="l" t="t" r="r" b="b"/>
              <a:pathLst>
                <a:path w="588" h="190" extrusionOk="0">
                  <a:moveTo>
                    <a:pt x="1" y="0"/>
                  </a:moveTo>
                  <a:lnTo>
                    <a:pt x="1" y="189"/>
                  </a:lnTo>
                  <a:lnTo>
                    <a:pt x="588" y="189"/>
                  </a:lnTo>
                  <a:lnTo>
                    <a:pt x="57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123">
              <a:extLst>
                <a:ext uri="{FF2B5EF4-FFF2-40B4-BE49-F238E27FC236}">
                  <a16:creationId xmlns:a16="http://schemas.microsoft.com/office/drawing/2014/main" id="{A1811445-24A7-C2AA-57AF-4954287539E5}"/>
                </a:ext>
              </a:extLst>
            </p:cNvPr>
            <p:cNvSpPr/>
            <p:nvPr/>
          </p:nvSpPr>
          <p:spPr>
            <a:xfrm>
              <a:off x="-3945634" y="364913"/>
              <a:ext cx="42587" cy="13761"/>
            </a:xfrm>
            <a:custGeom>
              <a:avLst/>
              <a:gdLst/>
              <a:ahLst/>
              <a:cxnLst/>
              <a:rect l="l" t="t" r="r" b="b"/>
              <a:pathLst>
                <a:path w="588" h="190" extrusionOk="0">
                  <a:moveTo>
                    <a:pt x="0" y="1"/>
                  </a:moveTo>
                  <a:lnTo>
                    <a:pt x="0" y="190"/>
                  </a:lnTo>
                  <a:lnTo>
                    <a:pt x="587" y="190"/>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123">
              <a:extLst>
                <a:ext uri="{FF2B5EF4-FFF2-40B4-BE49-F238E27FC236}">
                  <a16:creationId xmlns:a16="http://schemas.microsoft.com/office/drawing/2014/main" id="{4A60FFF4-754F-EC61-17D4-485ED0E29789}"/>
                </a:ext>
              </a:extLst>
            </p:cNvPr>
            <p:cNvSpPr/>
            <p:nvPr/>
          </p:nvSpPr>
          <p:spPr>
            <a:xfrm>
              <a:off x="-4018569" y="382440"/>
              <a:ext cx="41066" cy="17527"/>
            </a:xfrm>
            <a:custGeom>
              <a:avLst/>
              <a:gdLst/>
              <a:ahLst/>
              <a:cxnLst/>
              <a:rect l="l" t="t" r="r" b="b"/>
              <a:pathLst>
                <a:path w="567" h="242" extrusionOk="0">
                  <a:moveTo>
                    <a:pt x="0" y="0"/>
                  </a:moveTo>
                  <a:lnTo>
                    <a:pt x="0" y="241"/>
                  </a:lnTo>
                  <a:lnTo>
                    <a:pt x="567" y="241"/>
                  </a:lnTo>
                  <a:lnTo>
                    <a:pt x="55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123">
              <a:extLst>
                <a:ext uri="{FF2B5EF4-FFF2-40B4-BE49-F238E27FC236}">
                  <a16:creationId xmlns:a16="http://schemas.microsoft.com/office/drawing/2014/main" id="{53708558-9BF1-7908-FB64-C7DD334925F9}"/>
                </a:ext>
              </a:extLst>
            </p:cNvPr>
            <p:cNvSpPr/>
            <p:nvPr/>
          </p:nvSpPr>
          <p:spPr>
            <a:xfrm>
              <a:off x="-3946431" y="214552"/>
              <a:ext cx="47150" cy="12240"/>
            </a:xfrm>
            <a:custGeom>
              <a:avLst/>
              <a:gdLst/>
              <a:ahLst/>
              <a:cxnLst/>
              <a:rect l="l" t="t" r="r" b="b"/>
              <a:pathLst>
                <a:path w="651" h="169" extrusionOk="0">
                  <a:moveTo>
                    <a:pt x="1" y="1"/>
                  </a:moveTo>
                  <a:lnTo>
                    <a:pt x="1" y="168"/>
                  </a:lnTo>
                  <a:lnTo>
                    <a:pt x="651" y="168"/>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123">
              <a:extLst>
                <a:ext uri="{FF2B5EF4-FFF2-40B4-BE49-F238E27FC236}">
                  <a16:creationId xmlns:a16="http://schemas.microsoft.com/office/drawing/2014/main" id="{9FCEE5CA-5902-BAFC-80D4-B8C42EC9CE5B}"/>
                </a:ext>
              </a:extLst>
            </p:cNvPr>
            <p:cNvSpPr/>
            <p:nvPr/>
          </p:nvSpPr>
          <p:spPr>
            <a:xfrm>
              <a:off x="-4063402" y="218319"/>
              <a:ext cx="9343" cy="6518"/>
            </a:xfrm>
            <a:custGeom>
              <a:avLst/>
              <a:gdLst/>
              <a:ahLst/>
              <a:cxnLst/>
              <a:rect l="l" t="t" r="r" b="b"/>
              <a:pathLst>
                <a:path w="129" h="90" extrusionOk="0">
                  <a:moveTo>
                    <a:pt x="64" y="1"/>
                  </a:moveTo>
                  <a:cubicBezTo>
                    <a:pt x="32" y="1"/>
                    <a:pt x="1" y="32"/>
                    <a:pt x="11" y="64"/>
                  </a:cubicBezTo>
                  <a:cubicBezTo>
                    <a:pt x="14" y="83"/>
                    <a:pt x="22" y="90"/>
                    <a:pt x="32" y="90"/>
                  </a:cubicBezTo>
                  <a:cubicBezTo>
                    <a:pt x="67" y="90"/>
                    <a:pt x="129"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123">
              <a:extLst>
                <a:ext uri="{FF2B5EF4-FFF2-40B4-BE49-F238E27FC236}">
                  <a16:creationId xmlns:a16="http://schemas.microsoft.com/office/drawing/2014/main" id="{D94B7796-3EEF-D70A-5978-DBC62282BA5B}"/>
                </a:ext>
              </a:extLst>
            </p:cNvPr>
            <p:cNvSpPr/>
            <p:nvPr/>
          </p:nvSpPr>
          <p:spPr>
            <a:xfrm>
              <a:off x="-4004880" y="360350"/>
              <a:ext cx="7605" cy="9995"/>
            </a:xfrm>
            <a:custGeom>
              <a:avLst/>
              <a:gdLst/>
              <a:ahLst/>
              <a:cxnLst/>
              <a:rect l="l" t="t" r="r" b="b"/>
              <a:pathLst>
                <a:path w="105" h="138" extrusionOk="0">
                  <a:moveTo>
                    <a:pt x="53" y="1"/>
                  </a:moveTo>
                  <a:cubicBezTo>
                    <a:pt x="32" y="1"/>
                    <a:pt x="0" y="32"/>
                    <a:pt x="0" y="64"/>
                  </a:cubicBezTo>
                  <a:cubicBezTo>
                    <a:pt x="0" y="106"/>
                    <a:pt x="32" y="137"/>
                    <a:pt x="53" y="137"/>
                  </a:cubicBezTo>
                  <a:cubicBezTo>
                    <a:pt x="84" y="137"/>
                    <a:pt x="105" y="106"/>
                    <a:pt x="105" y="64"/>
                  </a:cubicBezTo>
                  <a:cubicBezTo>
                    <a:pt x="105" y="32"/>
                    <a:pt x="8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123">
              <a:extLst>
                <a:ext uri="{FF2B5EF4-FFF2-40B4-BE49-F238E27FC236}">
                  <a16:creationId xmlns:a16="http://schemas.microsoft.com/office/drawing/2014/main" id="{EBA64852-3DB9-3F59-74D5-A062A47D6C09}"/>
                </a:ext>
              </a:extLst>
            </p:cNvPr>
            <p:cNvSpPr/>
            <p:nvPr/>
          </p:nvSpPr>
          <p:spPr>
            <a:xfrm>
              <a:off x="-4126414" y="389973"/>
              <a:ext cx="31216" cy="10719"/>
            </a:xfrm>
            <a:custGeom>
              <a:avLst/>
              <a:gdLst/>
              <a:ahLst/>
              <a:cxnLst/>
              <a:rect l="l" t="t" r="r" b="b"/>
              <a:pathLst>
                <a:path w="431" h="148" extrusionOk="0">
                  <a:moveTo>
                    <a:pt x="0" y="1"/>
                  </a:moveTo>
                  <a:lnTo>
                    <a:pt x="0" y="148"/>
                  </a:lnTo>
                  <a:lnTo>
                    <a:pt x="430" y="148"/>
                  </a:lnTo>
                  <a:lnTo>
                    <a:pt x="4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123">
              <a:extLst>
                <a:ext uri="{FF2B5EF4-FFF2-40B4-BE49-F238E27FC236}">
                  <a16:creationId xmlns:a16="http://schemas.microsoft.com/office/drawing/2014/main" id="{FBD63FD2-6A6D-60F7-EAA5-32ED0245C2D6}"/>
                </a:ext>
              </a:extLst>
            </p:cNvPr>
            <p:cNvSpPr/>
            <p:nvPr/>
          </p:nvSpPr>
          <p:spPr>
            <a:xfrm>
              <a:off x="-4073252" y="377878"/>
              <a:ext cx="25857" cy="25857"/>
            </a:xfrm>
            <a:custGeom>
              <a:avLst/>
              <a:gdLst/>
              <a:ahLst/>
              <a:cxnLst/>
              <a:rect l="l" t="t" r="r" b="b"/>
              <a:pathLst>
                <a:path w="357" h="357" extrusionOk="0">
                  <a:moveTo>
                    <a:pt x="0" y="0"/>
                  </a:moveTo>
                  <a:lnTo>
                    <a:pt x="11" y="346"/>
                  </a:lnTo>
                  <a:lnTo>
                    <a:pt x="357" y="357"/>
                  </a:lnTo>
                  <a:lnTo>
                    <a:pt x="346" y="21"/>
                  </a:lnTo>
                  <a:lnTo>
                    <a:pt x="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123">
              <a:extLst>
                <a:ext uri="{FF2B5EF4-FFF2-40B4-BE49-F238E27FC236}">
                  <a16:creationId xmlns:a16="http://schemas.microsoft.com/office/drawing/2014/main" id="{2731B242-0D96-12AA-F06D-FDE3DECEDB75}"/>
                </a:ext>
              </a:extLst>
            </p:cNvPr>
            <p:cNvSpPr/>
            <p:nvPr/>
          </p:nvSpPr>
          <p:spPr>
            <a:xfrm>
              <a:off x="-4219847" y="216798"/>
              <a:ext cx="20569" cy="22163"/>
            </a:xfrm>
            <a:custGeom>
              <a:avLst/>
              <a:gdLst/>
              <a:ahLst/>
              <a:cxnLst/>
              <a:rect l="l" t="t" r="r" b="b"/>
              <a:pathLst>
                <a:path w="284" h="306" extrusionOk="0">
                  <a:moveTo>
                    <a:pt x="1" y="1"/>
                  </a:moveTo>
                  <a:lnTo>
                    <a:pt x="1" y="284"/>
                  </a:lnTo>
                  <a:lnTo>
                    <a:pt x="284" y="305"/>
                  </a:lnTo>
                  <a:lnTo>
                    <a:pt x="284" y="11"/>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123">
              <a:extLst>
                <a:ext uri="{FF2B5EF4-FFF2-40B4-BE49-F238E27FC236}">
                  <a16:creationId xmlns:a16="http://schemas.microsoft.com/office/drawing/2014/main" id="{5CB71E10-D47D-156B-AB2B-542F59A2BAC5}"/>
                </a:ext>
              </a:extLst>
            </p:cNvPr>
            <p:cNvSpPr/>
            <p:nvPr/>
          </p:nvSpPr>
          <p:spPr>
            <a:xfrm>
              <a:off x="-3856837" y="376357"/>
              <a:ext cx="36576" cy="22815"/>
            </a:xfrm>
            <a:custGeom>
              <a:avLst/>
              <a:gdLst/>
              <a:ahLst/>
              <a:cxnLst/>
              <a:rect l="l" t="t" r="r" b="b"/>
              <a:pathLst>
                <a:path w="505" h="315" extrusionOk="0">
                  <a:moveTo>
                    <a:pt x="1" y="0"/>
                  </a:moveTo>
                  <a:lnTo>
                    <a:pt x="11" y="294"/>
                  </a:lnTo>
                  <a:lnTo>
                    <a:pt x="504" y="315"/>
                  </a:lnTo>
                  <a:lnTo>
                    <a:pt x="504"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123">
              <a:extLst>
                <a:ext uri="{FF2B5EF4-FFF2-40B4-BE49-F238E27FC236}">
                  <a16:creationId xmlns:a16="http://schemas.microsoft.com/office/drawing/2014/main" id="{F1A327F1-F727-CD18-F259-A07ACE3AA831}"/>
                </a:ext>
              </a:extLst>
            </p:cNvPr>
            <p:cNvSpPr/>
            <p:nvPr/>
          </p:nvSpPr>
          <p:spPr>
            <a:xfrm>
              <a:off x="-3856837" y="217594"/>
              <a:ext cx="47223" cy="22090"/>
            </a:xfrm>
            <a:custGeom>
              <a:avLst/>
              <a:gdLst/>
              <a:ahLst/>
              <a:cxnLst/>
              <a:rect l="l" t="t" r="r" b="b"/>
              <a:pathLst>
                <a:path w="652" h="305" extrusionOk="0">
                  <a:moveTo>
                    <a:pt x="1" y="0"/>
                  </a:moveTo>
                  <a:lnTo>
                    <a:pt x="1" y="284"/>
                  </a:lnTo>
                  <a:lnTo>
                    <a:pt x="651" y="305"/>
                  </a:lnTo>
                  <a:lnTo>
                    <a:pt x="641" y="1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123">
              <a:extLst>
                <a:ext uri="{FF2B5EF4-FFF2-40B4-BE49-F238E27FC236}">
                  <a16:creationId xmlns:a16="http://schemas.microsoft.com/office/drawing/2014/main" id="{B9F75668-0EBF-F349-ECC1-981A9787CDDA}"/>
                </a:ext>
              </a:extLst>
            </p:cNvPr>
            <p:cNvSpPr/>
            <p:nvPr/>
          </p:nvSpPr>
          <p:spPr>
            <a:xfrm>
              <a:off x="-4218326" y="362668"/>
              <a:ext cx="25857" cy="42587"/>
            </a:xfrm>
            <a:custGeom>
              <a:avLst/>
              <a:gdLst/>
              <a:ahLst/>
              <a:cxnLst/>
              <a:rect l="l" t="t" r="r" b="b"/>
              <a:pathLst>
                <a:path w="357" h="588" extrusionOk="0">
                  <a:moveTo>
                    <a:pt x="0" y="0"/>
                  </a:moveTo>
                  <a:lnTo>
                    <a:pt x="11" y="588"/>
                  </a:lnTo>
                  <a:lnTo>
                    <a:pt x="357" y="588"/>
                  </a:lnTo>
                  <a:lnTo>
                    <a:pt x="3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123">
              <a:extLst>
                <a:ext uri="{FF2B5EF4-FFF2-40B4-BE49-F238E27FC236}">
                  <a16:creationId xmlns:a16="http://schemas.microsoft.com/office/drawing/2014/main" id="{CDD472A4-4298-647F-54BF-4D9ED57E3230}"/>
                </a:ext>
              </a:extLst>
            </p:cNvPr>
            <p:cNvSpPr/>
            <p:nvPr/>
          </p:nvSpPr>
          <p:spPr>
            <a:xfrm>
              <a:off x="-4062605" y="352817"/>
              <a:ext cx="4635" cy="19048"/>
            </a:xfrm>
            <a:custGeom>
              <a:avLst/>
              <a:gdLst/>
              <a:ahLst/>
              <a:cxnLst/>
              <a:rect l="l" t="t" r="r" b="b"/>
              <a:pathLst>
                <a:path w="64" h="263" extrusionOk="0">
                  <a:moveTo>
                    <a:pt x="0" y="0"/>
                  </a:moveTo>
                  <a:lnTo>
                    <a:pt x="0" y="262"/>
                  </a:lnTo>
                  <a:lnTo>
                    <a:pt x="63" y="262"/>
                  </a:lnTo>
                  <a:lnTo>
                    <a:pt x="6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123">
              <a:extLst>
                <a:ext uri="{FF2B5EF4-FFF2-40B4-BE49-F238E27FC236}">
                  <a16:creationId xmlns:a16="http://schemas.microsoft.com/office/drawing/2014/main" id="{1D83D030-422E-A6E9-8315-F22B1E4136C8}"/>
                </a:ext>
              </a:extLst>
            </p:cNvPr>
            <p:cNvSpPr/>
            <p:nvPr/>
          </p:nvSpPr>
          <p:spPr>
            <a:xfrm>
              <a:off x="-4115768" y="274450"/>
              <a:ext cx="11226" cy="7750"/>
            </a:xfrm>
            <a:custGeom>
              <a:avLst/>
              <a:gdLst/>
              <a:ahLst/>
              <a:cxnLst/>
              <a:rect l="l" t="t" r="r" b="b"/>
              <a:pathLst>
                <a:path w="155" h="107" extrusionOk="0">
                  <a:moveTo>
                    <a:pt x="22" y="0"/>
                  </a:moveTo>
                  <a:cubicBezTo>
                    <a:pt x="9" y="0"/>
                    <a:pt x="0" y="10"/>
                    <a:pt x="0" y="33"/>
                  </a:cubicBezTo>
                  <a:cubicBezTo>
                    <a:pt x="0" y="75"/>
                    <a:pt x="32" y="107"/>
                    <a:pt x="74" y="107"/>
                  </a:cubicBezTo>
                  <a:cubicBezTo>
                    <a:pt x="155" y="107"/>
                    <a:pt x="67" y="0"/>
                    <a:pt x="2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123">
              <a:extLst>
                <a:ext uri="{FF2B5EF4-FFF2-40B4-BE49-F238E27FC236}">
                  <a16:creationId xmlns:a16="http://schemas.microsoft.com/office/drawing/2014/main" id="{432F7FFE-797A-DF1E-18FE-37E0BD5B69C4}"/>
                </a:ext>
              </a:extLst>
            </p:cNvPr>
            <p:cNvSpPr/>
            <p:nvPr/>
          </p:nvSpPr>
          <p:spPr>
            <a:xfrm>
              <a:off x="-4317842" y="186450"/>
              <a:ext cx="35055" cy="224163"/>
            </a:xfrm>
            <a:custGeom>
              <a:avLst/>
              <a:gdLst/>
              <a:ahLst/>
              <a:cxnLst/>
              <a:rect l="l" t="t" r="r" b="b"/>
              <a:pathLst>
                <a:path w="484" h="3095" extrusionOk="0">
                  <a:moveTo>
                    <a:pt x="106" y="1"/>
                  </a:moveTo>
                  <a:lnTo>
                    <a:pt x="1" y="3094"/>
                  </a:lnTo>
                  <a:lnTo>
                    <a:pt x="462" y="3094"/>
                  </a:lnTo>
                  <a:lnTo>
                    <a:pt x="483"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123">
              <a:extLst>
                <a:ext uri="{FF2B5EF4-FFF2-40B4-BE49-F238E27FC236}">
                  <a16:creationId xmlns:a16="http://schemas.microsoft.com/office/drawing/2014/main" id="{CFA17B90-C6B2-C118-F460-CE0E9125E4FB}"/>
                </a:ext>
              </a:extLst>
            </p:cNvPr>
            <p:cNvSpPr/>
            <p:nvPr/>
          </p:nvSpPr>
          <p:spPr>
            <a:xfrm>
              <a:off x="-4760594" y="223678"/>
              <a:ext cx="52438" cy="186935"/>
            </a:xfrm>
            <a:custGeom>
              <a:avLst/>
              <a:gdLst/>
              <a:ahLst/>
              <a:cxnLst/>
              <a:rect l="l" t="t" r="r" b="b"/>
              <a:pathLst>
                <a:path w="724" h="2581" extrusionOk="0">
                  <a:moveTo>
                    <a:pt x="147" y="0"/>
                  </a:moveTo>
                  <a:lnTo>
                    <a:pt x="0" y="2580"/>
                  </a:lnTo>
                  <a:lnTo>
                    <a:pt x="703" y="2580"/>
                  </a:lnTo>
                  <a:lnTo>
                    <a:pt x="724"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123">
              <a:extLst>
                <a:ext uri="{FF2B5EF4-FFF2-40B4-BE49-F238E27FC236}">
                  <a16:creationId xmlns:a16="http://schemas.microsoft.com/office/drawing/2014/main" id="{71CFB4DD-8DB5-73F8-3F14-D3CE38E7DC25}"/>
                </a:ext>
              </a:extLst>
            </p:cNvPr>
            <p:cNvSpPr/>
            <p:nvPr/>
          </p:nvSpPr>
          <p:spPr>
            <a:xfrm>
              <a:off x="-4809193" y="223678"/>
              <a:ext cx="45629" cy="186935"/>
            </a:xfrm>
            <a:custGeom>
              <a:avLst/>
              <a:gdLst/>
              <a:ahLst/>
              <a:cxnLst/>
              <a:rect l="l" t="t" r="r" b="b"/>
              <a:pathLst>
                <a:path w="630" h="2581" extrusionOk="0">
                  <a:moveTo>
                    <a:pt x="0" y="0"/>
                  </a:moveTo>
                  <a:lnTo>
                    <a:pt x="53" y="2580"/>
                  </a:lnTo>
                  <a:lnTo>
                    <a:pt x="629" y="2580"/>
                  </a:lnTo>
                  <a:lnTo>
                    <a:pt x="608"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123">
              <a:extLst>
                <a:ext uri="{FF2B5EF4-FFF2-40B4-BE49-F238E27FC236}">
                  <a16:creationId xmlns:a16="http://schemas.microsoft.com/office/drawing/2014/main" id="{DC19025E-0F73-D54F-8EA0-48D1C607D926}"/>
                </a:ext>
              </a:extLst>
            </p:cNvPr>
            <p:cNvSpPr/>
            <p:nvPr/>
          </p:nvSpPr>
          <p:spPr>
            <a:xfrm>
              <a:off x="-4757552" y="223678"/>
              <a:ext cx="49396" cy="132253"/>
            </a:xfrm>
            <a:custGeom>
              <a:avLst/>
              <a:gdLst/>
              <a:ahLst/>
              <a:cxnLst/>
              <a:rect l="l" t="t" r="r" b="b"/>
              <a:pathLst>
                <a:path w="682" h="1826" extrusionOk="0">
                  <a:moveTo>
                    <a:pt x="105" y="0"/>
                  </a:moveTo>
                  <a:lnTo>
                    <a:pt x="0" y="1794"/>
                  </a:lnTo>
                  <a:cubicBezTo>
                    <a:pt x="199" y="1815"/>
                    <a:pt x="409" y="1825"/>
                    <a:pt x="619" y="1825"/>
                  </a:cubicBezTo>
                  <a:lnTo>
                    <a:pt x="661" y="1825"/>
                  </a:lnTo>
                  <a:lnTo>
                    <a:pt x="682"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123">
              <a:extLst>
                <a:ext uri="{FF2B5EF4-FFF2-40B4-BE49-F238E27FC236}">
                  <a16:creationId xmlns:a16="http://schemas.microsoft.com/office/drawing/2014/main" id="{336A3D18-4B66-3054-7D42-87053B5BE6A1}"/>
                </a:ext>
              </a:extLst>
            </p:cNvPr>
            <p:cNvSpPr/>
            <p:nvPr/>
          </p:nvSpPr>
          <p:spPr>
            <a:xfrm>
              <a:off x="-4809193" y="223678"/>
              <a:ext cx="45629" cy="129211"/>
            </a:xfrm>
            <a:custGeom>
              <a:avLst/>
              <a:gdLst/>
              <a:ahLst/>
              <a:cxnLst/>
              <a:rect l="l" t="t" r="r" b="b"/>
              <a:pathLst>
                <a:path w="630" h="1784" extrusionOk="0">
                  <a:moveTo>
                    <a:pt x="608" y="0"/>
                  </a:moveTo>
                  <a:lnTo>
                    <a:pt x="0" y="11"/>
                  </a:lnTo>
                  <a:lnTo>
                    <a:pt x="42" y="1689"/>
                  </a:lnTo>
                  <a:cubicBezTo>
                    <a:pt x="231" y="1731"/>
                    <a:pt x="430" y="1762"/>
                    <a:pt x="629" y="1783"/>
                  </a:cubicBezTo>
                  <a:lnTo>
                    <a:pt x="608"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123">
              <a:extLst>
                <a:ext uri="{FF2B5EF4-FFF2-40B4-BE49-F238E27FC236}">
                  <a16:creationId xmlns:a16="http://schemas.microsoft.com/office/drawing/2014/main" id="{67160209-9637-30EB-544F-AE84DFE4D400}"/>
                </a:ext>
              </a:extLst>
            </p:cNvPr>
            <p:cNvSpPr/>
            <p:nvPr/>
          </p:nvSpPr>
          <p:spPr>
            <a:xfrm>
              <a:off x="-4743139" y="232008"/>
              <a:ext cx="30420" cy="14486"/>
            </a:xfrm>
            <a:custGeom>
              <a:avLst/>
              <a:gdLst/>
              <a:ahLst/>
              <a:cxnLst/>
              <a:rect l="l" t="t" r="r" b="b"/>
              <a:pathLst>
                <a:path w="420" h="200" extrusionOk="0">
                  <a:moveTo>
                    <a:pt x="0" y="1"/>
                  </a:moveTo>
                  <a:lnTo>
                    <a:pt x="0" y="200"/>
                  </a:lnTo>
                  <a:lnTo>
                    <a:pt x="420" y="200"/>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123">
              <a:extLst>
                <a:ext uri="{FF2B5EF4-FFF2-40B4-BE49-F238E27FC236}">
                  <a16:creationId xmlns:a16="http://schemas.microsoft.com/office/drawing/2014/main" id="{F0A5D7EA-F4F2-0AD2-327E-CDDE0CE6C206}"/>
                </a:ext>
              </a:extLst>
            </p:cNvPr>
            <p:cNvSpPr/>
            <p:nvPr/>
          </p:nvSpPr>
          <p:spPr>
            <a:xfrm>
              <a:off x="-4797822" y="379399"/>
              <a:ext cx="27378" cy="21294"/>
            </a:xfrm>
            <a:custGeom>
              <a:avLst/>
              <a:gdLst/>
              <a:ahLst/>
              <a:cxnLst/>
              <a:rect l="l" t="t" r="r" b="b"/>
              <a:pathLst>
                <a:path w="378" h="294" extrusionOk="0">
                  <a:moveTo>
                    <a:pt x="0" y="0"/>
                  </a:moveTo>
                  <a:lnTo>
                    <a:pt x="0" y="294"/>
                  </a:lnTo>
                  <a:lnTo>
                    <a:pt x="367" y="294"/>
                  </a:lnTo>
                  <a:lnTo>
                    <a:pt x="3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123">
              <a:extLst>
                <a:ext uri="{FF2B5EF4-FFF2-40B4-BE49-F238E27FC236}">
                  <a16:creationId xmlns:a16="http://schemas.microsoft.com/office/drawing/2014/main" id="{D59DA30A-D6F4-3952-D199-EC4515CA3637}"/>
                </a:ext>
              </a:extLst>
            </p:cNvPr>
            <p:cNvSpPr/>
            <p:nvPr/>
          </p:nvSpPr>
          <p:spPr>
            <a:xfrm>
              <a:off x="-4806151" y="232804"/>
              <a:ext cx="32665" cy="12965"/>
            </a:xfrm>
            <a:custGeom>
              <a:avLst/>
              <a:gdLst/>
              <a:ahLst/>
              <a:cxnLst/>
              <a:rect l="l" t="t" r="r" b="b"/>
              <a:pathLst>
                <a:path w="451" h="179" extrusionOk="0">
                  <a:moveTo>
                    <a:pt x="11" y="0"/>
                  </a:moveTo>
                  <a:lnTo>
                    <a:pt x="0" y="178"/>
                  </a:lnTo>
                  <a:lnTo>
                    <a:pt x="451" y="178"/>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123">
              <a:extLst>
                <a:ext uri="{FF2B5EF4-FFF2-40B4-BE49-F238E27FC236}">
                  <a16:creationId xmlns:a16="http://schemas.microsoft.com/office/drawing/2014/main" id="{5BAE601E-F38F-5CDD-A34F-0A6466877F7D}"/>
                </a:ext>
              </a:extLst>
            </p:cNvPr>
            <p:cNvSpPr/>
            <p:nvPr/>
          </p:nvSpPr>
          <p:spPr>
            <a:xfrm>
              <a:off x="-4737055" y="387728"/>
              <a:ext cx="5360" cy="7677"/>
            </a:xfrm>
            <a:custGeom>
              <a:avLst/>
              <a:gdLst/>
              <a:ahLst/>
              <a:cxnLst/>
              <a:rect l="l" t="t" r="r" b="b"/>
              <a:pathLst>
                <a:path w="74" h="106" extrusionOk="0">
                  <a:moveTo>
                    <a:pt x="32" y="0"/>
                  </a:moveTo>
                  <a:cubicBezTo>
                    <a:pt x="11" y="0"/>
                    <a:pt x="0" y="21"/>
                    <a:pt x="0" y="53"/>
                  </a:cubicBezTo>
                  <a:cubicBezTo>
                    <a:pt x="0" y="84"/>
                    <a:pt x="11" y="105"/>
                    <a:pt x="32" y="105"/>
                  </a:cubicBezTo>
                  <a:cubicBezTo>
                    <a:pt x="53" y="105"/>
                    <a:pt x="74" y="84"/>
                    <a:pt x="74" y="53"/>
                  </a:cubicBezTo>
                  <a:cubicBezTo>
                    <a:pt x="74" y="21"/>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123">
              <a:extLst>
                <a:ext uri="{FF2B5EF4-FFF2-40B4-BE49-F238E27FC236}">
                  <a16:creationId xmlns:a16="http://schemas.microsoft.com/office/drawing/2014/main" id="{408337EF-E85C-2A49-583D-92AA400DB8C5}"/>
                </a:ext>
              </a:extLst>
            </p:cNvPr>
            <p:cNvSpPr/>
            <p:nvPr/>
          </p:nvSpPr>
          <p:spPr>
            <a:xfrm>
              <a:off x="-4732492" y="258589"/>
              <a:ext cx="5360" cy="8474"/>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123">
              <a:extLst>
                <a:ext uri="{FF2B5EF4-FFF2-40B4-BE49-F238E27FC236}">
                  <a16:creationId xmlns:a16="http://schemas.microsoft.com/office/drawing/2014/main" id="{5BAE804E-0E90-18BD-CECF-C35772257BCD}"/>
                </a:ext>
              </a:extLst>
            </p:cNvPr>
            <p:cNvSpPr/>
            <p:nvPr/>
          </p:nvSpPr>
          <p:spPr>
            <a:xfrm>
              <a:off x="-4787175" y="360350"/>
              <a:ext cx="6156" cy="9198"/>
            </a:xfrm>
            <a:custGeom>
              <a:avLst/>
              <a:gdLst/>
              <a:ahLst/>
              <a:cxnLst/>
              <a:rect l="l" t="t" r="r" b="b"/>
              <a:pathLst>
                <a:path w="85" h="127" extrusionOk="0">
                  <a:moveTo>
                    <a:pt x="42" y="1"/>
                  </a:moveTo>
                  <a:cubicBezTo>
                    <a:pt x="21" y="1"/>
                    <a:pt x="0" y="32"/>
                    <a:pt x="0" y="64"/>
                  </a:cubicBezTo>
                  <a:cubicBezTo>
                    <a:pt x="0" y="106"/>
                    <a:pt x="21" y="127"/>
                    <a:pt x="42" y="127"/>
                  </a:cubicBezTo>
                  <a:cubicBezTo>
                    <a:pt x="63" y="127"/>
                    <a:pt x="84" y="106"/>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123">
              <a:extLst>
                <a:ext uri="{FF2B5EF4-FFF2-40B4-BE49-F238E27FC236}">
                  <a16:creationId xmlns:a16="http://schemas.microsoft.com/office/drawing/2014/main" id="{0457E3B7-86A9-1871-EC74-6E4B4AD42F1F}"/>
                </a:ext>
              </a:extLst>
            </p:cNvPr>
            <p:cNvSpPr/>
            <p:nvPr/>
          </p:nvSpPr>
          <p:spPr>
            <a:xfrm>
              <a:off x="-4870757" y="275319"/>
              <a:ext cx="53234" cy="135295"/>
            </a:xfrm>
            <a:custGeom>
              <a:avLst/>
              <a:gdLst/>
              <a:ahLst/>
              <a:cxnLst/>
              <a:rect l="l" t="t" r="r" b="b"/>
              <a:pathLst>
                <a:path w="735" h="1868" extrusionOk="0">
                  <a:moveTo>
                    <a:pt x="1" y="0"/>
                  </a:moveTo>
                  <a:lnTo>
                    <a:pt x="43" y="1867"/>
                  </a:lnTo>
                  <a:lnTo>
                    <a:pt x="724" y="1867"/>
                  </a:lnTo>
                  <a:lnTo>
                    <a:pt x="73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123">
              <a:extLst>
                <a:ext uri="{FF2B5EF4-FFF2-40B4-BE49-F238E27FC236}">
                  <a16:creationId xmlns:a16="http://schemas.microsoft.com/office/drawing/2014/main" id="{1B1F56CA-B94B-693B-2CAD-A3A446F45B42}"/>
                </a:ext>
              </a:extLst>
            </p:cNvPr>
            <p:cNvSpPr/>
            <p:nvPr/>
          </p:nvSpPr>
          <p:spPr>
            <a:xfrm>
              <a:off x="-4870757" y="275319"/>
              <a:ext cx="53234" cy="68444"/>
            </a:xfrm>
            <a:custGeom>
              <a:avLst/>
              <a:gdLst/>
              <a:ahLst/>
              <a:cxnLst/>
              <a:rect l="l" t="t" r="r" b="b"/>
              <a:pathLst>
                <a:path w="735" h="945" extrusionOk="0">
                  <a:moveTo>
                    <a:pt x="1" y="0"/>
                  </a:moveTo>
                  <a:lnTo>
                    <a:pt x="22" y="944"/>
                  </a:lnTo>
                  <a:cubicBezTo>
                    <a:pt x="273" y="902"/>
                    <a:pt x="515" y="850"/>
                    <a:pt x="735" y="797"/>
                  </a:cubicBezTo>
                  <a:lnTo>
                    <a:pt x="7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123">
              <a:extLst>
                <a:ext uri="{FF2B5EF4-FFF2-40B4-BE49-F238E27FC236}">
                  <a16:creationId xmlns:a16="http://schemas.microsoft.com/office/drawing/2014/main" id="{E108916F-DF3B-FE3E-B488-BB1A7AD2A013}"/>
                </a:ext>
              </a:extLst>
            </p:cNvPr>
            <p:cNvSpPr/>
            <p:nvPr/>
          </p:nvSpPr>
          <p:spPr>
            <a:xfrm>
              <a:off x="-4859314" y="282128"/>
              <a:ext cx="35707" cy="19048"/>
            </a:xfrm>
            <a:custGeom>
              <a:avLst/>
              <a:gdLst/>
              <a:ahLst/>
              <a:cxnLst/>
              <a:rect l="l" t="t" r="r" b="b"/>
              <a:pathLst>
                <a:path w="493" h="263" extrusionOk="0">
                  <a:moveTo>
                    <a:pt x="0" y="1"/>
                  </a:moveTo>
                  <a:lnTo>
                    <a:pt x="11" y="242"/>
                  </a:lnTo>
                  <a:lnTo>
                    <a:pt x="493" y="263"/>
                  </a:lnTo>
                  <a:lnTo>
                    <a:pt x="493"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123">
              <a:extLst>
                <a:ext uri="{FF2B5EF4-FFF2-40B4-BE49-F238E27FC236}">
                  <a16:creationId xmlns:a16="http://schemas.microsoft.com/office/drawing/2014/main" id="{35CABA4B-593B-C74E-0D0A-9043B5C6D95F}"/>
                </a:ext>
              </a:extLst>
            </p:cNvPr>
            <p:cNvSpPr/>
            <p:nvPr/>
          </p:nvSpPr>
          <p:spPr>
            <a:xfrm>
              <a:off x="-4857865" y="387728"/>
              <a:ext cx="33534" cy="19048"/>
            </a:xfrm>
            <a:custGeom>
              <a:avLst/>
              <a:gdLst/>
              <a:ahLst/>
              <a:cxnLst/>
              <a:rect l="l" t="t" r="r" b="b"/>
              <a:pathLst>
                <a:path w="463" h="263" extrusionOk="0">
                  <a:moveTo>
                    <a:pt x="1" y="0"/>
                  </a:moveTo>
                  <a:lnTo>
                    <a:pt x="11" y="242"/>
                  </a:lnTo>
                  <a:lnTo>
                    <a:pt x="462" y="263"/>
                  </a:lnTo>
                  <a:lnTo>
                    <a:pt x="462"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123">
              <a:extLst>
                <a:ext uri="{FF2B5EF4-FFF2-40B4-BE49-F238E27FC236}">
                  <a16:creationId xmlns:a16="http://schemas.microsoft.com/office/drawing/2014/main" id="{A802F793-52EB-0510-9583-0E5C24FFA8F0}"/>
                </a:ext>
              </a:extLst>
            </p:cNvPr>
            <p:cNvSpPr/>
            <p:nvPr/>
          </p:nvSpPr>
          <p:spPr>
            <a:xfrm>
              <a:off x="-4927686" y="186450"/>
              <a:ext cx="47875" cy="224163"/>
            </a:xfrm>
            <a:custGeom>
              <a:avLst/>
              <a:gdLst/>
              <a:ahLst/>
              <a:cxnLst/>
              <a:rect l="l" t="t" r="r" b="b"/>
              <a:pathLst>
                <a:path w="661" h="3095" extrusionOk="0">
                  <a:moveTo>
                    <a:pt x="137" y="1"/>
                  </a:moveTo>
                  <a:lnTo>
                    <a:pt x="0" y="3094"/>
                  </a:lnTo>
                  <a:lnTo>
                    <a:pt x="629" y="3094"/>
                  </a:lnTo>
                  <a:lnTo>
                    <a:pt x="661"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123">
              <a:extLst>
                <a:ext uri="{FF2B5EF4-FFF2-40B4-BE49-F238E27FC236}">
                  <a16:creationId xmlns:a16="http://schemas.microsoft.com/office/drawing/2014/main" id="{6DF42D2C-253D-91D8-F45A-DEABE5FA7865}"/>
                </a:ext>
              </a:extLst>
            </p:cNvPr>
            <p:cNvSpPr/>
            <p:nvPr/>
          </p:nvSpPr>
          <p:spPr>
            <a:xfrm>
              <a:off x="-4970998" y="186450"/>
              <a:ext cx="41863" cy="224163"/>
            </a:xfrm>
            <a:custGeom>
              <a:avLst/>
              <a:gdLst/>
              <a:ahLst/>
              <a:cxnLst/>
              <a:rect l="l" t="t" r="r" b="b"/>
              <a:pathLst>
                <a:path w="578" h="3095" extrusionOk="0">
                  <a:moveTo>
                    <a:pt x="1" y="1"/>
                  </a:moveTo>
                  <a:lnTo>
                    <a:pt x="53" y="3094"/>
                  </a:lnTo>
                  <a:lnTo>
                    <a:pt x="577" y="3094"/>
                  </a:lnTo>
                  <a:lnTo>
                    <a:pt x="556"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123">
              <a:extLst>
                <a:ext uri="{FF2B5EF4-FFF2-40B4-BE49-F238E27FC236}">
                  <a16:creationId xmlns:a16="http://schemas.microsoft.com/office/drawing/2014/main" id="{3C3E7144-E150-32FF-9B55-906AEE7DE452}"/>
                </a:ext>
              </a:extLst>
            </p:cNvPr>
            <p:cNvSpPr/>
            <p:nvPr/>
          </p:nvSpPr>
          <p:spPr>
            <a:xfrm>
              <a:off x="-4924644" y="186450"/>
              <a:ext cx="44833" cy="158037"/>
            </a:xfrm>
            <a:custGeom>
              <a:avLst/>
              <a:gdLst/>
              <a:ahLst/>
              <a:cxnLst/>
              <a:rect l="l" t="t" r="r" b="b"/>
              <a:pathLst>
                <a:path w="619" h="2182" extrusionOk="0">
                  <a:moveTo>
                    <a:pt x="95" y="1"/>
                  </a:moveTo>
                  <a:lnTo>
                    <a:pt x="0" y="2150"/>
                  </a:lnTo>
                  <a:cubicBezTo>
                    <a:pt x="189" y="2171"/>
                    <a:pt x="367" y="2182"/>
                    <a:pt x="556" y="2182"/>
                  </a:cubicBezTo>
                  <a:lnTo>
                    <a:pt x="598" y="2182"/>
                  </a:lnTo>
                  <a:lnTo>
                    <a:pt x="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123">
              <a:extLst>
                <a:ext uri="{FF2B5EF4-FFF2-40B4-BE49-F238E27FC236}">
                  <a16:creationId xmlns:a16="http://schemas.microsoft.com/office/drawing/2014/main" id="{164F85BE-53F4-9224-B2E8-28760633A5DA}"/>
                </a:ext>
              </a:extLst>
            </p:cNvPr>
            <p:cNvSpPr/>
            <p:nvPr/>
          </p:nvSpPr>
          <p:spPr>
            <a:xfrm>
              <a:off x="-4970201" y="186450"/>
              <a:ext cx="40270" cy="154995"/>
            </a:xfrm>
            <a:custGeom>
              <a:avLst/>
              <a:gdLst/>
              <a:ahLst/>
              <a:cxnLst/>
              <a:rect l="l" t="t" r="r" b="b"/>
              <a:pathLst>
                <a:path w="556" h="2140" extrusionOk="0">
                  <a:moveTo>
                    <a:pt x="0" y="1"/>
                  </a:moveTo>
                  <a:lnTo>
                    <a:pt x="31" y="2014"/>
                  </a:lnTo>
                  <a:cubicBezTo>
                    <a:pt x="199" y="2066"/>
                    <a:pt x="378" y="2108"/>
                    <a:pt x="556" y="2140"/>
                  </a:cubicBezTo>
                  <a:lnTo>
                    <a:pt x="5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123">
              <a:extLst>
                <a:ext uri="{FF2B5EF4-FFF2-40B4-BE49-F238E27FC236}">
                  <a16:creationId xmlns:a16="http://schemas.microsoft.com/office/drawing/2014/main" id="{91D4A29C-B604-57E9-AFEF-9A9F20CA8DD4}"/>
                </a:ext>
              </a:extLst>
            </p:cNvPr>
            <p:cNvSpPr/>
            <p:nvPr/>
          </p:nvSpPr>
          <p:spPr>
            <a:xfrm>
              <a:off x="-4911751" y="197097"/>
              <a:ext cx="28174" cy="16803"/>
            </a:xfrm>
            <a:custGeom>
              <a:avLst/>
              <a:gdLst/>
              <a:ahLst/>
              <a:cxnLst/>
              <a:rect l="l" t="t" r="r" b="b"/>
              <a:pathLst>
                <a:path w="389" h="232" extrusionOk="0">
                  <a:moveTo>
                    <a:pt x="11" y="0"/>
                  </a:moveTo>
                  <a:lnTo>
                    <a:pt x="0" y="231"/>
                  </a:lnTo>
                  <a:lnTo>
                    <a:pt x="378" y="231"/>
                  </a:lnTo>
                  <a:lnTo>
                    <a:pt x="3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123">
              <a:extLst>
                <a:ext uri="{FF2B5EF4-FFF2-40B4-BE49-F238E27FC236}">
                  <a16:creationId xmlns:a16="http://schemas.microsoft.com/office/drawing/2014/main" id="{17DBF257-16D8-5D1B-57E6-7A34D8DB8523}"/>
                </a:ext>
              </a:extLst>
            </p:cNvPr>
            <p:cNvSpPr/>
            <p:nvPr/>
          </p:nvSpPr>
          <p:spPr>
            <a:xfrm>
              <a:off x="-4960351" y="373315"/>
              <a:ext cx="24336" cy="25132"/>
            </a:xfrm>
            <a:custGeom>
              <a:avLst/>
              <a:gdLst/>
              <a:ahLst/>
              <a:cxnLst/>
              <a:rect l="l" t="t" r="r" b="b"/>
              <a:pathLst>
                <a:path w="336" h="347" extrusionOk="0">
                  <a:moveTo>
                    <a:pt x="0" y="0"/>
                  </a:moveTo>
                  <a:lnTo>
                    <a:pt x="0" y="346"/>
                  </a:lnTo>
                  <a:lnTo>
                    <a:pt x="325" y="346"/>
                  </a:lnTo>
                  <a:lnTo>
                    <a:pt x="33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123">
              <a:extLst>
                <a:ext uri="{FF2B5EF4-FFF2-40B4-BE49-F238E27FC236}">
                  <a16:creationId xmlns:a16="http://schemas.microsoft.com/office/drawing/2014/main" id="{7F0B5F9D-52D7-E4C3-57AE-AC46EFEF33FD}"/>
                </a:ext>
              </a:extLst>
            </p:cNvPr>
            <p:cNvSpPr/>
            <p:nvPr/>
          </p:nvSpPr>
          <p:spPr>
            <a:xfrm>
              <a:off x="-4967956" y="197097"/>
              <a:ext cx="29695" cy="16006"/>
            </a:xfrm>
            <a:custGeom>
              <a:avLst/>
              <a:gdLst/>
              <a:ahLst/>
              <a:cxnLst/>
              <a:rect l="l" t="t" r="r" b="b"/>
              <a:pathLst>
                <a:path w="410" h="221" extrusionOk="0">
                  <a:moveTo>
                    <a:pt x="11" y="0"/>
                  </a:moveTo>
                  <a:lnTo>
                    <a:pt x="0" y="221"/>
                  </a:lnTo>
                  <a:lnTo>
                    <a:pt x="409" y="221"/>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123">
              <a:extLst>
                <a:ext uri="{FF2B5EF4-FFF2-40B4-BE49-F238E27FC236}">
                  <a16:creationId xmlns:a16="http://schemas.microsoft.com/office/drawing/2014/main" id="{C8BB7688-AF21-17CF-672E-764B92AB1F54}"/>
                </a:ext>
              </a:extLst>
            </p:cNvPr>
            <p:cNvSpPr/>
            <p:nvPr/>
          </p:nvSpPr>
          <p:spPr>
            <a:xfrm>
              <a:off x="-4906464" y="383165"/>
              <a:ext cx="5432" cy="9198"/>
            </a:xfrm>
            <a:custGeom>
              <a:avLst/>
              <a:gdLst/>
              <a:ahLst/>
              <a:cxnLst/>
              <a:rect l="l" t="t" r="r" b="b"/>
              <a:pathLst>
                <a:path w="75" h="127" extrusionOk="0">
                  <a:moveTo>
                    <a:pt x="43" y="1"/>
                  </a:moveTo>
                  <a:cubicBezTo>
                    <a:pt x="22" y="1"/>
                    <a:pt x="1" y="32"/>
                    <a:pt x="1" y="63"/>
                  </a:cubicBezTo>
                  <a:cubicBezTo>
                    <a:pt x="1" y="105"/>
                    <a:pt x="22" y="126"/>
                    <a:pt x="43" y="126"/>
                  </a:cubicBezTo>
                  <a:cubicBezTo>
                    <a:pt x="53" y="126"/>
                    <a:pt x="74" y="95"/>
                    <a:pt x="74" y="63"/>
                  </a:cubicBezTo>
                  <a:cubicBezTo>
                    <a:pt x="74" y="32"/>
                    <a:pt x="53"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123">
              <a:extLst>
                <a:ext uri="{FF2B5EF4-FFF2-40B4-BE49-F238E27FC236}">
                  <a16:creationId xmlns:a16="http://schemas.microsoft.com/office/drawing/2014/main" id="{D3E7ABDC-CEC7-9C8D-8883-CFBE7F448FB9}"/>
                </a:ext>
              </a:extLst>
            </p:cNvPr>
            <p:cNvSpPr/>
            <p:nvPr/>
          </p:nvSpPr>
          <p:spPr>
            <a:xfrm>
              <a:off x="-4901901" y="228241"/>
              <a:ext cx="4635" cy="9923"/>
            </a:xfrm>
            <a:custGeom>
              <a:avLst/>
              <a:gdLst/>
              <a:ahLst/>
              <a:cxnLst/>
              <a:rect l="l" t="t" r="r" b="b"/>
              <a:pathLst>
                <a:path w="64" h="137" extrusionOk="0">
                  <a:moveTo>
                    <a:pt x="32" y="0"/>
                  </a:moveTo>
                  <a:cubicBezTo>
                    <a:pt x="22" y="0"/>
                    <a:pt x="1" y="32"/>
                    <a:pt x="1" y="74"/>
                  </a:cubicBezTo>
                  <a:cubicBezTo>
                    <a:pt x="1" y="105"/>
                    <a:pt x="22" y="137"/>
                    <a:pt x="32" y="137"/>
                  </a:cubicBezTo>
                  <a:cubicBezTo>
                    <a:pt x="53" y="137"/>
                    <a:pt x="64" y="105"/>
                    <a:pt x="64" y="74"/>
                  </a:cubicBezTo>
                  <a:cubicBezTo>
                    <a:pt x="64"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123">
              <a:extLst>
                <a:ext uri="{FF2B5EF4-FFF2-40B4-BE49-F238E27FC236}">
                  <a16:creationId xmlns:a16="http://schemas.microsoft.com/office/drawing/2014/main" id="{86BCC1B1-BBA0-6542-0F6B-D3B2E7C156F8}"/>
                </a:ext>
              </a:extLst>
            </p:cNvPr>
            <p:cNvSpPr/>
            <p:nvPr/>
          </p:nvSpPr>
          <p:spPr>
            <a:xfrm>
              <a:off x="-4950500" y="350500"/>
              <a:ext cx="5432" cy="11444"/>
            </a:xfrm>
            <a:custGeom>
              <a:avLst/>
              <a:gdLst/>
              <a:ahLst/>
              <a:cxnLst/>
              <a:rect l="l" t="t" r="r" b="b"/>
              <a:pathLst>
                <a:path w="75" h="158" extrusionOk="0">
                  <a:moveTo>
                    <a:pt x="32" y="1"/>
                  </a:moveTo>
                  <a:cubicBezTo>
                    <a:pt x="11" y="1"/>
                    <a:pt x="1" y="32"/>
                    <a:pt x="1" y="74"/>
                  </a:cubicBezTo>
                  <a:cubicBezTo>
                    <a:pt x="1" y="126"/>
                    <a:pt x="11" y="158"/>
                    <a:pt x="32" y="158"/>
                  </a:cubicBezTo>
                  <a:cubicBezTo>
                    <a:pt x="53" y="158"/>
                    <a:pt x="74" y="116"/>
                    <a:pt x="74" y="74"/>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123">
              <a:extLst>
                <a:ext uri="{FF2B5EF4-FFF2-40B4-BE49-F238E27FC236}">
                  <a16:creationId xmlns:a16="http://schemas.microsoft.com/office/drawing/2014/main" id="{FC49974B-E182-F854-1499-A024FACA345E}"/>
                </a:ext>
              </a:extLst>
            </p:cNvPr>
            <p:cNvSpPr/>
            <p:nvPr/>
          </p:nvSpPr>
          <p:spPr>
            <a:xfrm>
              <a:off x="-5025681" y="248738"/>
              <a:ext cx="47150" cy="161875"/>
            </a:xfrm>
            <a:custGeom>
              <a:avLst/>
              <a:gdLst/>
              <a:ahLst/>
              <a:cxnLst/>
              <a:rect l="l" t="t" r="r" b="b"/>
              <a:pathLst>
                <a:path w="651" h="2235" extrusionOk="0">
                  <a:moveTo>
                    <a:pt x="1" y="0"/>
                  </a:moveTo>
                  <a:lnTo>
                    <a:pt x="32" y="2234"/>
                  </a:lnTo>
                  <a:lnTo>
                    <a:pt x="651" y="2234"/>
                  </a:lnTo>
                  <a:lnTo>
                    <a:pt x="651"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3" name="Google Shape;11003;p123">
              <a:extLst>
                <a:ext uri="{FF2B5EF4-FFF2-40B4-BE49-F238E27FC236}">
                  <a16:creationId xmlns:a16="http://schemas.microsoft.com/office/drawing/2014/main" id="{91822678-CFF6-D43F-CE97-CFE9277988E7}"/>
                </a:ext>
              </a:extLst>
            </p:cNvPr>
            <p:cNvSpPr/>
            <p:nvPr/>
          </p:nvSpPr>
          <p:spPr>
            <a:xfrm>
              <a:off x="-5091011" y="204702"/>
              <a:ext cx="59318" cy="205911"/>
            </a:xfrm>
            <a:custGeom>
              <a:avLst/>
              <a:gdLst/>
              <a:ahLst/>
              <a:cxnLst/>
              <a:rect l="l" t="t" r="r" b="b"/>
              <a:pathLst>
                <a:path w="819" h="2843" extrusionOk="0">
                  <a:moveTo>
                    <a:pt x="756" y="0"/>
                  </a:moveTo>
                  <a:lnTo>
                    <a:pt x="1" y="42"/>
                  </a:lnTo>
                  <a:lnTo>
                    <a:pt x="1" y="2842"/>
                  </a:lnTo>
                  <a:lnTo>
                    <a:pt x="819" y="2842"/>
                  </a:lnTo>
                  <a:lnTo>
                    <a:pt x="756"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123">
              <a:extLst>
                <a:ext uri="{FF2B5EF4-FFF2-40B4-BE49-F238E27FC236}">
                  <a16:creationId xmlns:a16="http://schemas.microsoft.com/office/drawing/2014/main" id="{1E8A987B-8ABD-F309-10DE-B140910EEAC9}"/>
                </a:ext>
              </a:extLst>
            </p:cNvPr>
            <p:cNvSpPr/>
            <p:nvPr/>
          </p:nvSpPr>
          <p:spPr>
            <a:xfrm>
              <a:off x="-5025681" y="248738"/>
              <a:ext cx="47150" cy="82060"/>
            </a:xfrm>
            <a:custGeom>
              <a:avLst/>
              <a:gdLst/>
              <a:ahLst/>
              <a:cxnLst/>
              <a:rect l="l" t="t" r="r" b="b"/>
              <a:pathLst>
                <a:path w="651" h="1133" extrusionOk="0">
                  <a:moveTo>
                    <a:pt x="1" y="0"/>
                  </a:moveTo>
                  <a:lnTo>
                    <a:pt x="21" y="1133"/>
                  </a:lnTo>
                  <a:cubicBezTo>
                    <a:pt x="231" y="1081"/>
                    <a:pt x="441" y="1018"/>
                    <a:pt x="651" y="944"/>
                  </a:cubicBezTo>
                  <a:lnTo>
                    <a:pt x="65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123">
              <a:extLst>
                <a:ext uri="{FF2B5EF4-FFF2-40B4-BE49-F238E27FC236}">
                  <a16:creationId xmlns:a16="http://schemas.microsoft.com/office/drawing/2014/main" id="{21444F49-3B36-0F4D-7AAE-76F047C89EE3}"/>
                </a:ext>
              </a:extLst>
            </p:cNvPr>
            <p:cNvSpPr/>
            <p:nvPr/>
          </p:nvSpPr>
          <p:spPr>
            <a:xfrm>
              <a:off x="-5091011" y="204702"/>
              <a:ext cx="57797" cy="136743"/>
            </a:xfrm>
            <a:custGeom>
              <a:avLst/>
              <a:gdLst/>
              <a:ahLst/>
              <a:cxnLst/>
              <a:rect l="l" t="t" r="r" b="b"/>
              <a:pathLst>
                <a:path w="798" h="1888" extrusionOk="0">
                  <a:moveTo>
                    <a:pt x="756" y="0"/>
                  </a:moveTo>
                  <a:lnTo>
                    <a:pt x="1" y="42"/>
                  </a:lnTo>
                  <a:lnTo>
                    <a:pt x="1" y="1888"/>
                  </a:lnTo>
                  <a:cubicBezTo>
                    <a:pt x="263" y="1867"/>
                    <a:pt x="535" y="1825"/>
                    <a:pt x="798" y="1772"/>
                  </a:cubicBezTo>
                  <a:lnTo>
                    <a:pt x="756"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123">
              <a:extLst>
                <a:ext uri="{FF2B5EF4-FFF2-40B4-BE49-F238E27FC236}">
                  <a16:creationId xmlns:a16="http://schemas.microsoft.com/office/drawing/2014/main" id="{75DA1863-B0F1-A34A-8555-753682DF1FB1}"/>
                </a:ext>
              </a:extLst>
            </p:cNvPr>
            <p:cNvSpPr/>
            <p:nvPr/>
          </p:nvSpPr>
          <p:spPr>
            <a:xfrm>
              <a:off x="-5083406" y="216798"/>
              <a:ext cx="39545" cy="13037"/>
            </a:xfrm>
            <a:custGeom>
              <a:avLst/>
              <a:gdLst/>
              <a:ahLst/>
              <a:cxnLst/>
              <a:rect l="l" t="t" r="r" b="b"/>
              <a:pathLst>
                <a:path w="546" h="180" extrusionOk="0">
                  <a:moveTo>
                    <a:pt x="1" y="1"/>
                  </a:moveTo>
                  <a:lnTo>
                    <a:pt x="1" y="179"/>
                  </a:lnTo>
                  <a:lnTo>
                    <a:pt x="546" y="179"/>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123">
              <a:extLst>
                <a:ext uri="{FF2B5EF4-FFF2-40B4-BE49-F238E27FC236}">
                  <a16:creationId xmlns:a16="http://schemas.microsoft.com/office/drawing/2014/main" id="{3F2B74E8-BC35-BD22-6EFC-2FCC38BA1BCF}"/>
                </a:ext>
              </a:extLst>
            </p:cNvPr>
            <p:cNvSpPr/>
            <p:nvPr/>
          </p:nvSpPr>
          <p:spPr>
            <a:xfrm>
              <a:off x="-5083406" y="238888"/>
              <a:ext cx="39545" cy="13689"/>
            </a:xfrm>
            <a:custGeom>
              <a:avLst/>
              <a:gdLst/>
              <a:ahLst/>
              <a:cxnLst/>
              <a:rect l="l" t="t" r="r" b="b"/>
              <a:pathLst>
                <a:path w="546" h="189" extrusionOk="0">
                  <a:moveTo>
                    <a:pt x="1" y="0"/>
                  </a:moveTo>
                  <a:lnTo>
                    <a:pt x="1" y="189"/>
                  </a:lnTo>
                  <a:lnTo>
                    <a:pt x="546" y="189"/>
                  </a:lnTo>
                  <a:lnTo>
                    <a:pt x="5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123">
              <a:extLst>
                <a:ext uri="{FF2B5EF4-FFF2-40B4-BE49-F238E27FC236}">
                  <a16:creationId xmlns:a16="http://schemas.microsoft.com/office/drawing/2014/main" id="{70B1347C-DD39-D9A2-204B-3CDA446FF365}"/>
                </a:ext>
              </a:extLst>
            </p:cNvPr>
            <p:cNvSpPr/>
            <p:nvPr/>
          </p:nvSpPr>
          <p:spPr>
            <a:xfrm>
              <a:off x="-5081885" y="386207"/>
              <a:ext cx="44905" cy="12240"/>
            </a:xfrm>
            <a:custGeom>
              <a:avLst/>
              <a:gdLst/>
              <a:ahLst/>
              <a:cxnLst/>
              <a:rect l="l" t="t" r="r" b="b"/>
              <a:pathLst>
                <a:path w="620" h="169" extrusionOk="0">
                  <a:moveTo>
                    <a:pt x="1" y="0"/>
                  </a:moveTo>
                  <a:lnTo>
                    <a:pt x="1" y="168"/>
                  </a:lnTo>
                  <a:lnTo>
                    <a:pt x="619" y="16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123">
              <a:extLst>
                <a:ext uri="{FF2B5EF4-FFF2-40B4-BE49-F238E27FC236}">
                  <a16:creationId xmlns:a16="http://schemas.microsoft.com/office/drawing/2014/main" id="{FA91EE97-520E-C1BE-EE70-A63C39E6CBDF}"/>
                </a:ext>
              </a:extLst>
            </p:cNvPr>
            <p:cNvSpPr/>
            <p:nvPr/>
          </p:nvSpPr>
          <p:spPr>
            <a:xfrm>
              <a:off x="-5015034" y="257068"/>
              <a:ext cx="31941" cy="22887"/>
            </a:xfrm>
            <a:custGeom>
              <a:avLst/>
              <a:gdLst/>
              <a:ahLst/>
              <a:cxnLst/>
              <a:rect l="l" t="t" r="r" b="b"/>
              <a:pathLst>
                <a:path w="441" h="316" extrusionOk="0">
                  <a:moveTo>
                    <a:pt x="0" y="1"/>
                  </a:moveTo>
                  <a:lnTo>
                    <a:pt x="0" y="284"/>
                  </a:lnTo>
                  <a:lnTo>
                    <a:pt x="441" y="315"/>
                  </a:lnTo>
                  <a:lnTo>
                    <a:pt x="430"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123">
              <a:extLst>
                <a:ext uri="{FF2B5EF4-FFF2-40B4-BE49-F238E27FC236}">
                  <a16:creationId xmlns:a16="http://schemas.microsoft.com/office/drawing/2014/main" id="{76A6C104-9F56-A259-FF47-CD3B54D02C59}"/>
                </a:ext>
              </a:extLst>
            </p:cNvPr>
            <p:cNvSpPr/>
            <p:nvPr/>
          </p:nvSpPr>
          <p:spPr>
            <a:xfrm>
              <a:off x="-5014310" y="383165"/>
              <a:ext cx="30492" cy="22887"/>
            </a:xfrm>
            <a:custGeom>
              <a:avLst/>
              <a:gdLst/>
              <a:ahLst/>
              <a:cxnLst/>
              <a:rect l="l" t="t" r="r" b="b"/>
              <a:pathLst>
                <a:path w="421" h="316" extrusionOk="0">
                  <a:moveTo>
                    <a:pt x="1" y="1"/>
                  </a:moveTo>
                  <a:lnTo>
                    <a:pt x="11" y="284"/>
                  </a:lnTo>
                  <a:lnTo>
                    <a:pt x="420" y="315"/>
                  </a:lnTo>
                  <a:lnTo>
                    <a:pt x="410" y="3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123">
              <a:extLst>
                <a:ext uri="{FF2B5EF4-FFF2-40B4-BE49-F238E27FC236}">
                  <a16:creationId xmlns:a16="http://schemas.microsoft.com/office/drawing/2014/main" id="{A223DB6D-D509-4F7B-5603-344484E24E56}"/>
                </a:ext>
              </a:extLst>
            </p:cNvPr>
            <p:cNvSpPr/>
            <p:nvPr/>
          </p:nvSpPr>
          <p:spPr>
            <a:xfrm>
              <a:off x="-4374046" y="186450"/>
              <a:ext cx="52510" cy="224163"/>
            </a:xfrm>
            <a:custGeom>
              <a:avLst/>
              <a:gdLst/>
              <a:ahLst/>
              <a:cxnLst/>
              <a:rect l="l" t="t" r="r" b="b"/>
              <a:pathLst>
                <a:path w="725" h="3095" extrusionOk="0">
                  <a:moveTo>
                    <a:pt x="148" y="1"/>
                  </a:moveTo>
                  <a:lnTo>
                    <a:pt x="1" y="3094"/>
                  </a:lnTo>
                  <a:lnTo>
                    <a:pt x="703" y="3094"/>
                  </a:lnTo>
                  <a:lnTo>
                    <a:pt x="72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123">
              <a:extLst>
                <a:ext uri="{FF2B5EF4-FFF2-40B4-BE49-F238E27FC236}">
                  <a16:creationId xmlns:a16="http://schemas.microsoft.com/office/drawing/2014/main" id="{5531D847-81CC-8B6C-481F-32B840A76C29}"/>
                </a:ext>
              </a:extLst>
            </p:cNvPr>
            <p:cNvSpPr/>
            <p:nvPr/>
          </p:nvSpPr>
          <p:spPr>
            <a:xfrm>
              <a:off x="-4422645" y="186450"/>
              <a:ext cx="46426" cy="224163"/>
            </a:xfrm>
            <a:custGeom>
              <a:avLst/>
              <a:gdLst/>
              <a:ahLst/>
              <a:cxnLst/>
              <a:rect l="l" t="t" r="r" b="b"/>
              <a:pathLst>
                <a:path w="641" h="3095" extrusionOk="0">
                  <a:moveTo>
                    <a:pt x="1" y="1"/>
                  </a:moveTo>
                  <a:lnTo>
                    <a:pt x="64" y="3094"/>
                  </a:lnTo>
                  <a:lnTo>
                    <a:pt x="640" y="3094"/>
                  </a:lnTo>
                  <a:lnTo>
                    <a:pt x="619"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123">
              <a:extLst>
                <a:ext uri="{FF2B5EF4-FFF2-40B4-BE49-F238E27FC236}">
                  <a16:creationId xmlns:a16="http://schemas.microsoft.com/office/drawing/2014/main" id="{357F5B55-5297-7EDA-DA8E-235F16CCF77C}"/>
                </a:ext>
              </a:extLst>
            </p:cNvPr>
            <p:cNvSpPr/>
            <p:nvPr/>
          </p:nvSpPr>
          <p:spPr>
            <a:xfrm>
              <a:off x="-4279093" y="204702"/>
              <a:ext cx="45629" cy="205911"/>
            </a:xfrm>
            <a:custGeom>
              <a:avLst/>
              <a:gdLst/>
              <a:ahLst/>
              <a:cxnLst/>
              <a:rect l="l" t="t" r="r" b="b"/>
              <a:pathLst>
                <a:path w="630" h="2843" extrusionOk="0">
                  <a:moveTo>
                    <a:pt x="630" y="0"/>
                  </a:moveTo>
                  <a:lnTo>
                    <a:pt x="63" y="42"/>
                  </a:lnTo>
                  <a:lnTo>
                    <a:pt x="1" y="2842"/>
                  </a:lnTo>
                  <a:lnTo>
                    <a:pt x="609" y="2842"/>
                  </a:lnTo>
                  <a:lnTo>
                    <a:pt x="630"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4" name="Google Shape;11014;p123">
              <a:extLst>
                <a:ext uri="{FF2B5EF4-FFF2-40B4-BE49-F238E27FC236}">
                  <a16:creationId xmlns:a16="http://schemas.microsoft.com/office/drawing/2014/main" id="{7040AD8F-A8AC-910C-40BA-CF55F16B03C2}"/>
                </a:ext>
              </a:extLst>
            </p:cNvPr>
            <p:cNvSpPr/>
            <p:nvPr/>
          </p:nvSpPr>
          <p:spPr>
            <a:xfrm>
              <a:off x="-4315524" y="186450"/>
              <a:ext cx="32737" cy="158037"/>
            </a:xfrm>
            <a:custGeom>
              <a:avLst/>
              <a:gdLst/>
              <a:ahLst/>
              <a:cxnLst/>
              <a:rect l="l" t="t" r="r" b="b"/>
              <a:pathLst>
                <a:path w="452" h="2182" extrusionOk="0">
                  <a:moveTo>
                    <a:pt x="74" y="1"/>
                  </a:moveTo>
                  <a:lnTo>
                    <a:pt x="0" y="2182"/>
                  </a:lnTo>
                  <a:cubicBezTo>
                    <a:pt x="147" y="2182"/>
                    <a:pt x="294" y="2171"/>
                    <a:pt x="441" y="2150"/>
                  </a:cubicBezTo>
                  <a:lnTo>
                    <a:pt x="4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5" name="Google Shape;11015;p123">
              <a:extLst>
                <a:ext uri="{FF2B5EF4-FFF2-40B4-BE49-F238E27FC236}">
                  <a16:creationId xmlns:a16="http://schemas.microsoft.com/office/drawing/2014/main" id="{4963DCA0-25B5-B7BE-CC11-6B8D211151A5}"/>
                </a:ext>
              </a:extLst>
            </p:cNvPr>
            <p:cNvSpPr/>
            <p:nvPr/>
          </p:nvSpPr>
          <p:spPr>
            <a:xfrm>
              <a:off x="-4371004" y="186450"/>
              <a:ext cx="49468" cy="158037"/>
            </a:xfrm>
            <a:custGeom>
              <a:avLst/>
              <a:gdLst/>
              <a:ahLst/>
              <a:cxnLst/>
              <a:rect l="l" t="t" r="r" b="b"/>
              <a:pathLst>
                <a:path w="683" h="2182" extrusionOk="0">
                  <a:moveTo>
                    <a:pt x="106" y="1"/>
                  </a:moveTo>
                  <a:lnTo>
                    <a:pt x="1" y="2150"/>
                  </a:lnTo>
                  <a:cubicBezTo>
                    <a:pt x="210" y="2171"/>
                    <a:pt x="410" y="2182"/>
                    <a:pt x="619" y="2182"/>
                  </a:cubicBezTo>
                  <a:lnTo>
                    <a:pt x="661" y="2182"/>
                  </a:lnTo>
                  <a:lnTo>
                    <a:pt x="6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6" name="Google Shape;11016;p123">
              <a:extLst>
                <a:ext uri="{FF2B5EF4-FFF2-40B4-BE49-F238E27FC236}">
                  <a16:creationId xmlns:a16="http://schemas.microsoft.com/office/drawing/2014/main" id="{FE7DCFD9-DCF6-995C-27A2-0905770F6839}"/>
                </a:ext>
              </a:extLst>
            </p:cNvPr>
            <p:cNvSpPr/>
            <p:nvPr/>
          </p:nvSpPr>
          <p:spPr>
            <a:xfrm>
              <a:off x="-4422645" y="186450"/>
              <a:ext cx="45629" cy="154995"/>
            </a:xfrm>
            <a:custGeom>
              <a:avLst/>
              <a:gdLst/>
              <a:ahLst/>
              <a:cxnLst/>
              <a:rect l="l" t="t" r="r" b="b"/>
              <a:pathLst>
                <a:path w="630" h="2140" extrusionOk="0">
                  <a:moveTo>
                    <a:pt x="1" y="1"/>
                  </a:moveTo>
                  <a:lnTo>
                    <a:pt x="43" y="2014"/>
                  </a:lnTo>
                  <a:cubicBezTo>
                    <a:pt x="231" y="2066"/>
                    <a:pt x="431" y="2108"/>
                    <a:pt x="630" y="2140"/>
                  </a:cubicBezTo>
                  <a:lnTo>
                    <a:pt x="6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123">
              <a:extLst>
                <a:ext uri="{FF2B5EF4-FFF2-40B4-BE49-F238E27FC236}">
                  <a16:creationId xmlns:a16="http://schemas.microsoft.com/office/drawing/2014/main" id="{B64783D4-73A5-89F4-3055-70DC5C64054F}"/>
                </a:ext>
              </a:extLst>
            </p:cNvPr>
            <p:cNvSpPr/>
            <p:nvPr/>
          </p:nvSpPr>
          <p:spPr>
            <a:xfrm>
              <a:off x="-4277572" y="204702"/>
              <a:ext cx="44108" cy="136743"/>
            </a:xfrm>
            <a:custGeom>
              <a:avLst/>
              <a:gdLst/>
              <a:ahLst/>
              <a:cxnLst/>
              <a:rect l="l" t="t" r="r" b="b"/>
              <a:pathLst>
                <a:path w="609" h="1888" extrusionOk="0">
                  <a:moveTo>
                    <a:pt x="609" y="0"/>
                  </a:moveTo>
                  <a:lnTo>
                    <a:pt x="42" y="42"/>
                  </a:lnTo>
                  <a:lnTo>
                    <a:pt x="1" y="1888"/>
                  </a:lnTo>
                  <a:cubicBezTo>
                    <a:pt x="200" y="1867"/>
                    <a:pt x="399" y="1825"/>
                    <a:pt x="598" y="1772"/>
                  </a:cubicBezTo>
                  <a:lnTo>
                    <a:pt x="6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123">
              <a:extLst>
                <a:ext uri="{FF2B5EF4-FFF2-40B4-BE49-F238E27FC236}">
                  <a16:creationId xmlns:a16="http://schemas.microsoft.com/office/drawing/2014/main" id="{8420CB41-1B22-499B-93F4-AE9034715B89}"/>
                </a:ext>
              </a:extLst>
            </p:cNvPr>
            <p:cNvSpPr/>
            <p:nvPr/>
          </p:nvSpPr>
          <p:spPr>
            <a:xfrm>
              <a:off x="-4269243" y="216798"/>
              <a:ext cx="29695" cy="13037"/>
            </a:xfrm>
            <a:custGeom>
              <a:avLst/>
              <a:gdLst/>
              <a:ahLst/>
              <a:cxnLst/>
              <a:rect l="l" t="t" r="r" b="b"/>
              <a:pathLst>
                <a:path w="410" h="180" extrusionOk="0">
                  <a:moveTo>
                    <a:pt x="1" y="1"/>
                  </a:moveTo>
                  <a:lnTo>
                    <a:pt x="1" y="179"/>
                  </a:lnTo>
                  <a:lnTo>
                    <a:pt x="399" y="179"/>
                  </a:lnTo>
                  <a:lnTo>
                    <a:pt x="41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123">
              <a:extLst>
                <a:ext uri="{FF2B5EF4-FFF2-40B4-BE49-F238E27FC236}">
                  <a16:creationId xmlns:a16="http://schemas.microsoft.com/office/drawing/2014/main" id="{E556E0A7-9642-21ED-F336-A28556142910}"/>
                </a:ext>
              </a:extLst>
            </p:cNvPr>
            <p:cNvSpPr/>
            <p:nvPr/>
          </p:nvSpPr>
          <p:spPr>
            <a:xfrm>
              <a:off x="-4269967" y="238888"/>
              <a:ext cx="29695" cy="13689"/>
            </a:xfrm>
            <a:custGeom>
              <a:avLst/>
              <a:gdLst/>
              <a:ahLst/>
              <a:cxnLst/>
              <a:rect l="l" t="t" r="r" b="b"/>
              <a:pathLst>
                <a:path w="410" h="189" extrusionOk="0">
                  <a:moveTo>
                    <a:pt x="11" y="0"/>
                  </a:moveTo>
                  <a:lnTo>
                    <a:pt x="0" y="189"/>
                  </a:lnTo>
                  <a:lnTo>
                    <a:pt x="409" y="189"/>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0" name="Google Shape;11020;p123">
              <a:extLst>
                <a:ext uri="{FF2B5EF4-FFF2-40B4-BE49-F238E27FC236}">
                  <a16:creationId xmlns:a16="http://schemas.microsoft.com/office/drawing/2014/main" id="{97C9B044-9289-15A9-0627-7D605FD279FC}"/>
                </a:ext>
              </a:extLst>
            </p:cNvPr>
            <p:cNvSpPr/>
            <p:nvPr/>
          </p:nvSpPr>
          <p:spPr>
            <a:xfrm>
              <a:off x="-4304877" y="197821"/>
              <a:ext cx="17527" cy="10719"/>
            </a:xfrm>
            <a:custGeom>
              <a:avLst/>
              <a:gdLst/>
              <a:ahLst/>
              <a:cxnLst/>
              <a:rect l="l" t="t" r="r" b="b"/>
              <a:pathLst>
                <a:path w="242" h="148" extrusionOk="0">
                  <a:moveTo>
                    <a:pt x="0" y="1"/>
                  </a:moveTo>
                  <a:lnTo>
                    <a:pt x="0" y="148"/>
                  </a:lnTo>
                  <a:lnTo>
                    <a:pt x="241" y="148"/>
                  </a:lnTo>
                  <a:lnTo>
                    <a:pt x="2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1" name="Google Shape;11021;p123">
              <a:extLst>
                <a:ext uri="{FF2B5EF4-FFF2-40B4-BE49-F238E27FC236}">
                  <a16:creationId xmlns:a16="http://schemas.microsoft.com/office/drawing/2014/main" id="{81E01602-20D9-61B8-75FB-2031F4156E22}"/>
                </a:ext>
              </a:extLst>
            </p:cNvPr>
            <p:cNvSpPr/>
            <p:nvPr/>
          </p:nvSpPr>
          <p:spPr>
            <a:xfrm>
              <a:off x="-4272285" y="386207"/>
              <a:ext cx="33534" cy="12240"/>
            </a:xfrm>
            <a:custGeom>
              <a:avLst/>
              <a:gdLst/>
              <a:ahLst/>
              <a:cxnLst/>
              <a:rect l="l" t="t" r="r" b="b"/>
              <a:pathLst>
                <a:path w="463" h="169" extrusionOk="0">
                  <a:moveTo>
                    <a:pt x="1" y="0"/>
                  </a:moveTo>
                  <a:lnTo>
                    <a:pt x="1" y="168"/>
                  </a:lnTo>
                  <a:lnTo>
                    <a:pt x="462" y="168"/>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123">
              <a:extLst>
                <a:ext uri="{FF2B5EF4-FFF2-40B4-BE49-F238E27FC236}">
                  <a16:creationId xmlns:a16="http://schemas.microsoft.com/office/drawing/2014/main" id="{97B6ADC8-B729-2138-62D7-A78E68B81B18}"/>
                </a:ext>
              </a:extLst>
            </p:cNvPr>
            <p:cNvSpPr/>
            <p:nvPr/>
          </p:nvSpPr>
          <p:spPr>
            <a:xfrm>
              <a:off x="-4301908" y="384686"/>
              <a:ext cx="5432" cy="9923"/>
            </a:xfrm>
            <a:custGeom>
              <a:avLst/>
              <a:gdLst/>
              <a:ahLst/>
              <a:cxnLst/>
              <a:rect l="l" t="t" r="r" b="b"/>
              <a:pathLst>
                <a:path w="75" h="137" extrusionOk="0">
                  <a:moveTo>
                    <a:pt x="43" y="0"/>
                  </a:moveTo>
                  <a:cubicBezTo>
                    <a:pt x="22" y="0"/>
                    <a:pt x="1" y="32"/>
                    <a:pt x="1" y="74"/>
                  </a:cubicBezTo>
                  <a:cubicBezTo>
                    <a:pt x="1" y="105"/>
                    <a:pt x="22" y="137"/>
                    <a:pt x="43" y="137"/>
                  </a:cubicBezTo>
                  <a:cubicBezTo>
                    <a:pt x="53" y="137"/>
                    <a:pt x="74" y="105"/>
                    <a:pt x="74" y="74"/>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123">
              <a:extLst>
                <a:ext uri="{FF2B5EF4-FFF2-40B4-BE49-F238E27FC236}">
                  <a16:creationId xmlns:a16="http://schemas.microsoft.com/office/drawing/2014/main" id="{AC909DE7-2893-5DAF-6B32-BA372815866F}"/>
                </a:ext>
              </a:extLst>
            </p:cNvPr>
            <p:cNvSpPr/>
            <p:nvPr/>
          </p:nvSpPr>
          <p:spPr>
            <a:xfrm>
              <a:off x="-4356591" y="197097"/>
              <a:ext cx="30492" cy="16803"/>
            </a:xfrm>
            <a:custGeom>
              <a:avLst/>
              <a:gdLst/>
              <a:ahLst/>
              <a:cxnLst/>
              <a:rect l="l" t="t" r="r" b="b"/>
              <a:pathLst>
                <a:path w="421" h="232" extrusionOk="0">
                  <a:moveTo>
                    <a:pt x="1" y="0"/>
                  </a:moveTo>
                  <a:lnTo>
                    <a:pt x="1" y="231"/>
                  </a:lnTo>
                  <a:lnTo>
                    <a:pt x="420" y="231"/>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123">
              <a:extLst>
                <a:ext uri="{FF2B5EF4-FFF2-40B4-BE49-F238E27FC236}">
                  <a16:creationId xmlns:a16="http://schemas.microsoft.com/office/drawing/2014/main" id="{B4C1FD54-C9DD-3601-3337-8F1DEAE1E516}"/>
                </a:ext>
              </a:extLst>
            </p:cNvPr>
            <p:cNvSpPr/>
            <p:nvPr/>
          </p:nvSpPr>
          <p:spPr>
            <a:xfrm>
              <a:off x="-4411274" y="373315"/>
              <a:ext cx="27450" cy="25132"/>
            </a:xfrm>
            <a:custGeom>
              <a:avLst/>
              <a:gdLst/>
              <a:ahLst/>
              <a:cxnLst/>
              <a:rect l="l" t="t" r="r" b="b"/>
              <a:pathLst>
                <a:path w="379" h="347" extrusionOk="0">
                  <a:moveTo>
                    <a:pt x="1" y="0"/>
                  </a:moveTo>
                  <a:lnTo>
                    <a:pt x="1" y="346"/>
                  </a:lnTo>
                  <a:lnTo>
                    <a:pt x="368" y="346"/>
                  </a:lnTo>
                  <a:lnTo>
                    <a:pt x="3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5" name="Google Shape;11025;p123">
              <a:extLst>
                <a:ext uri="{FF2B5EF4-FFF2-40B4-BE49-F238E27FC236}">
                  <a16:creationId xmlns:a16="http://schemas.microsoft.com/office/drawing/2014/main" id="{B8831DB4-EF2B-E385-EB6E-F0C6E45A3BC9}"/>
                </a:ext>
              </a:extLst>
            </p:cNvPr>
            <p:cNvSpPr/>
            <p:nvPr/>
          </p:nvSpPr>
          <p:spPr>
            <a:xfrm>
              <a:off x="-4418806" y="197097"/>
              <a:ext cx="32665" cy="16006"/>
            </a:xfrm>
            <a:custGeom>
              <a:avLst/>
              <a:gdLst/>
              <a:ahLst/>
              <a:cxnLst/>
              <a:rect l="l" t="t" r="r" b="b"/>
              <a:pathLst>
                <a:path w="451" h="221" extrusionOk="0">
                  <a:moveTo>
                    <a:pt x="0" y="0"/>
                  </a:moveTo>
                  <a:lnTo>
                    <a:pt x="0" y="221"/>
                  </a:lnTo>
                  <a:lnTo>
                    <a:pt x="441" y="221"/>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6" name="Google Shape;11026;p123">
              <a:extLst>
                <a:ext uri="{FF2B5EF4-FFF2-40B4-BE49-F238E27FC236}">
                  <a16:creationId xmlns:a16="http://schemas.microsoft.com/office/drawing/2014/main" id="{E9A136BE-8645-27E9-3A20-0858940A1E17}"/>
                </a:ext>
              </a:extLst>
            </p:cNvPr>
            <p:cNvSpPr/>
            <p:nvPr/>
          </p:nvSpPr>
          <p:spPr>
            <a:xfrm>
              <a:off x="-4350507" y="383165"/>
              <a:ext cx="5432" cy="9198"/>
            </a:xfrm>
            <a:custGeom>
              <a:avLst/>
              <a:gdLst/>
              <a:ahLst/>
              <a:cxnLst/>
              <a:rect l="l" t="t" r="r" b="b"/>
              <a:pathLst>
                <a:path w="75" h="127" extrusionOk="0">
                  <a:moveTo>
                    <a:pt x="43" y="1"/>
                  </a:moveTo>
                  <a:cubicBezTo>
                    <a:pt x="22" y="1"/>
                    <a:pt x="1" y="32"/>
                    <a:pt x="1" y="63"/>
                  </a:cubicBezTo>
                  <a:cubicBezTo>
                    <a:pt x="1" y="105"/>
                    <a:pt x="22" y="126"/>
                    <a:pt x="43" y="126"/>
                  </a:cubicBezTo>
                  <a:cubicBezTo>
                    <a:pt x="64" y="126"/>
                    <a:pt x="74" y="95"/>
                    <a:pt x="74" y="63"/>
                  </a:cubicBezTo>
                  <a:cubicBezTo>
                    <a:pt x="74" y="32"/>
                    <a:pt x="6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123">
              <a:extLst>
                <a:ext uri="{FF2B5EF4-FFF2-40B4-BE49-F238E27FC236}">
                  <a16:creationId xmlns:a16="http://schemas.microsoft.com/office/drawing/2014/main" id="{A6DEDF77-E253-E629-7A7A-AE73BB28724A}"/>
                </a:ext>
              </a:extLst>
            </p:cNvPr>
            <p:cNvSpPr/>
            <p:nvPr/>
          </p:nvSpPr>
          <p:spPr>
            <a:xfrm>
              <a:off x="-4345944" y="228241"/>
              <a:ext cx="5432" cy="9923"/>
            </a:xfrm>
            <a:custGeom>
              <a:avLst/>
              <a:gdLst/>
              <a:ahLst/>
              <a:cxnLst/>
              <a:rect l="l" t="t" r="r" b="b"/>
              <a:pathLst>
                <a:path w="75" h="137" extrusionOk="0">
                  <a:moveTo>
                    <a:pt x="43" y="0"/>
                  </a:moveTo>
                  <a:cubicBezTo>
                    <a:pt x="22" y="0"/>
                    <a:pt x="1" y="32"/>
                    <a:pt x="1" y="74"/>
                  </a:cubicBezTo>
                  <a:cubicBezTo>
                    <a:pt x="1" y="105"/>
                    <a:pt x="22" y="137"/>
                    <a:pt x="43" y="137"/>
                  </a:cubicBezTo>
                  <a:cubicBezTo>
                    <a:pt x="64" y="137"/>
                    <a:pt x="74" y="105"/>
                    <a:pt x="74" y="74"/>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123">
              <a:extLst>
                <a:ext uri="{FF2B5EF4-FFF2-40B4-BE49-F238E27FC236}">
                  <a16:creationId xmlns:a16="http://schemas.microsoft.com/office/drawing/2014/main" id="{7B4E3220-0EFB-E76A-067E-E9CD89D317DA}"/>
                </a:ext>
              </a:extLst>
            </p:cNvPr>
            <p:cNvSpPr/>
            <p:nvPr/>
          </p:nvSpPr>
          <p:spPr>
            <a:xfrm>
              <a:off x="-4400627" y="350500"/>
              <a:ext cx="6156" cy="11444"/>
            </a:xfrm>
            <a:custGeom>
              <a:avLst/>
              <a:gdLst/>
              <a:ahLst/>
              <a:cxnLst/>
              <a:rect l="l" t="t" r="r" b="b"/>
              <a:pathLst>
                <a:path w="85" h="158" extrusionOk="0">
                  <a:moveTo>
                    <a:pt x="43" y="1"/>
                  </a:moveTo>
                  <a:cubicBezTo>
                    <a:pt x="22" y="1"/>
                    <a:pt x="1" y="32"/>
                    <a:pt x="1" y="74"/>
                  </a:cubicBezTo>
                  <a:cubicBezTo>
                    <a:pt x="1" y="126"/>
                    <a:pt x="22" y="158"/>
                    <a:pt x="43" y="158"/>
                  </a:cubicBezTo>
                  <a:cubicBezTo>
                    <a:pt x="74" y="158"/>
                    <a:pt x="85" y="116"/>
                    <a:pt x="85" y="74"/>
                  </a:cubicBezTo>
                  <a:cubicBezTo>
                    <a:pt x="85" y="32"/>
                    <a:pt x="7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123">
              <a:extLst>
                <a:ext uri="{FF2B5EF4-FFF2-40B4-BE49-F238E27FC236}">
                  <a16:creationId xmlns:a16="http://schemas.microsoft.com/office/drawing/2014/main" id="{0E5EB37A-304D-51FD-AA72-BED8507EB250}"/>
                </a:ext>
              </a:extLst>
            </p:cNvPr>
            <p:cNvSpPr/>
            <p:nvPr/>
          </p:nvSpPr>
          <p:spPr>
            <a:xfrm>
              <a:off x="-4613276" y="186450"/>
              <a:ext cx="49468" cy="224163"/>
            </a:xfrm>
            <a:custGeom>
              <a:avLst/>
              <a:gdLst/>
              <a:ahLst/>
              <a:cxnLst/>
              <a:rect l="l" t="t" r="r" b="b"/>
              <a:pathLst>
                <a:path w="683" h="3095" extrusionOk="0">
                  <a:moveTo>
                    <a:pt x="43" y="1"/>
                  </a:moveTo>
                  <a:lnTo>
                    <a:pt x="1" y="3094"/>
                  </a:lnTo>
                  <a:lnTo>
                    <a:pt x="682" y="3094"/>
                  </a:lnTo>
                  <a:lnTo>
                    <a:pt x="598"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123">
              <a:extLst>
                <a:ext uri="{FF2B5EF4-FFF2-40B4-BE49-F238E27FC236}">
                  <a16:creationId xmlns:a16="http://schemas.microsoft.com/office/drawing/2014/main" id="{6C7028E5-0848-AC8E-4270-70F115E6E166}"/>
                </a:ext>
              </a:extLst>
            </p:cNvPr>
            <p:cNvSpPr/>
            <p:nvPr/>
          </p:nvSpPr>
          <p:spPr>
            <a:xfrm>
              <a:off x="-4484136" y="248738"/>
              <a:ext cx="53234" cy="161875"/>
            </a:xfrm>
            <a:custGeom>
              <a:avLst/>
              <a:gdLst/>
              <a:ahLst/>
              <a:cxnLst/>
              <a:rect l="l" t="t" r="r" b="b"/>
              <a:pathLst>
                <a:path w="735" h="2235" extrusionOk="0">
                  <a:moveTo>
                    <a:pt x="0" y="0"/>
                  </a:moveTo>
                  <a:lnTo>
                    <a:pt x="42" y="2234"/>
                  </a:lnTo>
                  <a:lnTo>
                    <a:pt x="724" y="2234"/>
                  </a:lnTo>
                  <a:lnTo>
                    <a:pt x="73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123">
              <a:extLst>
                <a:ext uri="{FF2B5EF4-FFF2-40B4-BE49-F238E27FC236}">
                  <a16:creationId xmlns:a16="http://schemas.microsoft.com/office/drawing/2014/main" id="{25489FEA-1ECC-E90F-1F36-B7A760A9434B}"/>
                </a:ext>
              </a:extLst>
            </p:cNvPr>
            <p:cNvSpPr/>
            <p:nvPr/>
          </p:nvSpPr>
          <p:spPr>
            <a:xfrm>
              <a:off x="-4697582" y="186450"/>
              <a:ext cx="75252" cy="224163"/>
            </a:xfrm>
            <a:custGeom>
              <a:avLst/>
              <a:gdLst/>
              <a:ahLst/>
              <a:cxnLst/>
              <a:rect l="l" t="t" r="r" b="b"/>
              <a:pathLst>
                <a:path w="1039" h="3095" extrusionOk="0">
                  <a:moveTo>
                    <a:pt x="116" y="1"/>
                  </a:moveTo>
                  <a:lnTo>
                    <a:pt x="1" y="3094"/>
                  </a:lnTo>
                  <a:lnTo>
                    <a:pt x="1039" y="3094"/>
                  </a:lnTo>
                  <a:lnTo>
                    <a:pt x="976"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123">
              <a:extLst>
                <a:ext uri="{FF2B5EF4-FFF2-40B4-BE49-F238E27FC236}">
                  <a16:creationId xmlns:a16="http://schemas.microsoft.com/office/drawing/2014/main" id="{3499BD86-0BD8-62F1-D2B5-CAEDADCBC06F}"/>
                </a:ext>
              </a:extLst>
            </p:cNvPr>
            <p:cNvSpPr/>
            <p:nvPr/>
          </p:nvSpPr>
          <p:spPr>
            <a:xfrm>
              <a:off x="-4557071" y="204702"/>
              <a:ext cx="66923" cy="205911"/>
            </a:xfrm>
            <a:custGeom>
              <a:avLst/>
              <a:gdLst/>
              <a:ahLst/>
              <a:cxnLst/>
              <a:rect l="l" t="t" r="r" b="b"/>
              <a:pathLst>
                <a:path w="924" h="2843" extrusionOk="0">
                  <a:moveTo>
                    <a:pt x="850" y="0"/>
                  </a:moveTo>
                  <a:lnTo>
                    <a:pt x="11" y="42"/>
                  </a:lnTo>
                  <a:lnTo>
                    <a:pt x="1" y="2842"/>
                  </a:lnTo>
                  <a:lnTo>
                    <a:pt x="923" y="2842"/>
                  </a:lnTo>
                  <a:lnTo>
                    <a:pt x="850"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123">
              <a:extLst>
                <a:ext uri="{FF2B5EF4-FFF2-40B4-BE49-F238E27FC236}">
                  <a16:creationId xmlns:a16="http://schemas.microsoft.com/office/drawing/2014/main" id="{9FEDC583-BE47-4A84-9E9D-22F795CC62B0}"/>
                </a:ext>
              </a:extLst>
            </p:cNvPr>
            <p:cNvSpPr/>
            <p:nvPr/>
          </p:nvSpPr>
          <p:spPr>
            <a:xfrm>
              <a:off x="-4612479" y="186450"/>
              <a:ext cx="47150" cy="158037"/>
            </a:xfrm>
            <a:custGeom>
              <a:avLst/>
              <a:gdLst/>
              <a:ahLst/>
              <a:cxnLst/>
              <a:rect l="l" t="t" r="r" b="b"/>
              <a:pathLst>
                <a:path w="651" h="2182" extrusionOk="0">
                  <a:moveTo>
                    <a:pt x="32" y="1"/>
                  </a:moveTo>
                  <a:lnTo>
                    <a:pt x="0" y="2182"/>
                  </a:lnTo>
                  <a:cubicBezTo>
                    <a:pt x="220" y="2182"/>
                    <a:pt x="441" y="2171"/>
                    <a:pt x="650" y="2150"/>
                  </a:cubicBezTo>
                  <a:lnTo>
                    <a:pt x="5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123">
              <a:extLst>
                <a:ext uri="{FF2B5EF4-FFF2-40B4-BE49-F238E27FC236}">
                  <a16:creationId xmlns:a16="http://schemas.microsoft.com/office/drawing/2014/main" id="{CAB3FB61-C096-0054-2190-4281C07C7669}"/>
                </a:ext>
              </a:extLst>
            </p:cNvPr>
            <p:cNvSpPr/>
            <p:nvPr/>
          </p:nvSpPr>
          <p:spPr>
            <a:xfrm>
              <a:off x="-4484136" y="247942"/>
              <a:ext cx="53234" cy="82857"/>
            </a:xfrm>
            <a:custGeom>
              <a:avLst/>
              <a:gdLst/>
              <a:ahLst/>
              <a:cxnLst/>
              <a:rect l="l" t="t" r="r" b="b"/>
              <a:pathLst>
                <a:path w="735" h="1144" extrusionOk="0">
                  <a:moveTo>
                    <a:pt x="0" y="1"/>
                  </a:moveTo>
                  <a:lnTo>
                    <a:pt x="21" y="1144"/>
                  </a:lnTo>
                  <a:cubicBezTo>
                    <a:pt x="262" y="1092"/>
                    <a:pt x="493" y="1029"/>
                    <a:pt x="734" y="955"/>
                  </a:cubicBezTo>
                  <a:lnTo>
                    <a:pt x="734" y="1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123">
              <a:extLst>
                <a:ext uri="{FF2B5EF4-FFF2-40B4-BE49-F238E27FC236}">
                  <a16:creationId xmlns:a16="http://schemas.microsoft.com/office/drawing/2014/main" id="{8683BCC6-433E-CF4D-9C44-AA93D9F1ADE1}"/>
                </a:ext>
              </a:extLst>
            </p:cNvPr>
            <p:cNvSpPr/>
            <p:nvPr/>
          </p:nvSpPr>
          <p:spPr>
            <a:xfrm>
              <a:off x="-4695264" y="186450"/>
              <a:ext cx="72210" cy="158037"/>
            </a:xfrm>
            <a:custGeom>
              <a:avLst/>
              <a:gdLst/>
              <a:ahLst/>
              <a:cxnLst/>
              <a:rect l="l" t="t" r="r" b="b"/>
              <a:pathLst>
                <a:path w="997" h="2182" extrusionOk="0">
                  <a:moveTo>
                    <a:pt x="84" y="1"/>
                  </a:moveTo>
                  <a:lnTo>
                    <a:pt x="0" y="2150"/>
                  </a:lnTo>
                  <a:cubicBezTo>
                    <a:pt x="304" y="2171"/>
                    <a:pt x="608" y="2182"/>
                    <a:pt x="923" y="2182"/>
                  </a:cubicBezTo>
                  <a:lnTo>
                    <a:pt x="996" y="2182"/>
                  </a:lnTo>
                  <a:lnTo>
                    <a:pt x="9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6" name="Google Shape;11036;p123">
              <a:extLst>
                <a:ext uri="{FF2B5EF4-FFF2-40B4-BE49-F238E27FC236}">
                  <a16:creationId xmlns:a16="http://schemas.microsoft.com/office/drawing/2014/main" id="{D588A2C0-A3CF-E4BD-866A-EDCC689C51D0}"/>
                </a:ext>
              </a:extLst>
            </p:cNvPr>
            <p:cNvSpPr/>
            <p:nvPr/>
          </p:nvSpPr>
          <p:spPr>
            <a:xfrm>
              <a:off x="-4557071" y="204702"/>
              <a:ext cx="64605" cy="136743"/>
            </a:xfrm>
            <a:custGeom>
              <a:avLst/>
              <a:gdLst/>
              <a:ahLst/>
              <a:cxnLst/>
              <a:rect l="l" t="t" r="r" b="b"/>
              <a:pathLst>
                <a:path w="892" h="1888" extrusionOk="0">
                  <a:moveTo>
                    <a:pt x="850" y="0"/>
                  </a:moveTo>
                  <a:lnTo>
                    <a:pt x="1" y="42"/>
                  </a:lnTo>
                  <a:lnTo>
                    <a:pt x="1" y="1888"/>
                  </a:lnTo>
                  <a:cubicBezTo>
                    <a:pt x="315" y="1867"/>
                    <a:pt x="609" y="1825"/>
                    <a:pt x="892" y="1772"/>
                  </a:cubicBezTo>
                  <a:lnTo>
                    <a:pt x="8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7" name="Google Shape;11037;p123">
              <a:extLst>
                <a:ext uri="{FF2B5EF4-FFF2-40B4-BE49-F238E27FC236}">
                  <a16:creationId xmlns:a16="http://schemas.microsoft.com/office/drawing/2014/main" id="{68B44FFC-14DB-1A49-C6F0-C09C81CB0647}"/>
                </a:ext>
              </a:extLst>
            </p:cNvPr>
            <p:cNvSpPr/>
            <p:nvPr/>
          </p:nvSpPr>
          <p:spPr>
            <a:xfrm>
              <a:off x="-4547946" y="216798"/>
              <a:ext cx="43384" cy="13037"/>
            </a:xfrm>
            <a:custGeom>
              <a:avLst/>
              <a:gdLst/>
              <a:ahLst/>
              <a:cxnLst/>
              <a:rect l="l" t="t" r="r" b="b"/>
              <a:pathLst>
                <a:path w="599" h="180" extrusionOk="0">
                  <a:moveTo>
                    <a:pt x="0" y="1"/>
                  </a:moveTo>
                  <a:lnTo>
                    <a:pt x="0" y="179"/>
                  </a:lnTo>
                  <a:lnTo>
                    <a:pt x="598" y="179"/>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8" name="Google Shape;11038;p123">
              <a:extLst>
                <a:ext uri="{FF2B5EF4-FFF2-40B4-BE49-F238E27FC236}">
                  <a16:creationId xmlns:a16="http://schemas.microsoft.com/office/drawing/2014/main" id="{032783CA-B6B8-5360-4900-CD6778236266}"/>
                </a:ext>
              </a:extLst>
            </p:cNvPr>
            <p:cNvSpPr/>
            <p:nvPr/>
          </p:nvSpPr>
          <p:spPr>
            <a:xfrm>
              <a:off x="-4547946" y="238888"/>
              <a:ext cx="43384" cy="13689"/>
            </a:xfrm>
            <a:custGeom>
              <a:avLst/>
              <a:gdLst/>
              <a:ahLst/>
              <a:cxnLst/>
              <a:rect l="l" t="t" r="r" b="b"/>
              <a:pathLst>
                <a:path w="599" h="189" extrusionOk="0">
                  <a:moveTo>
                    <a:pt x="0" y="0"/>
                  </a:moveTo>
                  <a:lnTo>
                    <a:pt x="0" y="189"/>
                  </a:lnTo>
                  <a:lnTo>
                    <a:pt x="598"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123">
              <a:extLst>
                <a:ext uri="{FF2B5EF4-FFF2-40B4-BE49-F238E27FC236}">
                  <a16:creationId xmlns:a16="http://schemas.microsoft.com/office/drawing/2014/main" id="{F44AF618-2752-D81B-865A-9CA8816ACF27}"/>
                </a:ext>
              </a:extLst>
            </p:cNvPr>
            <p:cNvSpPr/>
            <p:nvPr/>
          </p:nvSpPr>
          <p:spPr>
            <a:xfrm>
              <a:off x="-4601108" y="197821"/>
              <a:ext cx="25132" cy="10719"/>
            </a:xfrm>
            <a:custGeom>
              <a:avLst/>
              <a:gdLst/>
              <a:ahLst/>
              <a:cxnLst/>
              <a:rect l="l" t="t" r="r" b="b"/>
              <a:pathLst>
                <a:path w="347" h="148" extrusionOk="0">
                  <a:moveTo>
                    <a:pt x="0" y="1"/>
                  </a:moveTo>
                  <a:lnTo>
                    <a:pt x="0" y="148"/>
                  </a:lnTo>
                  <a:lnTo>
                    <a:pt x="346" y="148"/>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123">
              <a:extLst>
                <a:ext uri="{FF2B5EF4-FFF2-40B4-BE49-F238E27FC236}">
                  <a16:creationId xmlns:a16="http://schemas.microsoft.com/office/drawing/2014/main" id="{0D4BE390-6A89-820C-9CB2-F534B39010D2}"/>
                </a:ext>
              </a:extLst>
            </p:cNvPr>
            <p:cNvSpPr/>
            <p:nvPr/>
          </p:nvSpPr>
          <p:spPr>
            <a:xfrm>
              <a:off x="-4546425" y="386207"/>
              <a:ext cx="49396" cy="12240"/>
            </a:xfrm>
            <a:custGeom>
              <a:avLst/>
              <a:gdLst/>
              <a:ahLst/>
              <a:cxnLst/>
              <a:rect l="l" t="t" r="r" b="b"/>
              <a:pathLst>
                <a:path w="682" h="169" extrusionOk="0">
                  <a:moveTo>
                    <a:pt x="0" y="0"/>
                  </a:moveTo>
                  <a:lnTo>
                    <a:pt x="0" y="168"/>
                  </a:lnTo>
                  <a:lnTo>
                    <a:pt x="682" y="168"/>
                  </a:lnTo>
                  <a:lnTo>
                    <a:pt x="68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123">
              <a:extLst>
                <a:ext uri="{FF2B5EF4-FFF2-40B4-BE49-F238E27FC236}">
                  <a16:creationId xmlns:a16="http://schemas.microsoft.com/office/drawing/2014/main" id="{4F93375E-3814-3548-898D-26E5BDB50079}"/>
                </a:ext>
              </a:extLst>
            </p:cNvPr>
            <p:cNvSpPr/>
            <p:nvPr/>
          </p:nvSpPr>
          <p:spPr>
            <a:xfrm>
              <a:off x="-4591257" y="384686"/>
              <a:ext cx="8474" cy="9923"/>
            </a:xfrm>
            <a:custGeom>
              <a:avLst/>
              <a:gdLst/>
              <a:ahLst/>
              <a:cxnLst/>
              <a:rect l="l" t="t" r="r" b="b"/>
              <a:pathLst>
                <a:path w="117" h="137" extrusionOk="0">
                  <a:moveTo>
                    <a:pt x="64" y="0"/>
                  </a:moveTo>
                  <a:cubicBezTo>
                    <a:pt x="22" y="0"/>
                    <a:pt x="1" y="32"/>
                    <a:pt x="11" y="74"/>
                  </a:cubicBezTo>
                  <a:cubicBezTo>
                    <a:pt x="1" y="105"/>
                    <a:pt x="32" y="126"/>
                    <a:pt x="64" y="137"/>
                  </a:cubicBezTo>
                  <a:cubicBezTo>
                    <a:pt x="95" y="137"/>
                    <a:pt x="116" y="105"/>
                    <a:pt x="116" y="74"/>
                  </a:cubicBezTo>
                  <a:cubicBezTo>
                    <a:pt x="116" y="32"/>
                    <a:pt x="95" y="0"/>
                    <a:pt x="6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2" name="Google Shape;11042;p123">
              <a:extLst>
                <a:ext uri="{FF2B5EF4-FFF2-40B4-BE49-F238E27FC236}">
                  <a16:creationId xmlns:a16="http://schemas.microsoft.com/office/drawing/2014/main" id="{B530FE21-60FF-2EEA-0ACE-A409C2DF0262}"/>
                </a:ext>
              </a:extLst>
            </p:cNvPr>
            <p:cNvSpPr/>
            <p:nvPr/>
          </p:nvSpPr>
          <p:spPr>
            <a:xfrm>
              <a:off x="-4678606" y="197097"/>
              <a:ext cx="45629" cy="16803"/>
            </a:xfrm>
            <a:custGeom>
              <a:avLst/>
              <a:gdLst/>
              <a:ahLst/>
              <a:cxnLst/>
              <a:rect l="l" t="t" r="r" b="b"/>
              <a:pathLst>
                <a:path w="630" h="232" extrusionOk="0">
                  <a:moveTo>
                    <a:pt x="1" y="0"/>
                  </a:moveTo>
                  <a:lnTo>
                    <a:pt x="11" y="231"/>
                  </a:lnTo>
                  <a:lnTo>
                    <a:pt x="630" y="231"/>
                  </a:lnTo>
                  <a:lnTo>
                    <a:pt x="63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123">
              <a:extLst>
                <a:ext uri="{FF2B5EF4-FFF2-40B4-BE49-F238E27FC236}">
                  <a16:creationId xmlns:a16="http://schemas.microsoft.com/office/drawing/2014/main" id="{0DFFD4FC-E382-393A-B670-6CDF4C781480}"/>
                </a:ext>
              </a:extLst>
            </p:cNvPr>
            <p:cNvSpPr/>
            <p:nvPr/>
          </p:nvSpPr>
          <p:spPr>
            <a:xfrm>
              <a:off x="-4471969" y="257068"/>
              <a:ext cx="34982" cy="22887"/>
            </a:xfrm>
            <a:custGeom>
              <a:avLst/>
              <a:gdLst/>
              <a:ahLst/>
              <a:cxnLst/>
              <a:rect l="l" t="t" r="r" b="b"/>
              <a:pathLst>
                <a:path w="483" h="316" extrusionOk="0">
                  <a:moveTo>
                    <a:pt x="0" y="1"/>
                  </a:moveTo>
                  <a:lnTo>
                    <a:pt x="0" y="284"/>
                  </a:lnTo>
                  <a:lnTo>
                    <a:pt x="482" y="315"/>
                  </a:lnTo>
                  <a:lnTo>
                    <a:pt x="482"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123">
              <a:extLst>
                <a:ext uri="{FF2B5EF4-FFF2-40B4-BE49-F238E27FC236}">
                  <a16:creationId xmlns:a16="http://schemas.microsoft.com/office/drawing/2014/main" id="{9E63748C-0452-8AC1-EDA9-3850F5924195}"/>
                </a:ext>
              </a:extLst>
            </p:cNvPr>
            <p:cNvSpPr/>
            <p:nvPr/>
          </p:nvSpPr>
          <p:spPr>
            <a:xfrm>
              <a:off x="-4471244" y="383165"/>
              <a:ext cx="33462" cy="22887"/>
            </a:xfrm>
            <a:custGeom>
              <a:avLst/>
              <a:gdLst/>
              <a:ahLst/>
              <a:cxnLst/>
              <a:rect l="l" t="t" r="r" b="b"/>
              <a:pathLst>
                <a:path w="462" h="316" extrusionOk="0">
                  <a:moveTo>
                    <a:pt x="1" y="1"/>
                  </a:moveTo>
                  <a:lnTo>
                    <a:pt x="11" y="284"/>
                  </a:lnTo>
                  <a:lnTo>
                    <a:pt x="462" y="315"/>
                  </a:lnTo>
                  <a:lnTo>
                    <a:pt x="462" y="3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5" name="Google Shape;11045;p123">
              <a:extLst>
                <a:ext uri="{FF2B5EF4-FFF2-40B4-BE49-F238E27FC236}">
                  <a16:creationId xmlns:a16="http://schemas.microsoft.com/office/drawing/2014/main" id="{D857CE91-DC68-69A7-800E-09D3B6E237D8}"/>
                </a:ext>
              </a:extLst>
            </p:cNvPr>
            <p:cNvSpPr/>
            <p:nvPr/>
          </p:nvSpPr>
          <p:spPr>
            <a:xfrm>
              <a:off x="-4663396" y="383165"/>
              <a:ext cx="8402" cy="9198"/>
            </a:xfrm>
            <a:custGeom>
              <a:avLst/>
              <a:gdLst/>
              <a:ahLst/>
              <a:cxnLst/>
              <a:rect l="l" t="t" r="r" b="b"/>
              <a:pathLst>
                <a:path w="116" h="127" extrusionOk="0">
                  <a:moveTo>
                    <a:pt x="53" y="1"/>
                  </a:moveTo>
                  <a:cubicBezTo>
                    <a:pt x="21" y="1"/>
                    <a:pt x="0" y="32"/>
                    <a:pt x="0" y="63"/>
                  </a:cubicBezTo>
                  <a:cubicBezTo>
                    <a:pt x="0" y="95"/>
                    <a:pt x="21" y="126"/>
                    <a:pt x="63" y="126"/>
                  </a:cubicBezTo>
                  <a:cubicBezTo>
                    <a:pt x="95" y="126"/>
                    <a:pt x="116" y="95"/>
                    <a:pt x="116" y="63"/>
                  </a:cubicBezTo>
                  <a:cubicBezTo>
                    <a:pt x="116" y="32"/>
                    <a:pt x="95"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6" name="Google Shape;11046;p123">
              <a:extLst>
                <a:ext uri="{FF2B5EF4-FFF2-40B4-BE49-F238E27FC236}">
                  <a16:creationId xmlns:a16="http://schemas.microsoft.com/office/drawing/2014/main" id="{D4070846-B6B5-CAA8-CC31-FA63F34D0515}"/>
                </a:ext>
              </a:extLst>
            </p:cNvPr>
            <p:cNvSpPr/>
            <p:nvPr/>
          </p:nvSpPr>
          <p:spPr>
            <a:xfrm>
              <a:off x="-4661875" y="228241"/>
              <a:ext cx="9198" cy="9923"/>
            </a:xfrm>
            <a:custGeom>
              <a:avLst/>
              <a:gdLst/>
              <a:ahLst/>
              <a:cxnLst/>
              <a:rect l="l" t="t" r="r" b="b"/>
              <a:pathLst>
                <a:path w="127" h="137" extrusionOk="0">
                  <a:moveTo>
                    <a:pt x="63" y="0"/>
                  </a:moveTo>
                  <a:cubicBezTo>
                    <a:pt x="32" y="11"/>
                    <a:pt x="0" y="32"/>
                    <a:pt x="11" y="74"/>
                  </a:cubicBezTo>
                  <a:cubicBezTo>
                    <a:pt x="11" y="105"/>
                    <a:pt x="32" y="137"/>
                    <a:pt x="63" y="137"/>
                  </a:cubicBezTo>
                  <a:cubicBezTo>
                    <a:pt x="95" y="137"/>
                    <a:pt x="126" y="105"/>
                    <a:pt x="116" y="74"/>
                  </a:cubicBezTo>
                  <a:cubicBezTo>
                    <a:pt x="116" y="32"/>
                    <a:pt x="95" y="11"/>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123">
              <a:extLst>
                <a:ext uri="{FF2B5EF4-FFF2-40B4-BE49-F238E27FC236}">
                  <a16:creationId xmlns:a16="http://schemas.microsoft.com/office/drawing/2014/main" id="{809F1DAD-FEA8-12F8-B0C2-5A3DA32EE302}"/>
                </a:ext>
              </a:extLst>
            </p:cNvPr>
            <p:cNvSpPr/>
            <p:nvPr/>
          </p:nvSpPr>
          <p:spPr>
            <a:xfrm>
              <a:off x="-3489990" y="186450"/>
              <a:ext cx="55552" cy="224163"/>
            </a:xfrm>
            <a:custGeom>
              <a:avLst/>
              <a:gdLst/>
              <a:ahLst/>
              <a:cxnLst/>
              <a:rect l="l" t="t" r="r" b="b"/>
              <a:pathLst>
                <a:path w="767" h="3095" extrusionOk="0">
                  <a:moveTo>
                    <a:pt x="158" y="1"/>
                  </a:moveTo>
                  <a:lnTo>
                    <a:pt x="1" y="3094"/>
                  </a:lnTo>
                  <a:lnTo>
                    <a:pt x="735" y="3094"/>
                  </a:lnTo>
                  <a:lnTo>
                    <a:pt x="766" y="1"/>
                  </a:lnTo>
                  <a:close/>
                </a:path>
              </a:pathLst>
            </a:custGeom>
            <a:solidFill>
              <a:srgbClr val="226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123">
              <a:extLst>
                <a:ext uri="{FF2B5EF4-FFF2-40B4-BE49-F238E27FC236}">
                  <a16:creationId xmlns:a16="http://schemas.microsoft.com/office/drawing/2014/main" id="{694AF6E1-9F00-013B-103A-E98EC346498D}"/>
                </a:ext>
              </a:extLst>
            </p:cNvPr>
            <p:cNvSpPr/>
            <p:nvPr/>
          </p:nvSpPr>
          <p:spPr>
            <a:xfrm>
              <a:off x="-4181098" y="248738"/>
              <a:ext cx="38821" cy="161875"/>
            </a:xfrm>
            <a:custGeom>
              <a:avLst/>
              <a:gdLst/>
              <a:ahLst/>
              <a:cxnLst/>
              <a:rect l="l" t="t" r="r" b="b"/>
              <a:pathLst>
                <a:path w="536" h="2235" extrusionOk="0">
                  <a:moveTo>
                    <a:pt x="0" y="0"/>
                  </a:moveTo>
                  <a:lnTo>
                    <a:pt x="53" y="2234"/>
                  </a:lnTo>
                  <a:lnTo>
                    <a:pt x="535" y="2234"/>
                  </a:lnTo>
                  <a:lnTo>
                    <a:pt x="51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123">
              <a:extLst>
                <a:ext uri="{FF2B5EF4-FFF2-40B4-BE49-F238E27FC236}">
                  <a16:creationId xmlns:a16="http://schemas.microsoft.com/office/drawing/2014/main" id="{D276ACB1-8C35-CBE4-E328-0788BAB98DE7}"/>
                </a:ext>
              </a:extLst>
            </p:cNvPr>
            <p:cNvSpPr/>
            <p:nvPr/>
          </p:nvSpPr>
          <p:spPr>
            <a:xfrm>
              <a:off x="-3580380" y="186450"/>
              <a:ext cx="84378" cy="224163"/>
            </a:xfrm>
            <a:custGeom>
              <a:avLst/>
              <a:gdLst/>
              <a:ahLst/>
              <a:cxnLst/>
              <a:rect l="l" t="t" r="r" b="b"/>
              <a:pathLst>
                <a:path w="1165" h="3095" extrusionOk="0">
                  <a:moveTo>
                    <a:pt x="253" y="1"/>
                  </a:moveTo>
                  <a:lnTo>
                    <a:pt x="1" y="3094"/>
                  </a:lnTo>
                  <a:lnTo>
                    <a:pt x="1123" y="3094"/>
                  </a:lnTo>
                  <a:lnTo>
                    <a:pt x="1165" y="1"/>
                  </a:lnTo>
                  <a:close/>
                </a:path>
              </a:pathLst>
            </a:custGeom>
            <a:solidFill>
              <a:srgbClr val="226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0" name="Google Shape;11050;p123">
              <a:extLst>
                <a:ext uri="{FF2B5EF4-FFF2-40B4-BE49-F238E27FC236}">
                  <a16:creationId xmlns:a16="http://schemas.microsoft.com/office/drawing/2014/main" id="{45B526FE-719C-4387-A501-237C1F24A85F}"/>
                </a:ext>
              </a:extLst>
            </p:cNvPr>
            <p:cNvSpPr/>
            <p:nvPr/>
          </p:nvSpPr>
          <p:spPr>
            <a:xfrm>
              <a:off x="-3651721" y="186450"/>
              <a:ext cx="68444" cy="224163"/>
            </a:xfrm>
            <a:custGeom>
              <a:avLst/>
              <a:gdLst/>
              <a:ahLst/>
              <a:cxnLst/>
              <a:rect l="l" t="t" r="r" b="b"/>
              <a:pathLst>
                <a:path w="945" h="3095" extrusionOk="0">
                  <a:moveTo>
                    <a:pt x="0" y="1"/>
                  </a:moveTo>
                  <a:lnTo>
                    <a:pt x="84" y="3094"/>
                  </a:lnTo>
                  <a:lnTo>
                    <a:pt x="944" y="3094"/>
                  </a:lnTo>
                  <a:lnTo>
                    <a:pt x="913" y="1"/>
                  </a:lnTo>
                  <a:close/>
                </a:path>
              </a:pathLst>
            </a:custGeom>
            <a:solidFill>
              <a:srgbClr val="226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123">
              <a:extLst>
                <a:ext uri="{FF2B5EF4-FFF2-40B4-BE49-F238E27FC236}">
                  <a16:creationId xmlns:a16="http://schemas.microsoft.com/office/drawing/2014/main" id="{6841869A-A883-652E-DAB5-087FC065BF5C}"/>
                </a:ext>
              </a:extLst>
            </p:cNvPr>
            <p:cNvSpPr/>
            <p:nvPr/>
          </p:nvSpPr>
          <p:spPr>
            <a:xfrm>
              <a:off x="-3429222" y="204702"/>
              <a:ext cx="73731" cy="205911"/>
            </a:xfrm>
            <a:custGeom>
              <a:avLst/>
              <a:gdLst/>
              <a:ahLst/>
              <a:cxnLst/>
              <a:rect l="l" t="t" r="r" b="b"/>
              <a:pathLst>
                <a:path w="1018" h="2843" extrusionOk="0">
                  <a:moveTo>
                    <a:pt x="1018" y="0"/>
                  </a:moveTo>
                  <a:lnTo>
                    <a:pt x="106" y="42"/>
                  </a:lnTo>
                  <a:lnTo>
                    <a:pt x="1" y="2842"/>
                  </a:lnTo>
                  <a:lnTo>
                    <a:pt x="986" y="2842"/>
                  </a:lnTo>
                  <a:lnTo>
                    <a:pt x="1018" y="0"/>
                  </a:lnTo>
                  <a:close/>
                </a:path>
              </a:pathLst>
            </a:custGeom>
            <a:solidFill>
              <a:srgbClr val="226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2" name="Google Shape;11052;p123">
              <a:extLst>
                <a:ext uri="{FF2B5EF4-FFF2-40B4-BE49-F238E27FC236}">
                  <a16:creationId xmlns:a16="http://schemas.microsoft.com/office/drawing/2014/main" id="{E0A7C786-13A0-5916-5A75-20EE4608D736}"/>
                </a:ext>
              </a:extLst>
            </p:cNvPr>
            <p:cNvSpPr/>
            <p:nvPr/>
          </p:nvSpPr>
          <p:spPr>
            <a:xfrm>
              <a:off x="-3486151" y="186450"/>
              <a:ext cx="51713" cy="158037"/>
            </a:xfrm>
            <a:custGeom>
              <a:avLst/>
              <a:gdLst/>
              <a:ahLst/>
              <a:cxnLst/>
              <a:rect l="l" t="t" r="r" b="b"/>
              <a:pathLst>
                <a:path w="714" h="2182" extrusionOk="0">
                  <a:moveTo>
                    <a:pt x="105" y="1"/>
                  </a:moveTo>
                  <a:lnTo>
                    <a:pt x="0" y="2182"/>
                  </a:lnTo>
                  <a:cubicBezTo>
                    <a:pt x="231" y="2182"/>
                    <a:pt x="462" y="2171"/>
                    <a:pt x="692" y="2150"/>
                  </a:cubicBezTo>
                  <a:lnTo>
                    <a:pt x="713" y="1"/>
                  </a:lnTo>
                  <a:close/>
                </a:path>
              </a:pathLst>
            </a:custGeom>
            <a:solidFill>
              <a:srgbClr val="2F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3" name="Google Shape;11053;p123">
              <a:extLst>
                <a:ext uri="{FF2B5EF4-FFF2-40B4-BE49-F238E27FC236}">
                  <a16:creationId xmlns:a16="http://schemas.microsoft.com/office/drawing/2014/main" id="{4FFC414B-0A36-D898-3FEA-27720198F552}"/>
                </a:ext>
              </a:extLst>
            </p:cNvPr>
            <p:cNvSpPr/>
            <p:nvPr/>
          </p:nvSpPr>
          <p:spPr>
            <a:xfrm>
              <a:off x="-4181098" y="247942"/>
              <a:ext cx="38024" cy="82857"/>
            </a:xfrm>
            <a:custGeom>
              <a:avLst/>
              <a:gdLst/>
              <a:ahLst/>
              <a:cxnLst/>
              <a:rect l="l" t="t" r="r" b="b"/>
              <a:pathLst>
                <a:path w="525" h="1144" extrusionOk="0">
                  <a:moveTo>
                    <a:pt x="514" y="1"/>
                  </a:moveTo>
                  <a:lnTo>
                    <a:pt x="0" y="11"/>
                  </a:lnTo>
                  <a:lnTo>
                    <a:pt x="21" y="955"/>
                  </a:lnTo>
                  <a:cubicBezTo>
                    <a:pt x="189" y="1029"/>
                    <a:pt x="357" y="1092"/>
                    <a:pt x="525" y="1144"/>
                  </a:cubicBezTo>
                  <a:lnTo>
                    <a:pt x="5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123">
              <a:extLst>
                <a:ext uri="{FF2B5EF4-FFF2-40B4-BE49-F238E27FC236}">
                  <a16:creationId xmlns:a16="http://schemas.microsoft.com/office/drawing/2014/main" id="{F326E6C4-C3BF-EAB6-3B08-4FD04E47B5F0}"/>
                </a:ext>
              </a:extLst>
            </p:cNvPr>
            <p:cNvSpPr/>
            <p:nvPr/>
          </p:nvSpPr>
          <p:spPr>
            <a:xfrm>
              <a:off x="-3575020" y="186450"/>
              <a:ext cx="79018" cy="158037"/>
            </a:xfrm>
            <a:custGeom>
              <a:avLst/>
              <a:gdLst/>
              <a:ahLst/>
              <a:cxnLst/>
              <a:rect l="l" t="t" r="r" b="b"/>
              <a:pathLst>
                <a:path w="1091" h="2182" extrusionOk="0">
                  <a:moveTo>
                    <a:pt x="179" y="1"/>
                  </a:moveTo>
                  <a:lnTo>
                    <a:pt x="0" y="2150"/>
                  </a:lnTo>
                  <a:cubicBezTo>
                    <a:pt x="315" y="2171"/>
                    <a:pt x="651" y="2182"/>
                    <a:pt x="986" y="2182"/>
                  </a:cubicBezTo>
                  <a:lnTo>
                    <a:pt x="1060" y="2182"/>
                  </a:lnTo>
                  <a:lnTo>
                    <a:pt x="1091" y="1"/>
                  </a:lnTo>
                  <a:close/>
                </a:path>
              </a:pathLst>
            </a:custGeom>
            <a:solidFill>
              <a:srgbClr val="2F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123">
              <a:extLst>
                <a:ext uri="{FF2B5EF4-FFF2-40B4-BE49-F238E27FC236}">
                  <a16:creationId xmlns:a16="http://schemas.microsoft.com/office/drawing/2014/main" id="{B14826A6-AD9E-121B-A0E8-335C18B4C5CC}"/>
                </a:ext>
              </a:extLst>
            </p:cNvPr>
            <p:cNvSpPr/>
            <p:nvPr/>
          </p:nvSpPr>
          <p:spPr>
            <a:xfrm>
              <a:off x="-3651721" y="186450"/>
              <a:ext cx="67647" cy="154995"/>
            </a:xfrm>
            <a:custGeom>
              <a:avLst/>
              <a:gdLst/>
              <a:ahLst/>
              <a:cxnLst/>
              <a:rect l="l" t="t" r="r" b="b"/>
              <a:pathLst>
                <a:path w="934" h="2140" extrusionOk="0">
                  <a:moveTo>
                    <a:pt x="0" y="1"/>
                  </a:moveTo>
                  <a:lnTo>
                    <a:pt x="53" y="2014"/>
                  </a:lnTo>
                  <a:cubicBezTo>
                    <a:pt x="325" y="2066"/>
                    <a:pt x="619" y="2108"/>
                    <a:pt x="934" y="2140"/>
                  </a:cubicBezTo>
                  <a:lnTo>
                    <a:pt x="913" y="1"/>
                  </a:lnTo>
                  <a:close/>
                </a:path>
              </a:pathLst>
            </a:custGeom>
            <a:solidFill>
              <a:srgbClr val="2F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123">
              <a:extLst>
                <a:ext uri="{FF2B5EF4-FFF2-40B4-BE49-F238E27FC236}">
                  <a16:creationId xmlns:a16="http://schemas.microsoft.com/office/drawing/2014/main" id="{5F409973-1BA1-76E2-9A96-7C2D19ABDBE2}"/>
                </a:ext>
              </a:extLst>
            </p:cNvPr>
            <p:cNvSpPr/>
            <p:nvPr/>
          </p:nvSpPr>
          <p:spPr>
            <a:xfrm>
              <a:off x="-3426180" y="204702"/>
              <a:ext cx="70689" cy="136743"/>
            </a:xfrm>
            <a:custGeom>
              <a:avLst/>
              <a:gdLst/>
              <a:ahLst/>
              <a:cxnLst/>
              <a:rect l="l" t="t" r="r" b="b"/>
              <a:pathLst>
                <a:path w="976" h="1888" extrusionOk="0">
                  <a:moveTo>
                    <a:pt x="976" y="0"/>
                  </a:moveTo>
                  <a:lnTo>
                    <a:pt x="64" y="42"/>
                  </a:lnTo>
                  <a:lnTo>
                    <a:pt x="1" y="1888"/>
                  </a:lnTo>
                  <a:cubicBezTo>
                    <a:pt x="336" y="1867"/>
                    <a:pt x="651" y="1825"/>
                    <a:pt x="955" y="1772"/>
                  </a:cubicBezTo>
                  <a:lnTo>
                    <a:pt x="976" y="0"/>
                  </a:lnTo>
                  <a:close/>
                </a:path>
              </a:pathLst>
            </a:custGeom>
            <a:solidFill>
              <a:srgbClr val="2F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7" name="Google Shape;11057;p123">
              <a:extLst>
                <a:ext uri="{FF2B5EF4-FFF2-40B4-BE49-F238E27FC236}">
                  <a16:creationId xmlns:a16="http://schemas.microsoft.com/office/drawing/2014/main" id="{5CB265D8-44B2-9200-5141-94C58EEA83EA}"/>
                </a:ext>
              </a:extLst>
            </p:cNvPr>
            <p:cNvSpPr/>
            <p:nvPr/>
          </p:nvSpPr>
          <p:spPr>
            <a:xfrm>
              <a:off x="-3413288" y="216798"/>
              <a:ext cx="47223" cy="13037"/>
            </a:xfrm>
            <a:custGeom>
              <a:avLst/>
              <a:gdLst/>
              <a:ahLst/>
              <a:cxnLst/>
              <a:rect l="l" t="t" r="r" b="b"/>
              <a:pathLst>
                <a:path w="652" h="180" extrusionOk="0">
                  <a:moveTo>
                    <a:pt x="11" y="1"/>
                  </a:moveTo>
                  <a:lnTo>
                    <a:pt x="1" y="179"/>
                  </a:lnTo>
                  <a:lnTo>
                    <a:pt x="651" y="179"/>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8" name="Google Shape;11058;p123">
              <a:extLst>
                <a:ext uri="{FF2B5EF4-FFF2-40B4-BE49-F238E27FC236}">
                  <a16:creationId xmlns:a16="http://schemas.microsoft.com/office/drawing/2014/main" id="{0DF8B7B6-E7BE-1D61-97F9-087CD0244118}"/>
                </a:ext>
              </a:extLst>
            </p:cNvPr>
            <p:cNvSpPr/>
            <p:nvPr/>
          </p:nvSpPr>
          <p:spPr>
            <a:xfrm>
              <a:off x="-3414013" y="238888"/>
              <a:ext cx="47150" cy="13689"/>
            </a:xfrm>
            <a:custGeom>
              <a:avLst/>
              <a:gdLst/>
              <a:ahLst/>
              <a:cxnLst/>
              <a:rect l="l" t="t" r="r" b="b"/>
              <a:pathLst>
                <a:path w="651" h="189" extrusionOk="0">
                  <a:moveTo>
                    <a:pt x="11" y="0"/>
                  </a:moveTo>
                  <a:lnTo>
                    <a:pt x="0" y="189"/>
                  </a:lnTo>
                  <a:lnTo>
                    <a:pt x="651" y="189"/>
                  </a:lnTo>
                  <a:lnTo>
                    <a:pt x="6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123">
              <a:extLst>
                <a:ext uri="{FF2B5EF4-FFF2-40B4-BE49-F238E27FC236}">
                  <a16:creationId xmlns:a16="http://schemas.microsoft.com/office/drawing/2014/main" id="{3EF19F92-DC9B-6214-61CF-F4AF3DEF8DBB}"/>
                </a:ext>
              </a:extLst>
            </p:cNvPr>
            <p:cNvSpPr/>
            <p:nvPr/>
          </p:nvSpPr>
          <p:spPr>
            <a:xfrm>
              <a:off x="-3469492" y="197821"/>
              <a:ext cx="27450" cy="10719"/>
            </a:xfrm>
            <a:custGeom>
              <a:avLst/>
              <a:gdLst/>
              <a:ahLst/>
              <a:cxnLst/>
              <a:rect l="l" t="t" r="r" b="b"/>
              <a:pathLst>
                <a:path w="379" h="148" extrusionOk="0">
                  <a:moveTo>
                    <a:pt x="1" y="1"/>
                  </a:moveTo>
                  <a:lnTo>
                    <a:pt x="1" y="148"/>
                  </a:lnTo>
                  <a:lnTo>
                    <a:pt x="379" y="148"/>
                  </a:lnTo>
                  <a:lnTo>
                    <a:pt x="37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123">
              <a:extLst>
                <a:ext uri="{FF2B5EF4-FFF2-40B4-BE49-F238E27FC236}">
                  <a16:creationId xmlns:a16="http://schemas.microsoft.com/office/drawing/2014/main" id="{F385DB2F-C0C5-4130-6DE8-CCC9D7DAAE94}"/>
                </a:ext>
              </a:extLst>
            </p:cNvPr>
            <p:cNvSpPr/>
            <p:nvPr/>
          </p:nvSpPr>
          <p:spPr>
            <a:xfrm>
              <a:off x="-3417055" y="386207"/>
              <a:ext cx="52510" cy="12240"/>
            </a:xfrm>
            <a:custGeom>
              <a:avLst/>
              <a:gdLst/>
              <a:ahLst/>
              <a:cxnLst/>
              <a:rect l="l" t="t" r="r" b="b"/>
              <a:pathLst>
                <a:path w="725" h="169" extrusionOk="0">
                  <a:moveTo>
                    <a:pt x="1" y="0"/>
                  </a:moveTo>
                  <a:lnTo>
                    <a:pt x="1" y="168"/>
                  </a:lnTo>
                  <a:lnTo>
                    <a:pt x="724" y="168"/>
                  </a:lnTo>
                  <a:lnTo>
                    <a:pt x="72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123">
              <a:extLst>
                <a:ext uri="{FF2B5EF4-FFF2-40B4-BE49-F238E27FC236}">
                  <a16:creationId xmlns:a16="http://schemas.microsoft.com/office/drawing/2014/main" id="{811BDEE5-5601-EFFB-4615-1435ABAA6403}"/>
                </a:ext>
              </a:extLst>
            </p:cNvPr>
            <p:cNvSpPr/>
            <p:nvPr/>
          </p:nvSpPr>
          <p:spPr>
            <a:xfrm>
              <a:off x="-3464929" y="387800"/>
              <a:ext cx="9343" cy="6808"/>
            </a:xfrm>
            <a:custGeom>
              <a:avLst/>
              <a:gdLst/>
              <a:ahLst/>
              <a:cxnLst/>
              <a:rect l="l" t="t" r="r" b="b"/>
              <a:pathLst>
                <a:path w="129" h="94" extrusionOk="0">
                  <a:moveTo>
                    <a:pt x="24" y="1"/>
                  </a:moveTo>
                  <a:cubicBezTo>
                    <a:pt x="12" y="1"/>
                    <a:pt x="3" y="9"/>
                    <a:pt x="1" y="31"/>
                  </a:cubicBezTo>
                  <a:cubicBezTo>
                    <a:pt x="1" y="62"/>
                    <a:pt x="22" y="94"/>
                    <a:pt x="64" y="94"/>
                  </a:cubicBezTo>
                  <a:cubicBezTo>
                    <a:pt x="128" y="94"/>
                    <a:pt x="63" y="1"/>
                    <a:pt x="2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2" name="Google Shape;11062;p123">
              <a:extLst>
                <a:ext uri="{FF2B5EF4-FFF2-40B4-BE49-F238E27FC236}">
                  <a16:creationId xmlns:a16="http://schemas.microsoft.com/office/drawing/2014/main" id="{BBADCC9F-ED26-6B55-A278-B4EEC413959C}"/>
                </a:ext>
              </a:extLst>
            </p:cNvPr>
            <p:cNvSpPr/>
            <p:nvPr/>
          </p:nvSpPr>
          <p:spPr>
            <a:xfrm>
              <a:off x="-3552278" y="197097"/>
              <a:ext cx="49468" cy="16803"/>
            </a:xfrm>
            <a:custGeom>
              <a:avLst/>
              <a:gdLst/>
              <a:ahLst/>
              <a:cxnLst/>
              <a:rect l="l" t="t" r="r" b="b"/>
              <a:pathLst>
                <a:path w="683" h="232" extrusionOk="0">
                  <a:moveTo>
                    <a:pt x="11" y="0"/>
                  </a:moveTo>
                  <a:lnTo>
                    <a:pt x="1" y="231"/>
                  </a:lnTo>
                  <a:lnTo>
                    <a:pt x="672" y="231"/>
                  </a:lnTo>
                  <a:lnTo>
                    <a:pt x="6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3" name="Google Shape;11063;p123">
              <a:extLst>
                <a:ext uri="{FF2B5EF4-FFF2-40B4-BE49-F238E27FC236}">
                  <a16:creationId xmlns:a16="http://schemas.microsoft.com/office/drawing/2014/main" id="{71BF3BCA-918E-D81E-BECD-EF15D9CB648B}"/>
                </a:ext>
              </a:extLst>
            </p:cNvPr>
            <p:cNvSpPr/>
            <p:nvPr/>
          </p:nvSpPr>
          <p:spPr>
            <a:xfrm>
              <a:off x="-3635063" y="373315"/>
              <a:ext cx="40342" cy="25132"/>
            </a:xfrm>
            <a:custGeom>
              <a:avLst/>
              <a:gdLst/>
              <a:ahLst/>
              <a:cxnLst/>
              <a:rect l="l" t="t" r="r" b="b"/>
              <a:pathLst>
                <a:path w="557" h="347" extrusionOk="0">
                  <a:moveTo>
                    <a:pt x="1" y="0"/>
                  </a:moveTo>
                  <a:lnTo>
                    <a:pt x="1" y="346"/>
                  </a:lnTo>
                  <a:lnTo>
                    <a:pt x="557" y="346"/>
                  </a:lnTo>
                  <a:lnTo>
                    <a:pt x="5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123">
              <a:extLst>
                <a:ext uri="{FF2B5EF4-FFF2-40B4-BE49-F238E27FC236}">
                  <a16:creationId xmlns:a16="http://schemas.microsoft.com/office/drawing/2014/main" id="{17E6528F-7A6D-A10E-131A-FF15C06E861F}"/>
                </a:ext>
              </a:extLst>
            </p:cNvPr>
            <p:cNvSpPr/>
            <p:nvPr/>
          </p:nvSpPr>
          <p:spPr>
            <a:xfrm>
              <a:off x="-4176535" y="257068"/>
              <a:ext cx="24336" cy="22887"/>
            </a:xfrm>
            <a:custGeom>
              <a:avLst/>
              <a:gdLst/>
              <a:ahLst/>
              <a:cxnLst/>
              <a:rect l="l" t="t" r="r" b="b"/>
              <a:pathLst>
                <a:path w="336" h="316" extrusionOk="0">
                  <a:moveTo>
                    <a:pt x="336" y="1"/>
                  </a:moveTo>
                  <a:lnTo>
                    <a:pt x="0" y="22"/>
                  </a:lnTo>
                  <a:lnTo>
                    <a:pt x="0" y="315"/>
                  </a:lnTo>
                  <a:lnTo>
                    <a:pt x="336" y="284"/>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123">
              <a:extLst>
                <a:ext uri="{FF2B5EF4-FFF2-40B4-BE49-F238E27FC236}">
                  <a16:creationId xmlns:a16="http://schemas.microsoft.com/office/drawing/2014/main" id="{EB7A965E-B124-8952-C137-9A679783DA6D}"/>
                </a:ext>
              </a:extLst>
            </p:cNvPr>
            <p:cNvSpPr/>
            <p:nvPr/>
          </p:nvSpPr>
          <p:spPr>
            <a:xfrm>
              <a:off x="-4173493" y="383165"/>
              <a:ext cx="23611" cy="22887"/>
            </a:xfrm>
            <a:custGeom>
              <a:avLst/>
              <a:gdLst/>
              <a:ahLst/>
              <a:cxnLst/>
              <a:rect l="l" t="t" r="r" b="b"/>
              <a:pathLst>
                <a:path w="326" h="316" extrusionOk="0">
                  <a:moveTo>
                    <a:pt x="325" y="1"/>
                  </a:moveTo>
                  <a:lnTo>
                    <a:pt x="0" y="32"/>
                  </a:lnTo>
                  <a:lnTo>
                    <a:pt x="11" y="315"/>
                  </a:lnTo>
                  <a:lnTo>
                    <a:pt x="325" y="284"/>
                  </a:lnTo>
                  <a:lnTo>
                    <a:pt x="32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123">
              <a:extLst>
                <a:ext uri="{FF2B5EF4-FFF2-40B4-BE49-F238E27FC236}">
                  <a16:creationId xmlns:a16="http://schemas.microsoft.com/office/drawing/2014/main" id="{2780898B-0F29-6F17-25B7-5D1FEE80D90A}"/>
                </a:ext>
              </a:extLst>
            </p:cNvPr>
            <p:cNvSpPr/>
            <p:nvPr/>
          </p:nvSpPr>
          <p:spPr>
            <a:xfrm>
              <a:off x="-3646434" y="197097"/>
              <a:ext cx="47947" cy="16006"/>
            </a:xfrm>
            <a:custGeom>
              <a:avLst/>
              <a:gdLst/>
              <a:ahLst/>
              <a:cxnLst/>
              <a:rect l="l" t="t" r="r" b="b"/>
              <a:pathLst>
                <a:path w="662" h="221" extrusionOk="0">
                  <a:moveTo>
                    <a:pt x="1" y="0"/>
                  </a:moveTo>
                  <a:lnTo>
                    <a:pt x="1" y="221"/>
                  </a:lnTo>
                  <a:lnTo>
                    <a:pt x="661" y="221"/>
                  </a:lnTo>
                  <a:lnTo>
                    <a:pt x="66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123">
              <a:extLst>
                <a:ext uri="{FF2B5EF4-FFF2-40B4-BE49-F238E27FC236}">
                  <a16:creationId xmlns:a16="http://schemas.microsoft.com/office/drawing/2014/main" id="{766D0CB2-7673-6C93-28AA-8D306812017F}"/>
                </a:ext>
              </a:extLst>
            </p:cNvPr>
            <p:cNvSpPr/>
            <p:nvPr/>
          </p:nvSpPr>
          <p:spPr>
            <a:xfrm>
              <a:off x="-3542355" y="385845"/>
              <a:ext cx="9343" cy="6518"/>
            </a:xfrm>
            <a:custGeom>
              <a:avLst/>
              <a:gdLst/>
              <a:ahLst/>
              <a:cxnLst/>
              <a:rect l="l" t="t" r="r" b="b"/>
              <a:pathLst>
                <a:path w="129" h="90" extrusionOk="0">
                  <a:moveTo>
                    <a:pt x="22" y="1"/>
                  </a:moveTo>
                  <a:cubicBezTo>
                    <a:pt x="11" y="1"/>
                    <a:pt x="3" y="8"/>
                    <a:pt x="0" y="26"/>
                  </a:cubicBezTo>
                  <a:cubicBezTo>
                    <a:pt x="0" y="58"/>
                    <a:pt x="21" y="89"/>
                    <a:pt x="63" y="89"/>
                  </a:cubicBezTo>
                  <a:cubicBezTo>
                    <a:pt x="128" y="89"/>
                    <a:pt x="61" y="1"/>
                    <a:pt x="2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123">
              <a:extLst>
                <a:ext uri="{FF2B5EF4-FFF2-40B4-BE49-F238E27FC236}">
                  <a16:creationId xmlns:a16="http://schemas.microsoft.com/office/drawing/2014/main" id="{06D23C29-3CD1-BA11-A039-D4930A3F14FE}"/>
                </a:ext>
              </a:extLst>
            </p:cNvPr>
            <p:cNvSpPr/>
            <p:nvPr/>
          </p:nvSpPr>
          <p:spPr>
            <a:xfrm>
              <a:off x="-3534750" y="231356"/>
              <a:ext cx="9271" cy="6808"/>
            </a:xfrm>
            <a:custGeom>
              <a:avLst/>
              <a:gdLst/>
              <a:ahLst/>
              <a:cxnLst/>
              <a:rect l="l" t="t" r="r" b="b"/>
              <a:pathLst>
                <a:path w="128" h="94" extrusionOk="0">
                  <a:moveTo>
                    <a:pt x="23" y="1"/>
                  </a:moveTo>
                  <a:cubicBezTo>
                    <a:pt x="12" y="1"/>
                    <a:pt x="3" y="9"/>
                    <a:pt x="0" y="31"/>
                  </a:cubicBezTo>
                  <a:cubicBezTo>
                    <a:pt x="0" y="62"/>
                    <a:pt x="32" y="94"/>
                    <a:pt x="63" y="94"/>
                  </a:cubicBezTo>
                  <a:cubicBezTo>
                    <a:pt x="128" y="94"/>
                    <a:pt x="62" y="1"/>
                    <a:pt x="2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123">
              <a:extLst>
                <a:ext uri="{FF2B5EF4-FFF2-40B4-BE49-F238E27FC236}">
                  <a16:creationId xmlns:a16="http://schemas.microsoft.com/office/drawing/2014/main" id="{C5955091-8127-C133-72D0-88E203A36B94}"/>
                </a:ext>
              </a:extLst>
            </p:cNvPr>
            <p:cNvSpPr/>
            <p:nvPr/>
          </p:nvSpPr>
          <p:spPr>
            <a:xfrm>
              <a:off x="-3619056" y="350500"/>
              <a:ext cx="9923" cy="11444"/>
            </a:xfrm>
            <a:custGeom>
              <a:avLst/>
              <a:gdLst/>
              <a:ahLst/>
              <a:cxnLst/>
              <a:rect l="l" t="t" r="r" b="b"/>
              <a:pathLst>
                <a:path w="137" h="158" extrusionOk="0">
                  <a:moveTo>
                    <a:pt x="63" y="1"/>
                  </a:moveTo>
                  <a:cubicBezTo>
                    <a:pt x="32" y="1"/>
                    <a:pt x="0" y="43"/>
                    <a:pt x="0" y="74"/>
                  </a:cubicBezTo>
                  <a:cubicBezTo>
                    <a:pt x="0" y="116"/>
                    <a:pt x="21" y="147"/>
                    <a:pt x="63" y="158"/>
                  </a:cubicBezTo>
                  <a:cubicBezTo>
                    <a:pt x="105" y="147"/>
                    <a:pt x="137" y="116"/>
                    <a:pt x="126" y="74"/>
                  </a:cubicBezTo>
                  <a:cubicBezTo>
                    <a:pt x="137" y="43"/>
                    <a:pt x="10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0" name="Google Shape;11070;p123">
              <a:extLst>
                <a:ext uri="{FF2B5EF4-FFF2-40B4-BE49-F238E27FC236}">
                  <a16:creationId xmlns:a16="http://schemas.microsoft.com/office/drawing/2014/main" id="{B7D09BB8-E65D-1291-53F5-018CDF3A0EFF}"/>
                </a:ext>
              </a:extLst>
            </p:cNvPr>
            <p:cNvSpPr/>
            <p:nvPr/>
          </p:nvSpPr>
          <p:spPr>
            <a:xfrm>
              <a:off x="-3628182" y="230487"/>
              <a:ext cx="11444" cy="9198"/>
            </a:xfrm>
            <a:custGeom>
              <a:avLst/>
              <a:gdLst/>
              <a:ahLst/>
              <a:cxnLst/>
              <a:rect l="l" t="t" r="r" b="b"/>
              <a:pathLst>
                <a:path w="158" h="127" extrusionOk="0">
                  <a:moveTo>
                    <a:pt x="79" y="1"/>
                  </a:moveTo>
                  <a:cubicBezTo>
                    <a:pt x="40" y="1"/>
                    <a:pt x="0" y="22"/>
                    <a:pt x="11" y="64"/>
                  </a:cubicBezTo>
                  <a:cubicBezTo>
                    <a:pt x="0" y="106"/>
                    <a:pt x="40" y="127"/>
                    <a:pt x="79" y="127"/>
                  </a:cubicBezTo>
                  <a:cubicBezTo>
                    <a:pt x="118" y="127"/>
                    <a:pt x="158" y="106"/>
                    <a:pt x="147" y="64"/>
                  </a:cubicBezTo>
                  <a:cubicBezTo>
                    <a:pt x="158" y="22"/>
                    <a:pt x="118" y="1"/>
                    <a:pt x="79"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1" name="Google Shape;11071;p123">
              <a:extLst>
                <a:ext uri="{FF2B5EF4-FFF2-40B4-BE49-F238E27FC236}">
                  <a16:creationId xmlns:a16="http://schemas.microsoft.com/office/drawing/2014/main" id="{13315AA6-8991-5B3B-3286-27F371A0991C}"/>
                </a:ext>
              </a:extLst>
            </p:cNvPr>
            <p:cNvSpPr/>
            <p:nvPr/>
          </p:nvSpPr>
          <p:spPr>
            <a:xfrm>
              <a:off x="-4782612" y="-919381"/>
              <a:ext cx="78294" cy="200552"/>
            </a:xfrm>
            <a:custGeom>
              <a:avLst/>
              <a:gdLst/>
              <a:ahLst/>
              <a:cxnLst/>
              <a:rect l="l" t="t" r="r" b="b"/>
              <a:pathLst>
                <a:path w="1081" h="2769" extrusionOk="0">
                  <a:moveTo>
                    <a:pt x="566" y="0"/>
                  </a:moveTo>
                  <a:lnTo>
                    <a:pt x="0" y="2632"/>
                  </a:lnTo>
                  <a:lnTo>
                    <a:pt x="535" y="2769"/>
                  </a:lnTo>
                  <a:lnTo>
                    <a:pt x="1080" y="95"/>
                  </a:lnTo>
                  <a:lnTo>
                    <a:pt x="566"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123">
              <a:extLst>
                <a:ext uri="{FF2B5EF4-FFF2-40B4-BE49-F238E27FC236}">
                  <a16:creationId xmlns:a16="http://schemas.microsoft.com/office/drawing/2014/main" id="{2C5A6418-C7AC-ECE5-D3D8-7302E618F8FE}"/>
                </a:ext>
              </a:extLst>
            </p:cNvPr>
            <p:cNvSpPr/>
            <p:nvPr/>
          </p:nvSpPr>
          <p:spPr>
            <a:xfrm>
              <a:off x="-4768199" y="-919381"/>
              <a:ext cx="63084" cy="122330"/>
            </a:xfrm>
            <a:custGeom>
              <a:avLst/>
              <a:gdLst/>
              <a:ahLst/>
              <a:cxnLst/>
              <a:rect l="l" t="t" r="r" b="b"/>
              <a:pathLst>
                <a:path w="871" h="1689" extrusionOk="0">
                  <a:moveTo>
                    <a:pt x="367" y="0"/>
                  </a:moveTo>
                  <a:lnTo>
                    <a:pt x="0" y="1689"/>
                  </a:lnTo>
                  <a:cubicBezTo>
                    <a:pt x="200" y="1668"/>
                    <a:pt x="388" y="1615"/>
                    <a:pt x="577" y="1563"/>
                  </a:cubicBezTo>
                  <a:lnTo>
                    <a:pt x="871" y="95"/>
                  </a:lnTo>
                  <a:lnTo>
                    <a:pt x="367"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123">
              <a:extLst>
                <a:ext uri="{FF2B5EF4-FFF2-40B4-BE49-F238E27FC236}">
                  <a16:creationId xmlns:a16="http://schemas.microsoft.com/office/drawing/2014/main" id="{DC52EE6E-14CC-0EB1-7862-E621827FDFBE}"/>
                </a:ext>
              </a:extLst>
            </p:cNvPr>
            <p:cNvSpPr/>
            <p:nvPr/>
          </p:nvSpPr>
          <p:spPr>
            <a:xfrm>
              <a:off x="-4741618" y="-904967"/>
              <a:ext cx="25857" cy="26653"/>
            </a:xfrm>
            <a:custGeom>
              <a:avLst/>
              <a:gdLst/>
              <a:ahLst/>
              <a:cxnLst/>
              <a:rect l="l" t="t" r="r" b="b"/>
              <a:pathLst>
                <a:path w="357" h="368" extrusionOk="0">
                  <a:moveTo>
                    <a:pt x="74" y="1"/>
                  </a:moveTo>
                  <a:lnTo>
                    <a:pt x="0" y="357"/>
                  </a:lnTo>
                  <a:lnTo>
                    <a:pt x="273" y="368"/>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123">
              <a:extLst>
                <a:ext uri="{FF2B5EF4-FFF2-40B4-BE49-F238E27FC236}">
                  <a16:creationId xmlns:a16="http://schemas.microsoft.com/office/drawing/2014/main" id="{6E65734C-5F74-F5F2-ADDA-5F13E2858291}"/>
                </a:ext>
              </a:extLst>
            </p:cNvPr>
            <p:cNvSpPr/>
            <p:nvPr/>
          </p:nvSpPr>
          <p:spPr>
            <a:xfrm>
              <a:off x="-4772762" y="-753810"/>
              <a:ext cx="24408" cy="26653"/>
            </a:xfrm>
            <a:custGeom>
              <a:avLst/>
              <a:gdLst/>
              <a:ahLst/>
              <a:cxnLst/>
              <a:rect l="l" t="t" r="r" b="b"/>
              <a:pathLst>
                <a:path w="337" h="368" extrusionOk="0">
                  <a:moveTo>
                    <a:pt x="53" y="0"/>
                  </a:moveTo>
                  <a:lnTo>
                    <a:pt x="0" y="283"/>
                  </a:lnTo>
                  <a:lnTo>
                    <a:pt x="273" y="367"/>
                  </a:lnTo>
                  <a:lnTo>
                    <a:pt x="336" y="84"/>
                  </a:lnTo>
                  <a:lnTo>
                    <a:pt x="5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123">
              <a:extLst>
                <a:ext uri="{FF2B5EF4-FFF2-40B4-BE49-F238E27FC236}">
                  <a16:creationId xmlns:a16="http://schemas.microsoft.com/office/drawing/2014/main" id="{400DD262-AB33-CF32-69E0-A75D7DE7F666}"/>
                </a:ext>
              </a:extLst>
            </p:cNvPr>
            <p:cNvSpPr/>
            <p:nvPr/>
          </p:nvSpPr>
          <p:spPr>
            <a:xfrm>
              <a:off x="-4738576" y="-871578"/>
              <a:ext cx="6881" cy="19121"/>
            </a:xfrm>
            <a:custGeom>
              <a:avLst/>
              <a:gdLst/>
              <a:ahLst/>
              <a:cxnLst/>
              <a:rect l="l" t="t" r="r" b="b"/>
              <a:pathLst>
                <a:path w="95" h="264" extrusionOk="0">
                  <a:moveTo>
                    <a:pt x="53" y="1"/>
                  </a:moveTo>
                  <a:lnTo>
                    <a:pt x="0" y="263"/>
                  </a:lnTo>
                  <a:lnTo>
                    <a:pt x="42" y="263"/>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123">
              <a:extLst>
                <a:ext uri="{FF2B5EF4-FFF2-40B4-BE49-F238E27FC236}">
                  <a16:creationId xmlns:a16="http://schemas.microsoft.com/office/drawing/2014/main" id="{F61B8D58-652E-DF1F-97DF-9FA269EBE483}"/>
                </a:ext>
              </a:extLst>
            </p:cNvPr>
            <p:cNvSpPr/>
            <p:nvPr/>
          </p:nvSpPr>
          <p:spPr>
            <a:xfrm>
              <a:off x="-4727929" y="-919381"/>
              <a:ext cx="78294" cy="200552"/>
            </a:xfrm>
            <a:custGeom>
              <a:avLst/>
              <a:gdLst/>
              <a:ahLst/>
              <a:cxnLst/>
              <a:rect l="l" t="t" r="r" b="b"/>
              <a:pathLst>
                <a:path w="1081" h="2769" extrusionOk="0">
                  <a:moveTo>
                    <a:pt x="566" y="0"/>
                  </a:moveTo>
                  <a:lnTo>
                    <a:pt x="0" y="2632"/>
                  </a:lnTo>
                  <a:lnTo>
                    <a:pt x="524" y="2769"/>
                  </a:lnTo>
                  <a:lnTo>
                    <a:pt x="1080" y="95"/>
                  </a:lnTo>
                  <a:lnTo>
                    <a:pt x="566"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123">
              <a:extLst>
                <a:ext uri="{FF2B5EF4-FFF2-40B4-BE49-F238E27FC236}">
                  <a16:creationId xmlns:a16="http://schemas.microsoft.com/office/drawing/2014/main" id="{52FD89DC-69C8-F56E-1F2A-4129A90C3A4A}"/>
                </a:ext>
              </a:extLst>
            </p:cNvPr>
            <p:cNvSpPr/>
            <p:nvPr/>
          </p:nvSpPr>
          <p:spPr>
            <a:xfrm>
              <a:off x="-4713516" y="-919381"/>
              <a:ext cx="63881" cy="122330"/>
            </a:xfrm>
            <a:custGeom>
              <a:avLst/>
              <a:gdLst/>
              <a:ahLst/>
              <a:cxnLst/>
              <a:rect l="l" t="t" r="r" b="b"/>
              <a:pathLst>
                <a:path w="882" h="1689" extrusionOk="0">
                  <a:moveTo>
                    <a:pt x="367" y="0"/>
                  </a:moveTo>
                  <a:lnTo>
                    <a:pt x="0" y="1689"/>
                  </a:lnTo>
                  <a:cubicBezTo>
                    <a:pt x="200" y="1668"/>
                    <a:pt x="388" y="1615"/>
                    <a:pt x="577" y="1563"/>
                  </a:cubicBezTo>
                  <a:lnTo>
                    <a:pt x="881" y="95"/>
                  </a:lnTo>
                  <a:lnTo>
                    <a:pt x="367"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123">
              <a:extLst>
                <a:ext uri="{FF2B5EF4-FFF2-40B4-BE49-F238E27FC236}">
                  <a16:creationId xmlns:a16="http://schemas.microsoft.com/office/drawing/2014/main" id="{AB3C38F5-FF11-B847-3E10-F73855022BDF}"/>
                </a:ext>
              </a:extLst>
            </p:cNvPr>
            <p:cNvSpPr/>
            <p:nvPr/>
          </p:nvSpPr>
          <p:spPr>
            <a:xfrm>
              <a:off x="-4686935" y="-904967"/>
              <a:ext cx="25132" cy="26653"/>
            </a:xfrm>
            <a:custGeom>
              <a:avLst/>
              <a:gdLst/>
              <a:ahLst/>
              <a:cxnLst/>
              <a:rect l="l" t="t" r="r" b="b"/>
              <a:pathLst>
                <a:path w="347" h="368" extrusionOk="0">
                  <a:moveTo>
                    <a:pt x="63" y="1"/>
                  </a:moveTo>
                  <a:lnTo>
                    <a:pt x="0" y="357"/>
                  </a:lnTo>
                  <a:lnTo>
                    <a:pt x="273" y="368"/>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123">
              <a:extLst>
                <a:ext uri="{FF2B5EF4-FFF2-40B4-BE49-F238E27FC236}">
                  <a16:creationId xmlns:a16="http://schemas.microsoft.com/office/drawing/2014/main" id="{E7539910-351B-7C15-7272-44E51BDF4B22}"/>
                </a:ext>
              </a:extLst>
            </p:cNvPr>
            <p:cNvSpPr/>
            <p:nvPr/>
          </p:nvSpPr>
          <p:spPr>
            <a:xfrm>
              <a:off x="-4718079" y="-753810"/>
              <a:ext cx="23611" cy="26653"/>
            </a:xfrm>
            <a:custGeom>
              <a:avLst/>
              <a:gdLst/>
              <a:ahLst/>
              <a:cxnLst/>
              <a:rect l="l" t="t" r="r" b="b"/>
              <a:pathLst>
                <a:path w="326" h="368" extrusionOk="0">
                  <a:moveTo>
                    <a:pt x="53" y="0"/>
                  </a:moveTo>
                  <a:lnTo>
                    <a:pt x="0" y="283"/>
                  </a:lnTo>
                  <a:lnTo>
                    <a:pt x="263" y="367"/>
                  </a:lnTo>
                  <a:lnTo>
                    <a:pt x="326" y="84"/>
                  </a:lnTo>
                  <a:lnTo>
                    <a:pt x="5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0" name="Google Shape;11080;p123">
              <a:extLst>
                <a:ext uri="{FF2B5EF4-FFF2-40B4-BE49-F238E27FC236}">
                  <a16:creationId xmlns:a16="http://schemas.microsoft.com/office/drawing/2014/main" id="{492D6A80-B9FC-DC57-28E4-E3C94D23A12A}"/>
                </a:ext>
              </a:extLst>
            </p:cNvPr>
            <p:cNvSpPr/>
            <p:nvPr/>
          </p:nvSpPr>
          <p:spPr>
            <a:xfrm>
              <a:off x="-4684690" y="-871578"/>
              <a:ext cx="7677" cy="19121"/>
            </a:xfrm>
            <a:custGeom>
              <a:avLst/>
              <a:gdLst/>
              <a:ahLst/>
              <a:cxnLst/>
              <a:rect l="l" t="t" r="r" b="b"/>
              <a:pathLst>
                <a:path w="106" h="264" extrusionOk="0">
                  <a:moveTo>
                    <a:pt x="53" y="1"/>
                  </a:moveTo>
                  <a:lnTo>
                    <a:pt x="1" y="263"/>
                  </a:lnTo>
                  <a:lnTo>
                    <a:pt x="43" y="263"/>
                  </a:lnTo>
                  <a:lnTo>
                    <a:pt x="10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123">
              <a:extLst>
                <a:ext uri="{FF2B5EF4-FFF2-40B4-BE49-F238E27FC236}">
                  <a16:creationId xmlns:a16="http://schemas.microsoft.com/office/drawing/2014/main" id="{E3273993-A673-B205-81E0-EDF28A47B3FB}"/>
                </a:ext>
              </a:extLst>
            </p:cNvPr>
            <p:cNvSpPr/>
            <p:nvPr/>
          </p:nvSpPr>
          <p:spPr>
            <a:xfrm>
              <a:off x="-4643623" y="-925465"/>
              <a:ext cx="82060" cy="205115"/>
            </a:xfrm>
            <a:custGeom>
              <a:avLst/>
              <a:gdLst/>
              <a:ahLst/>
              <a:cxnLst/>
              <a:rect l="l" t="t" r="r" b="b"/>
              <a:pathLst>
                <a:path w="1133" h="2832" extrusionOk="0">
                  <a:moveTo>
                    <a:pt x="0" y="0"/>
                  </a:moveTo>
                  <a:lnTo>
                    <a:pt x="53" y="2832"/>
                  </a:lnTo>
                  <a:lnTo>
                    <a:pt x="1133" y="2832"/>
                  </a:lnTo>
                  <a:lnTo>
                    <a:pt x="89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2" name="Google Shape;11082;p123">
              <a:extLst>
                <a:ext uri="{FF2B5EF4-FFF2-40B4-BE49-F238E27FC236}">
                  <a16:creationId xmlns:a16="http://schemas.microsoft.com/office/drawing/2014/main" id="{0DD3A60F-D6E2-5D76-73AA-0ADE3F473489}"/>
                </a:ext>
              </a:extLst>
            </p:cNvPr>
            <p:cNvSpPr/>
            <p:nvPr/>
          </p:nvSpPr>
          <p:spPr>
            <a:xfrm>
              <a:off x="-4261638" y="-925465"/>
              <a:ext cx="38097" cy="205115"/>
            </a:xfrm>
            <a:custGeom>
              <a:avLst/>
              <a:gdLst/>
              <a:ahLst/>
              <a:cxnLst/>
              <a:rect l="l" t="t" r="r" b="b"/>
              <a:pathLst>
                <a:path w="526" h="2832" extrusionOk="0">
                  <a:moveTo>
                    <a:pt x="106" y="0"/>
                  </a:moveTo>
                  <a:lnTo>
                    <a:pt x="1" y="2832"/>
                  </a:lnTo>
                  <a:lnTo>
                    <a:pt x="504" y="2832"/>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123">
              <a:extLst>
                <a:ext uri="{FF2B5EF4-FFF2-40B4-BE49-F238E27FC236}">
                  <a16:creationId xmlns:a16="http://schemas.microsoft.com/office/drawing/2014/main" id="{CA2ED92A-63D8-AA27-185D-F4890324D78C}"/>
                </a:ext>
              </a:extLst>
            </p:cNvPr>
            <p:cNvSpPr/>
            <p:nvPr/>
          </p:nvSpPr>
          <p:spPr>
            <a:xfrm>
              <a:off x="-4553233" y="-925465"/>
              <a:ext cx="70689" cy="205115"/>
            </a:xfrm>
            <a:custGeom>
              <a:avLst/>
              <a:gdLst/>
              <a:ahLst/>
              <a:cxnLst/>
              <a:rect l="l" t="t" r="r" b="b"/>
              <a:pathLst>
                <a:path w="976" h="2832" extrusionOk="0">
                  <a:moveTo>
                    <a:pt x="31" y="0"/>
                  </a:moveTo>
                  <a:lnTo>
                    <a:pt x="0" y="2832"/>
                  </a:lnTo>
                  <a:lnTo>
                    <a:pt x="881" y="2832"/>
                  </a:lnTo>
                  <a:lnTo>
                    <a:pt x="975"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123">
              <a:extLst>
                <a:ext uri="{FF2B5EF4-FFF2-40B4-BE49-F238E27FC236}">
                  <a16:creationId xmlns:a16="http://schemas.microsoft.com/office/drawing/2014/main" id="{03C6263D-9297-BEAA-AEA2-1F96D142E1DC}"/>
                </a:ext>
              </a:extLst>
            </p:cNvPr>
            <p:cNvSpPr/>
            <p:nvPr/>
          </p:nvSpPr>
          <p:spPr>
            <a:xfrm>
              <a:off x="-4361081" y="-868536"/>
              <a:ext cx="50917" cy="148187"/>
            </a:xfrm>
            <a:custGeom>
              <a:avLst/>
              <a:gdLst/>
              <a:ahLst/>
              <a:cxnLst/>
              <a:rect l="l" t="t" r="r" b="b"/>
              <a:pathLst>
                <a:path w="703" h="2046" extrusionOk="0">
                  <a:moveTo>
                    <a:pt x="32" y="1"/>
                  </a:moveTo>
                  <a:lnTo>
                    <a:pt x="0" y="2046"/>
                  </a:lnTo>
                  <a:lnTo>
                    <a:pt x="703" y="2046"/>
                  </a:lnTo>
                  <a:lnTo>
                    <a:pt x="671"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5" name="Google Shape;11085;p123">
              <a:extLst>
                <a:ext uri="{FF2B5EF4-FFF2-40B4-BE49-F238E27FC236}">
                  <a16:creationId xmlns:a16="http://schemas.microsoft.com/office/drawing/2014/main" id="{FB07B7BC-A5F1-B8DD-82F4-64D45F3740FE}"/>
                </a:ext>
              </a:extLst>
            </p:cNvPr>
            <p:cNvSpPr/>
            <p:nvPr/>
          </p:nvSpPr>
          <p:spPr>
            <a:xfrm>
              <a:off x="-4410477" y="-925465"/>
              <a:ext cx="41863" cy="205115"/>
            </a:xfrm>
            <a:custGeom>
              <a:avLst/>
              <a:gdLst/>
              <a:ahLst/>
              <a:cxnLst/>
              <a:rect l="l" t="t" r="r" b="b"/>
              <a:pathLst>
                <a:path w="578" h="2832" extrusionOk="0">
                  <a:moveTo>
                    <a:pt x="0" y="0"/>
                  </a:moveTo>
                  <a:lnTo>
                    <a:pt x="63" y="2832"/>
                  </a:lnTo>
                  <a:lnTo>
                    <a:pt x="577" y="2832"/>
                  </a:lnTo>
                  <a:lnTo>
                    <a:pt x="546"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123">
              <a:extLst>
                <a:ext uri="{FF2B5EF4-FFF2-40B4-BE49-F238E27FC236}">
                  <a16:creationId xmlns:a16="http://schemas.microsoft.com/office/drawing/2014/main" id="{7B01D598-0909-9EA5-4D0A-145AED213808}"/>
                </a:ext>
              </a:extLst>
            </p:cNvPr>
            <p:cNvSpPr/>
            <p:nvPr/>
          </p:nvSpPr>
          <p:spPr>
            <a:xfrm>
              <a:off x="-4482615" y="-905692"/>
              <a:ext cx="69168" cy="185342"/>
            </a:xfrm>
            <a:custGeom>
              <a:avLst/>
              <a:gdLst/>
              <a:ahLst/>
              <a:cxnLst/>
              <a:rect l="l" t="t" r="r" b="b"/>
              <a:pathLst>
                <a:path w="955" h="2559" extrusionOk="0">
                  <a:moveTo>
                    <a:pt x="84" y="0"/>
                  </a:moveTo>
                  <a:lnTo>
                    <a:pt x="0" y="2559"/>
                  </a:lnTo>
                  <a:lnTo>
                    <a:pt x="954" y="2559"/>
                  </a:lnTo>
                  <a:lnTo>
                    <a:pt x="871" y="84"/>
                  </a:lnTo>
                  <a:lnTo>
                    <a:pt x="84"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123">
              <a:extLst>
                <a:ext uri="{FF2B5EF4-FFF2-40B4-BE49-F238E27FC236}">
                  <a16:creationId xmlns:a16="http://schemas.microsoft.com/office/drawing/2014/main" id="{E8B01DB1-0A4F-2534-2886-A6C7D9F24473}"/>
                </a:ext>
              </a:extLst>
            </p:cNvPr>
            <p:cNvSpPr/>
            <p:nvPr/>
          </p:nvSpPr>
          <p:spPr>
            <a:xfrm>
              <a:off x="-4642102" y="-834350"/>
              <a:ext cx="80539" cy="114001"/>
            </a:xfrm>
            <a:custGeom>
              <a:avLst/>
              <a:gdLst/>
              <a:ahLst/>
              <a:cxnLst/>
              <a:rect l="l" t="t" r="r" b="b"/>
              <a:pathLst>
                <a:path w="1112" h="1574" extrusionOk="0">
                  <a:moveTo>
                    <a:pt x="975" y="1"/>
                  </a:moveTo>
                  <a:cubicBezTo>
                    <a:pt x="640" y="64"/>
                    <a:pt x="315" y="158"/>
                    <a:pt x="0" y="273"/>
                  </a:cubicBezTo>
                  <a:lnTo>
                    <a:pt x="21" y="1563"/>
                  </a:lnTo>
                  <a:lnTo>
                    <a:pt x="1112" y="1574"/>
                  </a:lnTo>
                  <a:lnTo>
                    <a:pt x="975" y="1"/>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8" name="Google Shape;11088;p123">
              <a:extLst>
                <a:ext uri="{FF2B5EF4-FFF2-40B4-BE49-F238E27FC236}">
                  <a16:creationId xmlns:a16="http://schemas.microsoft.com/office/drawing/2014/main" id="{CDD6147B-F6F6-5E2C-7C90-4D42AFB6B180}"/>
                </a:ext>
              </a:extLst>
            </p:cNvPr>
            <p:cNvSpPr/>
            <p:nvPr/>
          </p:nvSpPr>
          <p:spPr>
            <a:xfrm>
              <a:off x="-4261638" y="-794804"/>
              <a:ext cx="37300" cy="74455"/>
            </a:xfrm>
            <a:custGeom>
              <a:avLst/>
              <a:gdLst/>
              <a:ahLst/>
              <a:cxnLst/>
              <a:rect l="l" t="t" r="r" b="b"/>
              <a:pathLst>
                <a:path w="515" h="1028" extrusionOk="0">
                  <a:moveTo>
                    <a:pt x="515" y="0"/>
                  </a:moveTo>
                  <a:cubicBezTo>
                    <a:pt x="336" y="115"/>
                    <a:pt x="179" y="241"/>
                    <a:pt x="22" y="378"/>
                  </a:cubicBezTo>
                  <a:lnTo>
                    <a:pt x="1" y="1028"/>
                  </a:lnTo>
                  <a:lnTo>
                    <a:pt x="504" y="1028"/>
                  </a:lnTo>
                  <a:lnTo>
                    <a:pt x="51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9" name="Google Shape;11089;p123">
              <a:extLst>
                <a:ext uri="{FF2B5EF4-FFF2-40B4-BE49-F238E27FC236}">
                  <a16:creationId xmlns:a16="http://schemas.microsoft.com/office/drawing/2014/main" id="{EC18C12F-622D-CDEF-C736-E042F317113A}"/>
                </a:ext>
              </a:extLst>
            </p:cNvPr>
            <p:cNvSpPr/>
            <p:nvPr/>
          </p:nvSpPr>
          <p:spPr>
            <a:xfrm>
              <a:off x="-4553233" y="-844200"/>
              <a:ext cx="67647" cy="123851"/>
            </a:xfrm>
            <a:custGeom>
              <a:avLst/>
              <a:gdLst/>
              <a:ahLst/>
              <a:cxnLst/>
              <a:rect l="l" t="t" r="r" b="b"/>
              <a:pathLst>
                <a:path w="934" h="1710" extrusionOk="0">
                  <a:moveTo>
                    <a:pt x="933" y="0"/>
                  </a:moveTo>
                  <a:cubicBezTo>
                    <a:pt x="629" y="11"/>
                    <a:pt x="315" y="42"/>
                    <a:pt x="10" y="84"/>
                  </a:cubicBezTo>
                  <a:lnTo>
                    <a:pt x="0" y="1710"/>
                  </a:lnTo>
                  <a:lnTo>
                    <a:pt x="881" y="1710"/>
                  </a:lnTo>
                  <a:lnTo>
                    <a:pt x="933"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0" name="Google Shape;11090;p123">
              <a:extLst>
                <a:ext uri="{FF2B5EF4-FFF2-40B4-BE49-F238E27FC236}">
                  <a16:creationId xmlns:a16="http://schemas.microsoft.com/office/drawing/2014/main" id="{B77F51F8-407C-58E2-322B-00655BAE6127}"/>
                </a:ext>
              </a:extLst>
            </p:cNvPr>
            <p:cNvSpPr/>
            <p:nvPr/>
          </p:nvSpPr>
          <p:spPr>
            <a:xfrm>
              <a:off x="-4361878" y="-835871"/>
              <a:ext cx="51713" cy="115522"/>
            </a:xfrm>
            <a:custGeom>
              <a:avLst/>
              <a:gdLst/>
              <a:ahLst/>
              <a:cxnLst/>
              <a:rect l="l" t="t" r="r" b="b"/>
              <a:pathLst>
                <a:path w="714" h="1595" extrusionOk="0">
                  <a:moveTo>
                    <a:pt x="32" y="1"/>
                  </a:moveTo>
                  <a:lnTo>
                    <a:pt x="1" y="1584"/>
                  </a:lnTo>
                  <a:lnTo>
                    <a:pt x="714" y="1595"/>
                  </a:lnTo>
                  <a:lnTo>
                    <a:pt x="693" y="148"/>
                  </a:lnTo>
                  <a:cubicBezTo>
                    <a:pt x="483" y="95"/>
                    <a:pt x="263" y="43"/>
                    <a:pt x="32" y="1"/>
                  </a:cubicBez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123">
              <a:extLst>
                <a:ext uri="{FF2B5EF4-FFF2-40B4-BE49-F238E27FC236}">
                  <a16:creationId xmlns:a16="http://schemas.microsoft.com/office/drawing/2014/main" id="{517FB967-DF05-098B-41FA-08DB55E514E6}"/>
                </a:ext>
              </a:extLst>
            </p:cNvPr>
            <p:cNvSpPr/>
            <p:nvPr/>
          </p:nvSpPr>
          <p:spPr>
            <a:xfrm>
              <a:off x="-4408232" y="-841955"/>
              <a:ext cx="39618" cy="121606"/>
            </a:xfrm>
            <a:custGeom>
              <a:avLst/>
              <a:gdLst/>
              <a:ahLst/>
              <a:cxnLst/>
              <a:rect l="l" t="t" r="r" b="b"/>
              <a:pathLst>
                <a:path w="547" h="1679" extrusionOk="0">
                  <a:moveTo>
                    <a:pt x="1" y="1"/>
                  </a:moveTo>
                  <a:lnTo>
                    <a:pt x="32" y="1668"/>
                  </a:lnTo>
                  <a:lnTo>
                    <a:pt x="546" y="1679"/>
                  </a:lnTo>
                  <a:lnTo>
                    <a:pt x="536" y="64"/>
                  </a:lnTo>
                  <a:cubicBezTo>
                    <a:pt x="357" y="43"/>
                    <a:pt x="179" y="11"/>
                    <a:pt x="1" y="1"/>
                  </a:cubicBez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123">
              <a:extLst>
                <a:ext uri="{FF2B5EF4-FFF2-40B4-BE49-F238E27FC236}">
                  <a16:creationId xmlns:a16="http://schemas.microsoft.com/office/drawing/2014/main" id="{8BFBADD4-252B-4FA9-1D37-8EFB056C8E54}"/>
                </a:ext>
              </a:extLst>
            </p:cNvPr>
            <p:cNvSpPr/>
            <p:nvPr/>
          </p:nvSpPr>
          <p:spPr>
            <a:xfrm>
              <a:off x="-4482615" y="-844997"/>
              <a:ext cx="69168" cy="124648"/>
            </a:xfrm>
            <a:custGeom>
              <a:avLst/>
              <a:gdLst/>
              <a:ahLst/>
              <a:cxnLst/>
              <a:rect l="l" t="t" r="r" b="b"/>
              <a:pathLst>
                <a:path w="955" h="1721" extrusionOk="0">
                  <a:moveTo>
                    <a:pt x="63" y="1"/>
                  </a:moveTo>
                  <a:lnTo>
                    <a:pt x="0" y="1721"/>
                  </a:lnTo>
                  <a:lnTo>
                    <a:pt x="954" y="1721"/>
                  </a:lnTo>
                  <a:lnTo>
                    <a:pt x="892" y="32"/>
                  </a:lnTo>
                  <a:cubicBezTo>
                    <a:pt x="608" y="11"/>
                    <a:pt x="336" y="1"/>
                    <a:pt x="63" y="1"/>
                  </a:cubicBez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3" name="Google Shape;11093;p123">
              <a:extLst>
                <a:ext uri="{FF2B5EF4-FFF2-40B4-BE49-F238E27FC236}">
                  <a16:creationId xmlns:a16="http://schemas.microsoft.com/office/drawing/2014/main" id="{766C5F24-8BF0-3390-17D5-58F28A7DD781}"/>
                </a:ext>
              </a:extLst>
            </p:cNvPr>
            <p:cNvSpPr/>
            <p:nvPr/>
          </p:nvSpPr>
          <p:spPr>
            <a:xfrm>
              <a:off x="-4544179" y="-743163"/>
              <a:ext cx="42660" cy="13689"/>
            </a:xfrm>
            <a:custGeom>
              <a:avLst/>
              <a:gdLst/>
              <a:ahLst/>
              <a:cxnLst/>
              <a:rect l="l" t="t" r="r" b="b"/>
              <a:pathLst>
                <a:path w="589" h="189" extrusionOk="0">
                  <a:moveTo>
                    <a:pt x="11" y="0"/>
                  </a:moveTo>
                  <a:lnTo>
                    <a:pt x="1" y="189"/>
                  </a:lnTo>
                  <a:lnTo>
                    <a:pt x="578" y="189"/>
                  </a:lnTo>
                  <a:lnTo>
                    <a:pt x="5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123">
              <a:extLst>
                <a:ext uri="{FF2B5EF4-FFF2-40B4-BE49-F238E27FC236}">
                  <a16:creationId xmlns:a16="http://schemas.microsoft.com/office/drawing/2014/main" id="{F5D92BB3-957E-99DC-38B5-6872E98BB1F5}"/>
                </a:ext>
              </a:extLst>
            </p:cNvPr>
            <p:cNvSpPr/>
            <p:nvPr/>
          </p:nvSpPr>
          <p:spPr>
            <a:xfrm>
              <a:off x="-4543383" y="-765978"/>
              <a:ext cx="42587" cy="13761"/>
            </a:xfrm>
            <a:custGeom>
              <a:avLst/>
              <a:gdLst/>
              <a:ahLst/>
              <a:cxnLst/>
              <a:rect l="l" t="t" r="r" b="b"/>
              <a:pathLst>
                <a:path w="588" h="190" extrusionOk="0">
                  <a:moveTo>
                    <a:pt x="0" y="1"/>
                  </a:moveTo>
                  <a:lnTo>
                    <a:pt x="0" y="189"/>
                  </a:lnTo>
                  <a:lnTo>
                    <a:pt x="577" y="189"/>
                  </a:lnTo>
                  <a:lnTo>
                    <a:pt x="5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5" name="Google Shape;11095;p123">
              <a:extLst>
                <a:ext uri="{FF2B5EF4-FFF2-40B4-BE49-F238E27FC236}">
                  <a16:creationId xmlns:a16="http://schemas.microsoft.com/office/drawing/2014/main" id="{457D0C44-BD67-7871-4834-8721CDA0A5B2}"/>
                </a:ext>
              </a:extLst>
            </p:cNvPr>
            <p:cNvSpPr/>
            <p:nvPr/>
          </p:nvSpPr>
          <p:spPr>
            <a:xfrm>
              <a:off x="-4468999" y="-748523"/>
              <a:ext cx="41139" cy="17527"/>
            </a:xfrm>
            <a:custGeom>
              <a:avLst/>
              <a:gdLst/>
              <a:ahLst/>
              <a:cxnLst/>
              <a:rect l="l" t="t" r="r" b="b"/>
              <a:pathLst>
                <a:path w="568" h="242" extrusionOk="0">
                  <a:moveTo>
                    <a:pt x="1" y="1"/>
                  </a:moveTo>
                  <a:lnTo>
                    <a:pt x="1" y="242"/>
                  </a:lnTo>
                  <a:lnTo>
                    <a:pt x="557" y="242"/>
                  </a:lnTo>
                  <a:lnTo>
                    <a:pt x="56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6" name="Google Shape;11096;p123">
              <a:extLst>
                <a:ext uri="{FF2B5EF4-FFF2-40B4-BE49-F238E27FC236}">
                  <a16:creationId xmlns:a16="http://schemas.microsoft.com/office/drawing/2014/main" id="{DFB5D01F-A27D-3E95-A0EB-B68708E439B8}"/>
                </a:ext>
              </a:extLst>
            </p:cNvPr>
            <p:cNvSpPr/>
            <p:nvPr/>
          </p:nvSpPr>
          <p:spPr>
            <a:xfrm>
              <a:off x="-4547221" y="-916339"/>
              <a:ext cx="47223" cy="12240"/>
            </a:xfrm>
            <a:custGeom>
              <a:avLst/>
              <a:gdLst/>
              <a:ahLst/>
              <a:cxnLst/>
              <a:rect l="l" t="t" r="r" b="b"/>
              <a:pathLst>
                <a:path w="652" h="169" extrusionOk="0">
                  <a:moveTo>
                    <a:pt x="1" y="0"/>
                  </a:moveTo>
                  <a:lnTo>
                    <a:pt x="1" y="168"/>
                  </a:lnTo>
                  <a:lnTo>
                    <a:pt x="651" y="168"/>
                  </a:lnTo>
                  <a:lnTo>
                    <a:pt x="6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123">
              <a:extLst>
                <a:ext uri="{FF2B5EF4-FFF2-40B4-BE49-F238E27FC236}">
                  <a16:creationId xmlns:a16="http://schemas.microsoft.com/office/drawing/2014/main" id="{E00F1893-1296-6829-6879-DFE8094846B6}"/>
                </a:ext>
              </a:extLst>
            </p:cNvPr>
            <p:cNvSpPr/>
            <p:nvPr/>
          </p:nvSpPr>
          <p:spPr>
            <a:xfrm>
              <a:off x="-4392587" y="-912572"/>
              <a:ext cx="8764" cy="6881"/>
            </a:xfrm>
            <a:custGeom>
              <a:avLst/>
              <a:gdLst/>
              <a:ahLst/>
              <a:cxnLst/>
              <a:rect l="l" t="t" r="r" b="b"/>
              <a:pathLst>
                <a:path w="121" h="95" extrusionOk="0">
                  <a:moveTo>
                    <a:pt x="68" y="1"/>
                  </a:moveTo>
                  <a:cubicBezTo>
                    <a:pt x="1" y="1"/>
                    <a:pt x="61" y="95"/>
                    <a:pt x="99" y="95"/>
                  </a:cubicBezTo>
                  <a:cubicBezTo>
                    <a:pt x="108" y="95"/>
                    <a:pt x="116" y="89"/>
                    <a:pt x="120" y="74"/>
                  </a:cubicBezTo>
                  <a:cubicBezTo>
                    <a:pt x="120" y="32"/>
                    <a:pt x="99" y="11"/>
                    <a:pt x="68"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123">
              <a:extLst>
                <a:ext uri="{FF2B5EF4-FFF2-40B4-BE49-F238E27FC236}">
                  <a16:creationId xmlns:a16="http://schemas.microsoft.com/office/drawing/2014/main" id="{13478EC7-7B7E-200D-22BA-78CEF27F4D16}"/>
                </a:ext>
              </a:extLst>
            </p:cNvPr>
            <p:cNvSpPr/>
            <p:nvPr/>
          </p:nvSpPr>
          <p:spPr>
            <a:xfrm>
              <a:off x="-4449226" y="-769744"/>
              <a:ext cx="6953" cy="9923"/>
            </a:xfrm>
            <a:custGeom>
              <a:avLst/>
              <a:gdLst/>
              <a:ahLst/>
              <a:cxnLst/>
              <a:rect l="l" t="t" r="r" b="b"/>
              <a:pathLst>
                <a:path w="96" h="137" extrusionOk="0">
                  <a:moveTo>
                    <a:pt x="43" y="0"/>
                  </a:moveTo>
                  <a:cubicBezTo>
                    <a:pt x="22" y="0"/>
                    <a:pt x="1" y="21"/>
                    <a:pt x="1" y="63"/>
                  </a:cubicBezTo>
                  <a:cubicBezTo>
                    <a:pt x="1" y="105"/>
                    <a:pt x="22" y="136"/>
                    <a:pt x="43" y="136"/>
                  </a:cubicBezTo>
                  <a:cubicBezTo>
                    <a:pt x="74" y="136"/>
                    <a:pt x="95" y="105"/>
                    <a:pt x="95" y="63"/>
                  </a:cubicBezTo>
                  <a:cubicBezTo>
                    <a:pt x="95" y="21"/>
                    <a:pt x="7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123">
              <a:extLst>
                <a:ext uri="{FF2B5EF4-FFF2-40B4-BE49-F238E27FC236}">
                  <a16:creationId xmlns:a16="http://schemas.microsoft.com/office/drawing/2014/main" id="{5355FC59-8B7C-36FE-442C-1B3258D57ED8}"/>
                </a:ext>
              </a:extLst>
            </p:cNvPr>
            <p:cNvSpPr/>
            <p:nvPr/>
          </p:nvSpPr>
          <p:spPr>
            <a:xfrm>
              <a:off x="-4351231" y="-740918"/>
              <a:ext cx="31216" cy="11444"/>
            </a:xfrm>
            <a:custGeom>
              <a:avLst/>
              <a:gdLst/>
              <a:ahLst/>
              <a:cxnLst/>
              <a:rect l="l" t="t" r="r" b="b"/>
              <a:pathLst>
                <a:path w="431" h="158" extrusionOk="0">
                  <a:moveTo>
                    <a:pt x="0" y="1"/>
                  </a:moveTo>
                  <a:lnTo>
                    <a:pt x="0" y="158"/>
                  </a:lnTo>
                  <a:lnTo>
                    <a:pt x="430" y="158"/>
                  </a:lnTo>
                  <a:lnTo>
                    <a:pt x="4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123">
              <a:extLst>
                <a:ext uri="{FF2B5EF4-FFF2-40B4-BE49-F238E27FC236}">
                  <a16:creationId xmlns:a16="http://schemas.microsoft.com/office/drawing/2014/main" id="{A56C7CBF-332B-3A54-E1D7-C620E7B0B03C}"/>
                </a:ext>
              </a:extLst>
            </p:cNvPr>
            <p:cNvSpPr/>
            <p:nvPr/>
          </p:nvSpPr>
          <p:spPr>
            <a:xfrm>
              <a:off x="-4399106" y="-753086"/>
              <a:ext cx="25132" cy="25929"/>
            </a:xfrm>
            <a:custGeom>
              <a:avLst/>
              <a:gdLst/>
              <a:ahLst/>
              <a:cxnLst/>
              <a:rect l="l" t="t" r="r" b="b"/>
              <a:pathLst>
                <a:path w="347" h="358" extrusionOk="0">
                  <a:moveTo>
                    <a:pt x="347" y="1"/>
                  </a:moveTo>
                  <a:lnTo>
                    <a:pt x="1" y="22"/>
                  </a:lnTo>
                  <a:lnTo>
                    <a:pt x="1" y="357"/>
                  </a:lnTo>
                  <a:lnTo>
                    <a:pt x="347" y="347"/>
                  </a:lnTo>
                  <a:lnTo>
                    <a:pt x="34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123">
              <a:extLst>
                <a:ext uri="{FF2B5EF4-FFF2-40B4-BE49-F238E27FC236}">
                  <a16:creationId xmlns:a16="http://schemas.microsoft.com/office/drawing/2014/main" id="{840CC63B-4FE0-FB1F-37C5-766BAE5B8560}"/>
                </a:ext>
              </a:extLst>
            </p:cNvPr>
            <p:cNvSpPr/>
            <p:nvPr/>
          </p:nvSpPr>
          <p:spPr>
            <a:xfrm>
              <a:off x="-4247949" y="-914093"/>
              <a:ext cx="21366" cy="22090"/>
            </a:xfrm>
            <a:custGeom>
              <a:avLst/>
              <a:gdLst/>
              <a:ahLst/>
              <a:cxnLst/>
              <a:rect l="l" t="t" r="r" b="b"/>
              <a:pathLst>
                <a:path w="295" h="305" extrusionOk="0">
                  <a:moveTo>
                    <a:pt x="294" y="1"/>
                  </a:moveTo>
                  <a:lnTo>
                    <a:pt x="1" y="11"/>
                  </a:lnTo>
                  <a:lnTo>
                    <a:pt x="11" y="305"/>
                  </a:lnTo>
                  <a:lnTo>
                    <a:pt x="294" y="284"/>
                  </a:lnTo>
                  <a:lnTo>
                    <a:pt x="29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123">
              <a:extLst>
                <a:ext uri="{FF2B5EF4-FFF2-40B4-BE49-F238E27FC236}">
                  <a16:creationId xmlns:a16="http://schemas.microsoft.com/office/drawing/2014/main" id="{8B852CAF-98EE-BA9F-A866-166E5970A487}"/>
                </a:ext>
              </a:extLst>
            </p:cNvPr>
            <p:cNvSpPr/>
            <p:nvPr/>
          </p:nvSpPr>
          <p:spPr>
            <a:xfrm>
              <a:off x="-4626964" y="-754607"/>
              <a:ext cx="37300" cy="22887"/>
            </a:xfrm>
            <a:custGeom>
              <a:avLst/>
              <a:gdLst/>
              <a:ahLst/>
              <a:cxnLst/>
              <a:rect l="l" t="t" r="r" b="b"/>
              <a:pathLst>
                <a:path w="515" h="316" extrusionOk="0">
                  <a:moveTo>
                    <a:pt x="515" y="1"/>
                  </a:moveTo>
                  <a:lnTo>
                    <a:pt x="11" y="22"/>
                  </a:lnTo>
                  <a:lnTo>
                    <a:pt x="1" y="315"/>
                  </a:lnTo>
                  <a:lnTo>
                    <a:pt x="504" y="294"/>
                  </a:lnTo>
                  <a:lnTo>
                    <a:pt x="51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123">
              <a:extLst>
                <a:ext uri="{FF2B5EF4-FFF2-40B4-BE49-F238E27FC236}">
                  <a16:creationId xmlns:a16="http://schemas.microsoft.com/office/drawing/2014/main" id="{FBBB543E-B0E9-A072-DAE0-14586EA8ED31}"/>
                </a:ext>
              </a:extLst>
            </p:cNvPr>
            <p:cNvSpPr/>
            <p:nvPr/>
          </p:nvSpPr>
          <p:spPr>
            <a:xfrm>
              <a:off x="-4636815" y="-913297"/>
              <a:ext cx="47150" cy="22090"/>
            </a:xfrm>
            <a:custGeom>
              <a:avLst/>
              <a:gdLst/>
              <a:ahLst/>
              <a:cxnLst/>
              <a:rect l="l" t="t" r="r" b="b"/>
              <a:pathLst>
                <a:path w="651" h="305" extrusionOk="0">
                  <a:moveTo>
                    <a:pt x="651" y="0"/>
                  </a:moveTo>
                  <a:lnTo>
                    <a:pt x="11" y="11"/>
                  </a:lnTo>
                  <a:lnTo>
                    <a:pt x="1" y="304"/>
                  </a:lnTo>
                  <a:lnTo>
                    <a:pt x="640" y="283"/>
                  </a:lnTo>
                  <a:lnTo>
                    <a:pt x="6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123">
              <a:extLst>
                <a:ext uri="{FF2B5EF4-FFF2-40B4-BE49-F238E27FC236}">
                  <a16:creationId xmlns:a16="http://schemas.microsoft.com/office/drawing/2014/main" id="{32DEDD52-37F9-C448-ACF0-F15B45359328}"/>
                </a:ext>
              </a:extLst>
            </p:cNvPr>
            <p:cNvSpPr/>
            <p:nvPr/>
          </p:nvSpPr>
          <p:spPr>
            <a:xfrm>
              <a:off x="-4254757" y="-768223"/>
              <a:ext cx="26653" cy="42587"/>
            </a:xfrm>
            <a:custGeom>
              <a:avLst/>
              <a:gdLst/>
              <a:ahLst/>
              <a:cxnLst/>
              <a:rect l="l" t="t" r="r" b="b"/>
              <a:pathLst>
                <a:path w="368" h="588" extrusionOk="0">
                  <a:moveTo>
                    <a:pt x="11" y="0"/>
                  </a:moveTo>
                  <a:lnTo>
                    <a:pt x="0" y="587"/>
                  </a:lnTo>
                  <a:lnTo>
                    <a:pt x="357" y="587"/>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5" name="Google Shape;11105;p123">
              <a:extLst>
                <a:ext uri="{FF2B5EF4-FFF2-40B4-BE49-F238E27FC236}">
                  <a16:creationId xmlns:a16="http://schemas.microsoft.com/office/drawing/2014/main" id="{7051EBB2-7CDB-815F-6BC4-398D82B3C0E0}"/>
                </a:ext>
              </a:extLst>
            </p:cNvPr>
            <p:cNvSpPr/>
            <p:nvPr/>
          </p:nvSpPr>
          <p:spPr>
            <a:xfrm>
              <a:off x="-4388459" y="-778146"/>
              <a:ext cx="3839" cy="19048"/>
            </a:xfrm>
            <a:custGeom>
              <a:avLst/>
              <a:gdLst/>
              <a:ahLst/>
              <a:cxnLst/>
              <a:rect l="l" t="t" r="r" b="b"/>
              <a:pathLst>
                <a:path w="53" h="263" extrusionOk="0">
                  <a:moveTo>
                    <a:pt x="1" y="1"/>
                  </a:moveTo>
                  <a:lnTo>
                    <a:pt x="1" y="263"/>
                  </a:lnTo>
                  <a:lnTo>
                    <a:pt x="53" y="263"/>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6" name="Google Shape;11106;p123">
              <a:extLst>
                <a:ext uri="{FF2B5EF4-FFF2-40B4-BE49-F238E27FC236}">
                  <a16:creationId xmlns:a16="http://schemas.microsoft.com/office/drawing/2014/main" id="{AC7A3992-E6D3-A862-686E-35B57266F174}"/>
                </a:ext>
              </a:extLst>
            </p:cNvPr>
            <p:cNvSpPr/>
            <p:nvPr/>
          </p:nvSpPr>
          <p:spPr>
            <a:xfrm>
              <a:off x="-4341381" y="-858614"/>
              <a:ext cx="9995" cy="9198"/>
            </a:xfrm>
            <a:custGeom>
              <a:avLst/>
              <a:gdLst/>
              <a:ahLst/>
              <a:cxnLst/>
              <a:rect l="l" t="t" r="r" b="b"/>
              <a:pathLst>
                <a:path w="138" h="127" extrusionOk="0">
                  <a:moveTo>
                    <a:pt x="74" y="0"/>
                  </a:moveTo>
                  <a:cubicBezTo>
                    <a:pt x="32" y="0"/>
                    <a:pt x="1" y="21"/>
                    <a:pt x="1" y="63"/>
                  </a:cubicBezTo>
                  <a:cubicBezTo>
                    <a:pt x="1" y="105"/>
                    <a:pt x="32" y="126"/>
                    <a:pt x="74" y="126"/>
                  </a:cubicBezTo>
                  <a:cubicBezTo>
                    <a:pt x="106" y="126"/>
                    <a:pt x="137" y="105"/>
                    <a:pt x="137" y="63"/>
                  </a:cubicBezTo>
                  <a:cubicBezTo>
                    <a:pt x="137" y="21"/>
                    <a:pt x="106" y="0"/>
                    <a:pt x="7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123">
              <a:extLst>
                <a:ext uri="{FF2B5EF4-FFF2-40B4-BE49-F238E27FC236}">
                  <a16:creationId xmlns:a16="http://schemas.microsoft.com/office/drawing/2014/main" id="{8CEEF2B4-88C6-4213-564D-48BD6A43433F}"/>
                </a:ext>
              </a:extLst>
            </p:cNvPr>
            <p:cNvSpPr/>
            <p:nvPr/>
          </p:nvSpPr>
          <p:spPr>
            <a:xfrm>
              <a:off x="-4164367" y="-944441"/>
              <a:ext cx="34982" cy="224091"/>
            </a:xfrm>
            <a:custGeom>
              <a:avLst/>
              <a:gdLst/>
              <a:ahLst/>
              <a:cxnLst/>
              <a:rect l="l" t="t" r="r" b="b"/>
              <a:pathLst>
                <a:path w="483" h="3094" extrusionOk="0">
                  <a:moveTo>
                    <a:pt x="0" y="0"/>
                  </a:moveTo>
                  <a:lnTo>
                    <a:pt x="21" y="3094"/>
                  </a:lnTo>
                  <a:lnTo>
                    <a:pt x="482" y="3094"/>
                  </a:lnTo>
                  <a:lnTo>
                    <a:pt x="388"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123">
              <a:extLst>
                <a:ext uri="{FF2B5EF4-FFF2-40B4-BE49-F238E27FC236}">
                  <a16:creationId xmlns:a16="http://schemas.microsoft.com/office/drawing/2014/main" id="{4ECB8E50-20D4-DA0F-6A74-7985CEC6B2C0}"/>
                </a:ext>
              </a:extLst>
            </p:cNvPr>
            <p:cNvSpPr/>
            <p:nvPr/>
          </p:nvSpPr>
          <p:spPr>
            <a:xfrm>
              <a:off x="-3739069" y="-907213"/>
              <a:ext cx="53234" cy="186863"/>
            </a:xfrm>
            <a:custGeom>
              <a:avLst/>
              <a:gdLst/>
              <a:ahLst/>
              <a:cxnLst/>
              <a:rect l="l" t="t" r="r" b="b"/>
              <a:pathLst>
                <a:path w="735" h="2580" extrusionOk="0">
                  <a:moveTo>
                    <a:pt x="0" y="0"/>
                  </a:moveTo>
                  <a:lnTo>
                    <a:pt x="32" y="2580"/>
                  </a:lnTo>
                  <a:lnTo>
                    <a:pt x="734" y="2580"/>
                  </a:lnTo>
                  <a:lnTo>
                    <a:pt x="577"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123">
              <a:extLst>
                <a:ext uri="{FF2B5EF4-FFF2-40B4-BE49-F238E27FC236}">
                  <a16:creationId xmlns:a16="http://schemas.microsoft.com/office/drawing/2014/main" id="{90F16825-E896-EA6B-8146-4DB652A1A00F}"/>
                </a:ext>
              </a:extLst>
            </p:cNvPr>
            <p:cNvSpPr/>
            <p:nvPr/>
          </p:nvSpPr>
          <p:spPr>
            <a:xfrm>
              <a:off x="-3683662" y="-907213"/>
              <a:ext cx="46426" cy="186863"/>
            </a:xfrm>
            <a:custGeom>
              <a:avLst/>
              <a:gdLst/>
              <a:ahLst/>
              <a:cxnLst/>
              <a:rect l="l" t="t" r="r" b="b"/>
              <a:pathLst>
                <a:path w="641" h="2580" extrusionOk="0">
                  <a:moveTo>
                    <a:pt x="22" y="0"/>
                  </a:moveTo>
                  <a:lnTo>
                    <a:pt x="1" y="2580"/>
                  </a:lnTo>
                  <a:lnTo>
                    <a:pt x="578" y="2580"/>
                  </a:lnTo>
                  <a:lnTo>
                    <a:pt x="641"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123">
              <a:extLst>
                <a:ext uri="{FF2B5EF4-FFF2-40B4-BE49-F238E27FC236}">
                  <a16:creationId xmlns:a16="http://schemas.microsoft.com/office/drawing/2014/main" id="{EA8E418C-809C-A931-A5B3-62730150D170}"/>
                </a:ext>
              </a:extLst>
            </p:cNvPr>
            <p:cNvSpPr/>
            <p:nvPr/>
          </p:nvSpPr>
          <p:spPr>
            <a:xfrm>
              <a:off x="-3739069" y="-907213"/>
              <a:ext cx="50192" cy="131456"/>
            </a:xfrm>
            <a:custGeom>
              <a:avLst/>
              <a:gdLst/>
              <a:ahLst/>
              <a:cxnLst/>
              <a:rect l="l" t="t" r="r" b="b"/>
              <a:pathLst>
                <a:path w="693" h="1815" extrusionOk="0">
                  <a:moveTo>
                    <a:pt x="0" y="0"/>
                  </a:moveTo>
                  <a:lnTo>
                    <a:pt x="21" y="1814"/>
                  </a:lnTo>
                  <a:lnTo>
                    <a:pt x="74" y="1814"/>
                  </a:lnTo>
                  <a:cubicBezTo>
                    <a:pt x="283" y="1814"/>
                    <a:pt x="493" y="1804"/>
                    <a:pt x="692" y="1783"/>
                  </a:cubicBezTo>
                  <a:lnTo>
                    <a:pt x="577"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1" name="Google Shape;11111;p123">
              <a:extLst>
                <a:ext uri="{FF2B5EF4-FFF2-40B4-BE49-F238E27FC236}">
                  <a16:creationId xmlns:a16="http://schemas.microsoft.com/office/drawing/2014/main" id="{C39BC07E-D12F-D9A6-84EE-1183076BA3AE}"/>
                </a:ext>
              </a:extLst>
            </p:cNvPr>
            <p:cNvSpPr/>
            <p:nvPr/>
          </p:nvSpPr>
          <p:spPr>
            <a:xfrm>
              <a:off x="-3682865" y="-907213"/>
              <a:ext cx="45629" cy="128414"/>
            </a:xfrm>
            <a:custGeom>
              <a:avLst/>
              <a:gdLst/>
              <a:ahLst/>
              <a:cxnLst/>
              <a:rect l="l" t="t" r="r" b="b"/>
              <a:pathLst>
                <a:path w="630" h="1773" extrusionOk="0">
                  <a:moveTo>
                    <a:pt x="11" y="0"/>
                  </a:moveTo>
                  <a:lnTo>
                    <a:pt x="0" y="1772"/>
                  </a:lnTo>
                  <a:cubicBezTo>
                    <a:pt x="200" y="1751"/>
                    <a:pt x="399" y="1720"/>
                    <a:pt x="588" y="1678"/>
                  </a:cubicBezTo>
                  <a:lnTo>
                    <a:pt x="630"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2" name="Google Shape;11112;p123">
              <a:extLst>
                <a:ext uri="{FF2B5EF4-FFF2-40B4-BE49-F238E27FC236}">
                  <a16:creationId xmlns:a16="http://schemas.microsoft.com/office/drawing/2014/main" id="{B23C02E3-A2EE-FD3F-2F0A-E996F4B3BB17}"/>
                </a:ext>
              </a:extLst>
            </p:cNvPr>
            <p:cNvSpPr/>
            <p:nvPr/>
          </p:nvSpPr>
          <p:spPr>
            <a:xfrm>
              <a:off x="-3734507" y="-898883"/>
              <a:ext cx="31216" cy="14485"/>
            </a:xfrm>
            <a:custGeom>
              <a:avLst/>
              <a:gdLst/>
              <a:ahLst/>
              <a:cxnLst/>
              <a:rect l="l" t="t" r="r" b="b"/>
              <a:pathLst>
                <a:path w="431" h="200" extrusionOk="0">
                  <a:moveTo>
                    <a:pt x="0" y="0"/>
                  </a:moveTo>
                  <a:lnTo>
                    <a:pt x="11" y="200"/>
                  </a:lnTo>
                  <a:lnTo>
                    <a:pt x="430" y="200"/>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123">
              <a:extLst>
                <a:ext uri="{FF2B5EF4-FFF2-40B4-BE49-F238E27FC236}">
                  <a16:creationId xmlns:a16="http://schemas.microsoft.com/office/drawing/2014/main" id="{88372C43-3FF0-1EE0-03BC-0FC6DA3D25A7}"/>
                </a:ext>
              </a:extLst>
            </p:cNvPr>
            <p:cNvSpPr/>
            <p:nvPr/>
          </p:nvSpPr>
          <p:spPr>
            <a:xfrm>
              <a:off x="-3676057" y="-751565"/>
              <a:ext cx="27450" cy="21366"/>
            </a:xfrm>
            <a:custGeom>
              <a:avLst/>
              <a:gdLst/>
              <a:ahLst/>
              <a:cxnLst/>
              <a:rect l="l" t="t" r="r" b="b"/>
              <a:pathLst>
                <a:path w="379" h="295" extrusionOk="0">
                  <a:moveTo>
                    <a:pt x="1" y="1"/>
                  </a:moveTo>
                  <a:lnTo>
                    <a:pt x="1" y="294"/>
                  </a:lnTo>
                  <a:lnTo>
                    <a:pt x="378" y="294"/>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123">
              <a:extLst>
                <a:ext uri="{FF2B5EF4-FFF2-40B4-BE49-F238E27FC236}">
                  <a16:creationId xmlns:a16="http://schemas.microsoft.com/office/drawing/2014/main" id="{9932323D-B939-D0A2-2DA0-649C40D911D1}"/>
                </a:ext>
              </a:extLst>
            </p:cNvPr>
            <p:cNvSpPr/>
            <p:nvPr/>
          </p:nvSpPr>
          <p:spPr>
            <a:xfrm>
              <a:off x="-3673739" y="-898159"/>
              <a:ext cx="32737" cy="13037"/>
            </a:xfrm>
            <a:custGeom>
              <a:avLst/>
              <a:gdLst/>
              <a:ahLst/>
              <a:cxnLst/>
              <a:rect l="l" t="t" r="r" b="b"/>
              <a:pathLst>
                <a:path w="452" h="180" extrusionOk="0">
                  <a:moveTo>
                    <a:pt x="0" y="1"/>
                  </a:moveTo>
                  <a:lnTo>
                    <a:pt x="11" y="179"/>
                  </a:lnTo>
                  <a:lnTo>
                    <a:pt x="451" y="179"/>
                  </a:lnTo>
                  <a:lnTo>
                    <a:pt x="4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123">
              <a:extLst>
                <a:ext uri="{FF2B5EF4-FFF2-40B4-BE49-F238E27FC236}">
                  <a16:creationId xmlns:a16="http://schemas.microsoft.com/office/drawing/2014/main" id="{943C7F1F-E412-6E71-1939-BFF6887B3462}"/>
                </a:ext>
              </a:extLst>
            </p:cNvPr>
            <p:cNvSpPr/>
            <p:nvPr/>
          </p:nvSpPr>
          <p:spPr>
            <a:xfrm>
              <a:off x="-3714806" y="-743163"/>
              <a:ext cx="5432" cy="7677"/>
            </a:xfrm>
            <a:custGeom>
              <a:avLst/>
              <a:gdLst/>
              <a:ahLst/>
              <a:cxnLst/>
              <a:rect l="l" t="t" r="r" b="b"/>
              <a:pathLst>
                <a:path w="75" h="106" extrusionOk="0">
                  <a:moveTo>
                    <a:pt x="32" y="0"/>
                  </a:moveTo>
                  <a:cubicBezTo>
                    <a:pt x="11" y="0"/>
                    <a:pt x="1" y="21"/>
                    <a:pt x="1" y="53"/>
                  </a:cubicBezTo>
                  <a:cubicBezTo>
                    <a:pt x="1" y="84"/>
                    <a:pt x="11" y="105"/>
                    <a:pt x="32" y="105"/>
                  </a:cubicBezTo>
                  <a:cubicBezTo>
                    <a:pt x="53" y="105"/>
                    <a:pt x="74" y="95"/>
                    <a:pt x="74" y="53"/>
                  </a:cubicBezTo>
                  <a:cubicBezTo>
                    <a:pt x="74" y="21"/>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123">
              <a:extLst>
                <a:ext uri="{FF2B5EF4-FFF2-40B4-BE49-F238E27FC236}">
                  <a16:creationId xmlns:a16="http://schemas.microsoft.com/office/drawing/2014/main" id="{360AB1ED-F13F-00F0-A8B0-AE40B74F1D54}"/>
                </a:ext>
              </a:extLst>
            </p:cNvPr>
            <p:cNvSpPr/>
            <p:nvPr/>
          </p:nvSpPr>
          <p:spPr>
            <a:xfrm>
              <a:off x="-3720093" y="-872302"/>
              <a:ext cx="6156" cy="8402"/>
            </a:xfrm>
            <a:custGeom>
              <a:avLst/>
              <a:gdLst/>
              <a:ahLst/>
              <a:cxnLst/>
              <a:rect l="l" t="t" r="r" b="b"/>
              <a:pathLst>
                <a:path w="85" h="116" extrusionOk="0">
                  <a:moveTo>
                    <a:pt x="42" y="0"/>
                  </a:moveTo>
                  <a:cubicBezTo>
                    <a:pt x="21" y="0"/>
                    <a:pt x="1" y="21"/>
                    <a:pt x="1" y="53"/>
                  </a:cubicBezTo>
                  <a:cubicBezTo>
                    <a:pt x="1" y="84"/>
                    <a:pt x="21" y="116"/>
                    <a:pt x="42" y="116"/>
                  </a:cubicBezTo>
                  <a:cubicBezTo>
                    <a:pt x="63" y="116"/>
                    <a:pt x="84" y="84"/>
                    <a:pt x="84" y="53"/>
                  </a:cubicBezTo>
                  <a:cubicBezTo>
                    <a:pt x="8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123">
              <a:extLst>
                <a:ext uri="{FF2B5EF4-FFF2-40B4-BE49-F238E27FC236}">
                  <a16:creationId xmlns:a16="http://schemas.microsoft.com/office/drawing/2014/main" id="{3A2CD535-DFCF-5845-1E14-885739D434DB}"/>
                </a:ext>
              </a:extLst>
            </p:cNvPr>
            <p:cNvSpPr/>
            <p:nvPr/>
          </p:nvSpPr>
          <p:spPr>
            <a:xfrm>
              <a:off x="-3666134" y="-770541"/>
              <a:ext cx="6084" cy="9198"/>
            </a:xfrm>
            <a:custGeom>
              <a:avLst/>
              <a:gdLst/>
              <a:ahLst/>
              <a:cxnLst/>
              <a:rect l="l" t="t" r="r" b="b"/>
              <a:pathLst>
                <a:path w="84" h="127" extrusionOk="0">
                  <a:moveTo>
                    <a:pt x="42" y="1"/>
                  </a:moveTo>
                  <a:cubicBezTo>
                    <a:pt x="21" y="1"/>
                    <a:pt x="0" y="32"/>
                    <a:pt x="0" y="64"/>
                  </a:cubicBezTo>
                  <a:cubicBezTo>
                    <a:pt x="0" y="106"/>
                    <a:pt x="21" y="126"/>
                    <a:pt x="42" y="126"/>
                  </a:cubicBezTo>
                  <a:cubicBezTo>
                    <a:pt x="73" y="126"/>
                    <a:pt x="84" y="106"/>
                    <a:pt x="84" y="64"/>
                  </a:cubicBezTo>
                  <a:cubicBezTo>
                    <a:pt x="84" y="3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123">
              <a:extLst>
                <a:ext uri="{FF2B5EF4-FFF2-40B4-BE49-F238E27FC236}">
                  <a16:creationId xmlns:a16="http://schemas.microsoft.com/office/drawing/2014/main" id="{62E8A066-1F2C-BDF9-0E0A-81C5F239C7D2}"/>
                </a:ext>
              </a:extLst>
            </p:cNvPr>
            <p:cNvSpPr/>
            <p:nvPr/>
          </p:nvSpPr>
          <p:spPr>
            <a:xfrm>
              <a:off x="-3628979" y="-855572"/>
              <a:ext cx="53234" cy="135222"/>
            </a:xfrm>
            <a:custGeom>
              <a:avLst/>
              <a:gdLst/>
              <a:ahLst/>
              <a:cxnLst/>
              <a:rect l="l" t="t" r="r" b="b"/>
              <a:pathLst>
                <a:path w="735" h="1867" extrusionOk="0">
                  <a:moveTo>
                    <a:pt x="1" y="0"/>
                  </a:moveTo>
                  <a:lnTo>
                    <a:pt x="1" y="1867"/>
                  </a:lnTo>
                  <a:lnTo>
                    <a:pt x="693" y="1867"/>
                  </a:lnTo>
                  <a:lnTo>
                    <a:pt x="73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123">
              <a:extLst>
                <a:ext uri="{FF2B5EF4-FFF2-40B4-BE49-F238E27FC236}">
                  <a16:creationId xmlns:a16="http://schemas.microsoft.com/office/drawing/2014/main" id="{4E9DAA1D-A646-9979-3BCB-01E48B3E62A3}"/>
                </a:ext>
              </a:extLst>
            </p:cNvPr>
            <p:cNvSpPr/>
            <p:nvPr/>
          </p:nvSpPr>
          <p:spPr>
            <a:xfrm>
              <a:off x="-3628979" y="-855572"/>
              <a:ext cx="53234" cy="68372"/>
            </a:xfrm>
            <a:custGeom>
              <a:avLst/>
              <a:gdLst/>
              <a:ahLst/>
              <a:cxnLst/>
              <a:rect l="l" t="t" r="r" b="b"/>
              <a:pathLst>
                <a:path w="735" h="944" extrusionOk="0">
                  <a:moveTo>
                    <a:pt x="1" y="0"/>
                  </a:moveTo>
                  <a:lnTo>
                    <a:pt x="1" y="797"/>
                  </a:lnTo>
                  <a:cubicBezTo>
                    <a:pt x="221" y="850"/>
                    <a:pt x="462" y="902"/>
                    <a:pt x="714" y="944"/>
                  </a:cubicBezTo>
                  <a:lnTo>
                    <a:pt x="7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0" name="Google Shape;11120;p123">
              <a:extLst>
                <a:ext uri="{FF2B5EF4-FFF2-40B4-BE49-F238E27FC236}">
                  <a16:creationId xmlns:a16="http://schemas.microsoft.com/office/drawing/2014/main" id="{1DD04EDA-923C-D8F3-81A1-BD4E648C1D9C}"/>
                </a:ext>
              </a:extLst>
            </p:cNvPr>
            <p:cNvSpPr/>
            <p:nvPr/>
          </p:nvSpPr>
          <p:spPr>
            <a:xfrm>
              <a:off x="-3623619" y="-848763"/>
              <a:ext cx="35779" cy="19048"/>
            </a:xfrm>
            <a:custGeom>
              <a:avLst/>
              <a:gdLst/>
              <a:ahLst/>
              <a:cxnLst/>
              <a:rect l="l" t="t" r="r" b="b"/>
              <a:pathLst>
                <a:path w="494" h="263" extrusionOk="0">
                  <a:moveTo>
                    <a:pt x="493" y="1"/>
                  </a:moveTo>
                  <a:lnTo>
                    <a:pt x="11" y="22"/>
                  </a:lnTo>
                  <a:lnTo>
                    <a:pt x="0" y="263"/>
                  </a:lnTo>
                  <a:lnTo>
                    <a:pt x="493" y="242"/>
                  </a:lnTo>
                  <a:lnTo>
                    <a:pt x="4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1" name="Google Shape;11121;p123">
              <a:extLst>
                <a:ext uri="{FF2B5EF4-FFF2-40B4-BE49-F238E27FC236}">
                  <a16:creationId xmlns:a16="http://schemas.microsoft.com/office/drawing/2014/main" id="{7ABD0AB4-5607-C8F4-398D-2B64A853510C}"/>
                </a:ext>
              </a:extLst>
            </p:cNvPr>
            <p:cNvSpPr/>
            <p:nvPr/>
          </p:nvSpPr>
          <p:spPr>
            <a:xfrm>
              <a:off x="-3622895" y="-743163"/>
              <a:ext cx="33534" cy="19048"/>
            </a:xfrm>
            <a:custGeom>
              <a:avLst/>
              <a:gdLst/>
              <a:ahLst/>
              <a:cxnLst/>
              <a:rect l="l" t="t" r="r" b="b"/>
              <a:pathLst>
                <a:path w="463" h="263" extrusionOk="0">
                  <a:moveTo>
                    <a:pt x="462" y="0"/>
                  </a:moveTo>
                  <a:lnTo>
                    <a:pt x="11" y="21"/>
                  </a:lnTo>
                  <a:lnTo>
                    <a:pt x="1" y="262"/>
                  </a:lnTo>
                  <a:lnTo>
                    <a:pt x="462" y="241"/>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123">
              <a:extLst>
                <a:ext uri="{FF2B5EF4-FFF2-40B4-BE49-F238E27FC236}">
                  <a16:creationId xmlns:a16="http://schemas.microsoft.com/office/drawing/2014/main" id="{DF2BD3E5-B3AC-4E8C-9760-241403AD4189}"/>
                </a:ext>
              </a:extLst>
            </p:cNvPr>
            <p:cNvSpPr/>
            <p:nvPr/>
          </p:nvSpPr>
          <p:spPr>
            <a:xfrm>
              <a:off x="-3566691" y="-944441"/>
              <a:ext cx="47150" cy="224091"/>
            </a:xfrm>
            <a:custGeom>
              <a:avLst/>
              <a:gdLst/>
              <a:ahLst/>
              <a:cxnLst/>
              <a:rect l="l" t="t" r="r" b="b"/>
              <a:pathLst>
                <a:path w="651" h="3094" extrusionOk="0">
                  <a:moveTo>
                    <a:pt x="1" y="0"/>
                  </a:moveTo>
                  <a:lnTo>
                    <a:pt x="22" y="3094"/>
                  </a:lnTo>
                  <a:lnTo>
                    <a:pt x="651" y="3094"/>
                  </a:lnTo>
                  <a:lnTo>
                    <a:pt x="515"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123">
              <a:extLst>
                <a:ext uri="{FF2B5EF4-FFF2-40B4-BE49-F238E27FC236}">
                  <a16:creationId xmlns:a16="http://schemas.microsoft.com/office/drawing/2014/main" id="{B3D58F04-F33E-12D8-9044-A0C4B2B3587C}"/>
                </a:ext>
              </a:extLst>
            </p:cNvPr>
            <p:cNvSpPr/>
            <p:nvPr/>
          </p:nvSpPr>
          <p:spPr>
            <a:xfrm>
              <a:off x="-3517295" y="-944441"/>
              <a:ext cx="41066" cy="224091"/>
            </a:xfrm>
            <a:custGeom>
              <a:avLst/>
              <a:gdLst/>
              <a:ahLst/>
              <a:cxnLst/>
              <a:rect l="l" t="t" r="r" b="b"/>
              <a:pathLst>
                <a:path w="567" h="3094" extrusionOk="0">
                  <a:moveTo>
                    <a:pt x="21" y="0"/>
                  </a:moveTo>
                  <a:lnTo>
                    <a:pt x="0" y="3094"/>
                  </a:lnTo>
                  <a:lnTo>
                    <a:pt x="514" y="3094"/>
                  </a:lnTo>
                  <a:lnTo>
                    <a:pt x="567"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123">
              <a:extLst>
                <a:ext uri="{FF2B5EF4-FFF2-40B4-BE49-F238E27FC236}">
                  <a16:creationId xmlns:a16="http://schemas.microsoft.com/office/drawing/2014/main" id="{75DC9E10-1EAE-FA7A-D7FC-3C35910A286E}"/>
                </a:ext>
              </a:extLst>
            </p:cNvPr>
            <p:cNvSpPr/>
            <p:nvPr/>
          </p:nvSpPr>
          <p:spPr>
            <a:xfrm>
              <a:off x="-3566691" y="-944441"/>
              <a:ext cx="44108" cy="158037"/>
            </a:xfrm>
            <a:custGeom>
              <a:avLst/>
              <a:gdLst/>
              <a:ahLst/>
              <a:cxnLst/>
              <a:rect l="l" t="t" r="r" b="b"/>
              <a:pathLst>
                <a:path w="609" h="2182" extrusionOk="0">
                  <a:moveTo>
                    <a:pt x="1" y="0"/>
                  </a:moveTo>
                  <a:lnTo>
                    <a:pt x="11" y="2181"/>
                  </a:lnTo>
                  <a:lnTo>
                    <a:pt x="64" y="2181"/>
                  </a:lnTo>
                  <a:cubicBezTo>
                    <a:pt x="242" y="2181"/>
                    <a:pt x="431" y="2171"/>
                    <a:pt x="609" y="2150"/>
                  </a:cubicBez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5" name="Google Shape;11125;p123">
              <a:extLst>
                <a:ext uri="{FF2B5EF4-FFF2-40B4-BE49-F238E27FC236}">
                  <a16:creationId xmlns:a16="http://schemas.microsoft.com/office/drawing/2014/main" id="{843CC658-46B2-3A83-95A3-F66BD5ABC14A}"/>
                </a:ext>
              </a:extLst>
            </p:cNvPr>
            <p:cNvSpPr/>
            <p:nvPr/>
          </p:nvSpPr>
          <p:spPr>
            <a:xfrm>
              <a:off x="-3516571" y="-944441"/>
              <a:ext cx="40342" cy="154995"/>
            </a:xfrm>
            <a:custGeom>
              <a:avLst/>
              <a:gdLst/>
              <a:ahLst/>
              <a:cxnLst/>
              <a:rect l="l" t="t" r="r" b="b"/>
              <a:pathLst>
                <a:path w="557" h="2140" extrusionOk="0">
                  <a:moveTo>
                    <a:pt x="11" y="0"/>
                  </a:moveTo>
                  <a:lnTo>
                    <a:pt x="1" y="2139"/>
                  </a:lnTo>
                  <a:cubicBezTo>
                    <a:pt x="169" y="2108"/>
                    <a:pt x="347" y="2066"/>
                    <a:pt x="525" y="2014"/>
                  </a:cubicBezTo>
                  <a:lnTo>
                    <a:pt x="5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123">
              <a:extLst>
                <a:ext uri="{FF2B5EF4-FFF2-40B4-BE49-F238E27FC236}">
                  <a16:creationId xmlns:a16="http://schemas.microsoft.com/office/drawing/2014/main" id="{AF50FBD6-170B-D333-CD36-04D072DDBD9F}"/>
                </a:ext>
              </a:extLst>
            </p:cNvPr>
            <p:cNvSpPr/>
            <p:nvPr/>
          </p:nvSpPr>
          <p:spPr>
            <a:xfrm>
              <a:off x="-3562852" y="-933794"/>
              <a:ext cx="27378" cy="16731"/>
            </a:xfrm>
            <a:custGeom>
              <a:avLst/>
              <a:gdLst/>
              <a:ahLst/>
              <a:cxnLst/>
              <a:rect l="l" t="t" r="r" b="b"/>
              <a:pathLst>
                <a:path w="378" h="231" extrusionOk="0">
                  <a:moveTo>
                    <a:pt x="0" y="0"/>
                  </a:moveTo>
                  <a:lnTo>
                    <a:pt x="0" y="231"/>
                  </a:lnTo>
                  <a:lnTo>
                    <a:pt x="378" y="231"/>
                  </a:lnTo>
                  <a:lnTo>
                    <a:pt x="3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7" name="Google Shape;11127;p123">
              <a:extLst>
                <a:ext uri="{FF2B5EF4-FFF2-40B4-BE49-F238E27FC236}">
                  <a16:creationId xmlns:a16="http://schemas.microsoft.com/office/drawing/2014/main" id="{6A087637-7CD6-9FB6-0CBA-29E5FD7FE916}"/>
                </a:ext>
              </a:extLst>
            </p:cNvPr>
            <p:cNvSpPr/>
            <p:nvPr/>
          </p:nvSpPr>
          <p:spPr>
            <a:xfrm>
              <a:off x="-3510487" y="-757649"/>
              <a:ext cx="24408" cy="25132"/>
            </a:xfrm>
            <a:custGeom>
              <a:avLst/>
              <a:gdLst/>
              <a:ahLst/>
              <a:cxnLst/>
              <a:rect l="l" t="t" r="r" b="b"/>
              <a:pathLst>
                <a:path w="337" h="347" extrusionOk="0">
                  <a:moveTo>
                    <a:pt x="1" y="1"/>
                  </a:moveTo>
                  <a:lnTo>
                    <a:pt x="1" y="347"/>
                  </a:lnTo>
                  <a:lnTo>
                    <a:pt x="336" y="347"/>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8" name="Google Shape;11128;p123">
              <a:extLst>
                <a:ext uri="{FF2B5EF4-FFF2-40B4-BE49-F238E27FC236}">
                  <a16:creationId xmlns:a16="http://schemas.microsoft.com/office/drawing/2014/main" id="{940C93A4-B8F2-F3A6-F6C6-15FBB7B10F09}"/>
                </a:ext>
              </a:extLst>
            </p:cNvPr>
            <p:cNvSpPr/>
            <p:nvPr/>
          </p:nvSpPr>
          <p:spPr>
            <a:xfrm>
              <a:off x="-3508169" y="-933794"/>
              <a:ext cx="28899" cy="16006"/>
            </a:xfrm>
            <a:custGeom>
              <a:avLst/>
              <a:gdLst/>
              <a:ahLst/>
              <a:cxnLst/>
              <a:rect l="l" t="t" r="r" b="b"/>
              <a:pathLst>
                <a:path w="399" h="221" extrusionOk="0">
                  <a:moveTo>
                    <a:pt x="0" y="0"/>
                  </a:moveTo>
                  <a:lnTo>
                    <a:pt x="0" y="220"/>
                  </a:lnTo>
                  <a:lnTo>
                    <a:pt x="399" y="220"/>
                  </a:lnTo>
                  <a:lnTo>
                    <a:pt x="39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123">
              <a:extLst>
                <a:ext uri="{FF2B5EF4-FFF2-40B4-BE49-F238E27FC236}">
                  <a16:creationId xmlns:a16="http://schemas.microsoft.com/office/drawing/2014/main" id="{31A3A47E-9063-FE09-CCFF-EB1494C790C3}"/>
                </a:ext>
              </a:extLst>
            </p:cNvPr>
            <p:cNvSpPr/>
            <p:nvPr/>
          </p:nvSpPr>
          <p:spPr>
            <a:xfrm>
              <a:off x="-3545397" y="-747726"/>
              <a:ext cx="4635" cy="9923"/>
            </a:xfrm>
            <a:custGeom>
              <a:avLst/>
              <a:gdLst/>
              <a:ahLst/>
              <a:cxnLst/>
              <a:rect l="l" t="t" r="r" b="b"/>
              <a:pathLst>
                <a:path w="64" h="137" extrusionOk="0">
                  <a:moveTo>
                    <a:pt x="32" y="0"/>
                  </a:moveTo>
                  <a:cubicBezTo>
                    <a:pt x="11" y="0"/>
                    <a:pt x="0" y="32"/>
                    <a:pt x="0" y="63"/>
                  </a:cubicBezTo>
                  <a:cubicBezTo>
                    <a:pt x="0" y="105"/>
                    <a:pt x="11" y="137"/>
                    <a:pt x="32" y="137"/>
                  </a:cubicBezTo>
                  <a:cubicBezTo>
                    <a:pt x="53" y="137"/>
                    <a:pt x="63" y="105"/>
                    <a:pt x="63" y="63"/>
                  </a:cubicBezTo>
                  <a:cubicBezTo>
                    <a:pt x="63"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123">
              <a:extLst>
                <a:ext uri="{FF2B5EF4-FFF2-40B4-BE49-F238E27FC236}">
                  <a16:creationId xmlns:a16="http://schemas.microsoft.com/office/drawing/2014/main" id="{C00C4B5F-7E4D-6EDB-C5AB-24793DA4E6E9}"/>
                </a:ext>
              </a:extLst>
            </p:cNvPr>
            <p:cNvSpPr/>
            <p:nvPr/>
          </p:nvSpPr>
          <p:spPr>
            <a:xfrm>
              <a:off x="-3549960" y="-902650"/>
              <a:ext cx="4635" cy="9923"/>
            </a:xfrm>
            <a:custGeom>
              <a:avLst/>
              <a:gdLst/>
              <a:ahLst/>
              <a:cxnLst/>
              <a:rect l="l" t="t" r="r" b="b"/>
              <a:pathLst>
                <a:path w="64" h="137" extrusionOk="0">
                  <a:moveTo>
                    <a:pt x="32" y="0"/>
                  </a:moveTo>
                  <a:cubicBezTo>
                    <a:pt x="21" y="0"/>
                    <a:pt x="0" y="31"/>
                    <a:pt x="0" y="73"/>
                  </a:cubicBezTo>
                  <a:cubicBezTo>
                    <a:pt x="0" y="105"/>
                    <a:pt x="21" y="136"/>
                    <a:pt x="32" y="136"/>
                  </a:cubicBezTo>
                  <a:cubicBezTo>
                    <a:pt x="53" y="136"/>
                    <a:pt x="63" y="105"/>
                    <a:pt x="63" y="73"/>
                  </a:cubicBezTo>
                  <a:cubicBezTo>
                    <a:pt x="63" y="31"/>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1" name="Google Shape;11131;p123">
              <a:extLst>
                <a:ext uri="{FF2B5EF4-FFF2-40B4-BE49-F238E27FC236}">
                  <a16:creationId xmlns:a16="http://schemas.microsoft.com/office/drawing/2014/main" id="{AA421F19-9B2B-9BAE-EFE6-CDB5F62B7D05}"/>
                </a:ext>
              </a:extLst>
            </p:cNvPr>
            <p:cNvSpPr/>
            <p:nvPr/>
          </p:nvSpPr>
          <p:spPr>
            <a:xfrm>
              <a:off x="-3501361" y="-780391"/>
              <a:ext cx="5360" cy="11444"/>
            </a:xfrm>
            <a:custGeom>
              <a:avLst/>
              <a:gdLst/>
              <a:ahLst/>
              <a:cxnLst/>
              <a:rect l="l" t="t" r="r" b="b"/>
              <a:pathLst>
                <a:path w="74" h="158" extrusionOk="0">
                  <a:moveTo>
                    <a:pt x="32" y="0"/>
                  </a:moveTo>
                  <a:cubicBezTo>
                    <a:pt x="11" y="0"/>
                    <a:pt x="1" y="32"/>
                    <a:pt x="1" y="84"/>
                  </a:cubicBezTo>
                  <a:cubicBezTo>
                    <a:pt x="1" y="126"/>
                    <a:pt x="11" y="158"/>
                    <a:pt x="32" y="158"/>
                  </a:cubicBezTo>
                  <a:cubicBezTo>
                    <a:pt x="53" y="158"/>
                    <a:pt x="74" y="126"/>
                    <a:pt x="74" y="84"/>
                  </a:cubicBezTo>
                  <a:cubicBezTo>
                    <a:pt x="74"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2" name="Google Shape;11132;p123">
              <a:extLst>
                <a:ext uri="{FF2B5EF4-FFF2-40B4-BE49-F238E27FC236}">
                  <a16:creationId xmlns:a16="http://schemas.microsoft.com/office/drawing/2014/main" id="{14C3C038-F3F8-5F77-5AEE-51C97018CFF1}"/>
                </a:ext>
              </a:extLst>
            </p:cNvPr>
            <p:cNvSpPr/>
            <p:nvPr/>
          </p:nvSpPr>
          <p:spPr>
            <a:xfrm>
              <a:off x="-3468696" y="-882153"/>
              <a:ext cx="47947" cy="161803"/>
            </a:xfrm>
            <a:custGeom>
              <a:avLst/>
              <a:gdLst/>
              <a:ahLst/>
              <a:cxnLst/>
              <a:rect l="l" t="t" r="r" b="b"/>
              <a:pathLst>
                <a:path w="662" h="2234" extrusionOk="0">
                  <a:moveTo>
                    <a:pt x="0" y="0"/>
                  </a:moveTo>
                  <a:lnTo>
                    <a:pt x="11" y="2234"/>
                  </a:lnTo>
                  <a:lnTo>
                    <a:pt x="619" y="2234"/>
                  </a:lnTo>
                  <a:lnTo>
                    <a:pt x="661"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123">
              <a:extLst>
                <a:ext uri="{FF2B5EF4-FFF2-40B4-BE49-F238E27FC236}">
                  <a16:creationId xmlns:a16="http://schemas.microsoft.com/office/drawing/2014/main" id="{24445058-32F1-CB55-B151-AFA02BF4B19F}"/>
                </a:ext>
              </a:extLst>
            </p:cNvPr>
            <p:cNvSpPr/>
            <p:nvPr/>
          </p:nvSpPr>
          <p:spPr>
            <a:xfrm>
              <a:off x="-3415534" y="-926261"/>
              <a:ext cx="60042" cy="205911"/>
            </a:xfrm>
            <a:custGeom>
              <a:avLst/>
              <a:gdLst/>
              <a:ahLst/>
              <a:cxnLst/>
              <a:rect l="l" t="t" r="r" b="b"/>
              <a:pathLst>
                <a:path w="829" h="2843" extrusionOk="0">
                  <a:moveTo>
                    <a:pt x="63" y="1"/>
                  </a:moveTo>
                  <a:lnTo>
                    <a:pt x="1" y="2843"/>
                  </a:lnTo>
                  <a:lnTo>
                    <a:pt x="829" y="2843"/>
                  </a:lnTo>
                  <a:lnTo>
                    <a:pt x="818" y="43"/>
                  </a:lnTo>
                  <a:lnTo>
                    <a:pt x="63" y="1"/>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4" name="Google Shape;11134;p123">
              <a:extLst>
                <a:ext uri="{FF2B5EF4-FFF2-40B4-BE49-F238E27FC236}">
                  <a16:creationId xmlns:a16="http://schemas.microsoft.com/office/drawing/2014/main" id="{9D0F282E-07D9-9440-5D95-6BE95864E565}"/>
                </a:ext>
              </a:extLst>
            </p:cNvPr>
            <p:cNvSpPr/>
            <p:nvPr/>
          </p:nvSpPr>
          <p:spPr>
            <a:xfrm>
              <a:off x="-3468696" y="-882153"/>
              <a:ext cx="47947" cy="82060"/>
            </a:xfrm>
            <a:custGeom>
              <a:avLst/>
              <a:gdLst/>
              <a:ahLst/>
              <a:cxnLst/>
              <a:rect l="l" t="t" r="r" b="b"/>
              <a:pathLst>
                <a:path w="662" h="1133" extrusionOk="0">
                  <a:moveTo>
                    <a:pt x="0" y="0"/>
                  </a:moveTo>
                  <a:lnTo>
                    <a:pt x="0" y="944"/>
                  </a:lnTo>
                  <a:cubicBezTo>
                    <a:pt x="210" y="1017"/>
                    <a:pt x="420" y="1080"/>
                    <a:pt x="640" y="1133"/>
                  </a:cubicBezTo>
                  <a:lnTo>
                    <a:pt x="66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5" name="Google Shape;11135;p123">
              <a:extLst>
                <a:ext uri="{FF2B5EF4-FFF2-40B4-BE49-F238E27FC236}">
                  <a16:creationId xmlns:a16="http://schemas.microsoft.com/office/drawing/2014/main" id="{67424FC1-58B8-3802-1EC0-B7E568984D95}"/>
                </a:ext>
              </a:extLst>
            </p:cNvPr>
            <p:cNvSpPr/>
            <p:nvPr/>
          </p:nvSpPr>
          <p:spPr>
            <a:xfrm>
              <a:off x="-3413288" y="-926261"/>
              <a:ext cx="57797" cy="136816"/>
            </a:xfrm>
            <a:custGeom>
              <a:avLst/>
              <a:gdLst/>
              <a:ahLst/>
              <a:cxnLst/>
              <a:rect l="l" t="t" r="r" b="b"/>
              <a:pathLst>
                <a:path w="798" h="1889" extrusionOk="0">
                  <a:moveTo>
                    <a:pt x="43" y="1"/>
                  </a:moveTo>
                  <a:lnTo>
                    <a:pt x="1" y="1773"/>
                  </a:lnTo>
                  <a:cubicBezTo>
                    <a:pt x="263" y="1826"/>
                    <a:pt x="525" y="1868"/>
                    <a:pt x="798" y="1888"/>
                  </a:cubicBezTo>
                  <a:lnTo>
                    <a:pt x="798" y="43"/>
                  </a:lnTo>
                  <a:lnTo>
                    <a:pt x="43"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123">
              <a:extLst>
                <a:ext uri="{FF2B5EF4-FFF2-40B4-BE49-F238E27FC236}">
                  <a16:creationId xmlns:a16="http://schemas.microsoft.com/office/drawing/2014/main" id="{BE9707DB-AB4A-CCAB-9EF5-18608870D254}"/>
                </a:ext>
              </a:extLst>
            </p:cNvPr>
            <p:cNvSpPr/>
            <p:nvPr/>
          </p:nvSpPr>
          <p:spPr>
            <a:xfrm>
              <a:off x="-3402641" y="-914093"/>
              <a:ext cx="38821" cy="12965"/>
            </a:xfrm>
            <a:custGeom>
              <a:avLst/>
              <a:gdLst/>
              <a:ahLst/>
              <a:cxnLst/>
              <a:rect l="l" t="t" r="r" b="b"/>
              <a:pathLst>
                <a:path w="536" h="179" extrusionOk="0">
                  <a:moveTo>
                    <a:pt x="1" y="1"/>
                  </a:moveTo>
                  <a:lnTo>
                    <a:pt x="1" y="179"/>
                  </a:lnTo>
                  <a:lnTo>
                    <a:pt x="536" y="179"/>
                  </a:lnTo>
                  <a:lnTo>
                    <a:pt x="5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123">
              <a:extLst>
                <a:ext uri="{FF2B5EF4-FFF2-40B4-BE49-F238E27FC236}">
                  <a16:creationId xmlns:a16="http://schemas.microsoft.com/office/drawing/2014/main" id="{ADE681B8-B138-8909-926F-395160FB4DB9}"/>
                </a:ext>
              </a:extLst>
            </p:cNvPr>
            <p:cNvSpPr/>
            <p:nvPr/>
          </p:nvSpPr>
          <p:spPr>
            <a:xfrm>
              <a:off x="-3402641" y="-892075"/>
              <a:ext cx="38821" cy="13761"/>
            </a:xfrm>
            <a:custGeom>
              <a:avLst/>
              <a:gdLst/>
              <a:ahLst/>
              <a:cxnLst/>
              <a:rect l="l" t="t" r="r" b="b"/>
              <a:pathLst>
                <a:path w="536" h="190" extrusionOk="0">
                  <a:moveTo>
                    <a:pt x="1" y="1"/>
                  </a:moveTo>
                  <a:lnTo>
                    <a:pt x="1" y="190"/>
                  </a:lnTo>
                  <a:lnTo>
                    <a:pt x="536" y="190"/>
                  </a:lnTo>
                  <a:lnTo>
                    <a:pt x="5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8" name="Google Shape;11138;p123">
              <a:extLst>
                <a:ext uri="{FF2B5EF4-FFF2-40B4-BE49-F238E27FC236}">
                  <a16:creationId xmlns:a16="http://schemas.microsoft.com/office/drawing/2014/main" id="{F2079F5F-E32B-BABA-4C5F-9E5A25C9E3A9}"/>
                </a:ext>
              </a:extLst>
            </p:cNvPr>
            <p:cNvSpPr/>
            <p:nvPr/>
          </p:nvSpPr>
          <p:spPr>
            <a:xfrm>
              <a:off x="-3409450" y="-744684"/>
              <a:ext cx="44905" cy="12168"/>
            </a:xfrm>
            <a:custGeom>
              <a:avLst/>
              <a:gdLst/>
              <a:ahLst/>
              <a:cxnLst/>
              <a:rect l="l" t="t" r="r" b="b"/>
              <a:pathLst>
                <a:path w="620" h="168" extrusionOk="0">
                  <a:moveTo>
                    <a:pt x="0" y="0"/>
                  </a:moveTo>
                  <a:lnTo>
                    <a:pt x="0" y="168"/>
                  </a:lnTo>
                  <a:lnTo>
                    <a:pt x="609" y="168"/>
                  </a:lnTo>
                  <a:lnTo>
                    <a:pt x="61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123">
              <a:extLst>
                <a:ext uri="{FF2B5EF4-FFF2-40B4-BE49-F238E27FC236}">
                  <a16:creationId xmlns:a16="http://schemas.microsoft.com/office/drawing/2014/main" id="{1F407876-1AC9-5D0A-558C-1F225A89EA4E}"/>
                </a:ext>
              </a:extLst>
            </p:cNvPr>
            <p:cNvSpPr/>
            <p:nvPr/>
          </p:nvSpPr>
          <p:spPr>
            <a:xfrm>
              <a:off x="-3463408" y="-873823"/>
              <a:ext cx="32013" cy="22887"/>
            </a:xfrm>
            <a:custGeom>
              <a:avLst/>
              <a:gdLst/>
              <a:ahLst/>
              <a:cxnLst/>
              <a:rect l="l" t="t" r="r" b="b"/>
              <a:pathLst>
                <a:path w="442" h="316" extrusionOk="0">
                  <a:moveTo>
                    <a:pt x="441" y="1"/>
                  </a:moveTo>
                  <a:lnTo>
                    <a:pt x="11" y="21"/>
                  </a:lnTo>
                  <a:lnTo>
                    <a:pt x="1" y="315"/>
                  </a:lnTo>
                  <a:lnTo>
                    <a:pt x="431" y="284"/>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123">
              <a:extLst>
                <a:ext uri="{FF2B5EF4-FFF2-40B4-BE49-F238E27FC236}">
                  <a16:creationId xmlns:a16="http://schemas.microsoft.com/office/drawing/2014/main" id="{44A8F1C3-F937-01D8-0FDB-F48148000AB2}"/>
                </a:ext>
              </a:extLst>
            </p:cNvPr>
            <p:cNvSpPr/>
            <p:nvPr/>
          </p:nvSpPr>
          <p:spPr>
            <a:xfrm>
              <a:off x="-3462612" y="-747726"/>
              <a:ext cx="29695" cy="22815"/>
            </a:xfrm>
            <a:custGeom>
              <a:avLst/>
              <a:gdLst/>
              <a:ahLst/>
              <a:cxnLst/>
              <a:rect l="l" t="t" r="r" b="b"/>
              <a:pathLst>
                <a:path w="410" h="315" extrusionOk="0">
                  <a:moveTo>
                    <a:pt x="409" y="0"/>
                  </a:moveTo>
                  <a:lnTo>
                    <a:pt x="0" y="21"/>
                  </a:lnTo>
                  <a:lnTo>
                    <a:pt x="0" y="315"/>
                  </a:lnTo>
                  <a:lnTo>
                    <a:pt x="409" y="283"/>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1" name="Google Shape;11141;p123">
              <a:extLst>
                <a:ext uri="{FF2B5EF4-FFF2-40B4-BE49-F238E27FC236}">
                  <a16:creationId xmlns:a16="http://schemas.microsoft.com/office/drawing/2014/main" id="{92229182-35E7-1E55-6D6A-4368DCC2088B}"/>
                </a:ext>
              </a:extLst>
            </p:cNvPr>
            <p:cNvSpPr/>
            <p:nvPr/>
          </p:nvSpPr>
          <p:spPr>
            <a:xfrm>
              <a:off x="-4125690" y="-944441"/>
              <a:ext cx="53234" cy="224091"/>
            </a:xfrm>
            <a:custGeom>
              <a:avLst/>
              <a:gdLst/>
              <a:ahLst/>
              <a:cxnLst/>
              <a:rect l="l" t="t" r="r" b="b"/>
              <a:pathLst>
                <a:path w="735" h="3094" extrusionOk="0">
                  <a:moveTo>
                    <a:pt x="1" y="0"/>
                  </a:moveTo>
                  <a:lnTo>
                    <a:pt x="32" y="3094"/>
                  </a:lnTo>
                  <a:lnTo>
                    <a:pt x="735" y="3094"/>
                  </a:lnTo>
                  <a:lnTo>
                    <a:pt x="578"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123">
              <a:extLst>
                <a:ext uri="{FF2B5EF4-FFF2-40B4-BE49-F238E27FC236}">
                  <a16:creationId xmlns:a16="http://schemas.microsoft.com/office/drawing/2014/main" id="{BDAC5E28-B009-DDB3-989A-976CAD3A26ED}"/>
                </a:ext>
              </a:extLst>
            </p:cNvPr>
            <p:cNvSpPr/>
            <p:nvPr/>
          </p:nvSpPr>
          <p:spPr>
            <a:xfrm>
              <a:off x="-4070210" y="-944441"/>
              <a:ext cx="46354" cy="224091"/>
            </a:xfrm>
            <a:custGeom>
              <a:avLst/>
              <a:gdLst/>
              <a:ahLst/>
              <a:cxnLst/>
              <a:rect l="l" t="t" r="r" b="b"/>
              <a:pathLst>
                <a:path w="640" h="3094" extrusionOk="0">
                  <a:moveTo>
                    <a:pt x="21" y="0"/>
                  </a:moveTo>
                  <a:lnTo>
                    <a:pt x="0" y="3094"/>
                  </a:lnTo>
                  <a:lnTo>
                    <a:pt x="577" y="3094"/>
                  </a:lnTo>
                  <a:lnTo>
                    <a:pt x="640"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3" name="Google Shape;11143;p123">
              <a:extLst>
                <a:ext uri="{FF2B5EF4-FFF2-40B4-BE49-F238E27FC236}">
                  <a16:creationId xmlns:a16="http://schemas.microsoft.com/office/drawing/2014/main" id="{0CDFC5E6-1C89-91D0-E799-D16AD28E2205}"/>
                </a:ext>
              </a:extLst>
            </p:cNvPr>
            <p:cNvSpPr/>
            <p:nvPr/>
          </p:nvSpPr>
          <p:spPr>
            <a:xfrm>
              <a:off x="-4213038" y="-926261"/>
              <a:ext cx="45702" cy="205911"/>
            </a:xfrm>
            <a:custGeom>
              <a:avLst/>
              <a:gdLst/>
              <a:ahLst/>
              <a:cxnLst/>
              <a:rect l="l" t="t" r="r" b="b"/>
              <a:pathLst>
                <a:path w="631" h="2843" extrusionOk="0">
                  <a:moveTo>
                    <a:pt x="1" y="1"/>
                  </a:moveTo>
                  <a:lnTo>
                    <a:pt x="11" y="2843"/>
                  </a:lnTo>
                  <a:lnTo>
                    <a:pt x="630" y="2843"/>
                  </a:lnTo>
                  <a:lnTo>
                    <a:pt x="567" y="43"/>
                  </a:lnTo>
                  <a:lnTo>
                    <a:pt x="1"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4" name="Google Shape;11144;p123">
              <a:extLst>
                <a:ext uri="{FF2B5EF4-FFF2-40B4-BE49-F238E27FC236}">
                  <a16:creationId xmlns:a16="http://schemas.microsoft.com/office/drawing/2014/main" id="{BF09F026-15D6-F75D-56B3-54F29DB7E53A}"/>
                </a:ext>
              </a:extLst>
            </p:cNvPr>
            <p:cNvSpPr/>
            <p:nvPr/>
          </p:nvSpPr>
          <p:spPr>
            <a:xfrm>
              <a:off x="-4164367" y="-944441"/>
              <a:ext cx="32665" cy="158037"/>
            </a:xfrm>
            <a:custGeom>
              <a:avLst/>
              <a:gdLst/>
              <a:ahLst/>
              <a:cxnLst/>
              <a:rect l="l" t="t" r="r" b="b"/>
              <a:pathLst>
                <a:path w="451" h="2182" extrusionOk="0">
                  <a:moveTo>
                    <a:pt x="0" y="0"/>
                  </a:moveTo>
                  <a:lnTo>
                    <a:pt x="21" y="2150"/>
                  </a:lnTo>
                  <a:cubicBezTo>
                    <a:pt x="157" y="2171"/>
                    <a:pt x="304" y="2181"/>
                    <a:pt x="451" y="2181"/>
                  </a:cubicBezTo>
                  <a:lnTo>
                    <a:pt x="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5" name="Google Shape;11145;p123">
              <a:extLst>
                <a:ext uri="{FF2B5EF4-FFF2-40B4-BE49-F238E27FC236}">
                  <a16:creationId xmlns:a16="http://schemas.microsoft.com/office/drawing/2014/main" id="{5F5507CB-B6D9-F135-003A-EB108470BFE2}"/>
                </a:ext>
              </a:extLst>
            </p:cNvPr>
            <p:cNvSpPr/>
            <p:nvPr/>
          </p:nvSpPr>
          <p:spPr>
            <a:xfrm>
              <a:off x="-4125690" y="-944441"/>
              <a:ext cx="49468" cy="158037"/>
            </a:xfrm>
            <a:custGeom>
              <a:avLst/>
              <a:gdLst/>
              <a:ahLst/>
              <a:cxnLst/>
              <a:rect l="l" t="t" r="r" b="b"/>
              <a:pathLst>
                <a:path w="683" h="2182" extrusionOk="0">
                  <a:moveTo>
                    <a:pt x="1" y="0"/>
                  </a:moveTo>
                  <a:lnTo>
                    <a:pt x="22" y="2181"/>
                  </a:lnTo>
                  <a:lnTo>
                    <a:pt x="74" y="2181"/>
                  </a:lnTo>
                  <a:cubicBezTo>
                    <a:pt x="273" y="2181"/>
                    <a:pt x="483" y="2171"/>
                    <a:pt x="682" y="2150"/>
                  </a:cubicBezTo>
                  <a:lnTo>
                    <a:pt x="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6" name="Google Shape;11146;p123">
              <a:extLst>
                <a:ext uri="{FF2B5EF4-FFF2-40B4-BE49-F238E27FC236}">
                  <a16:creationId xmlns:a16="http://schemas.microsoft.com/office/drawing/2014/main" id="{171643DC-0777-EC0C-7B4A-7D02C25A414F}"/>
                </a:ext>
              </a:extLst>
            </p:cNvPr>
            <p:cNvSpPr/>
            <p:nvPr/>
          </p:nvSpPr>
          <p:spPr>
            <a:xfrm>
              <a:off x="-4070210" y="-944441"/>
              <a:ext cx="45629" cy="154995"/>
            </a:xfrm>
            <a:custGeom>
              <a:avLst/>
              <a:gdLst/>
              <a:ahLst/>
              <a:cxnLst/>
              <a:rect l="l" t="t" r="r" b="b"/>
              <a:pathLst>
                <a:path w="630" h="2140" extrusionOk="0">
                  <a:moveTo>
                    <a:pt x="21" y="0"/>
                  </a:moveTo>
                  <a:lnTo>
                    <a:pt x="0" y="2139"/>
                  </a:lnTo>
                  <a:cubicBezTo>
                    <a:pt x="210" y="2108"/>
                    <a:pt x="399" y="2066"/>
                    <a:pt x="598" y="2014"/>
                  </a:cubicBezTo>
                  <a:lnTo>
                    <a:pt x="6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7" name="Google Shape;11147;p123">
              <a:extLst>
                <a:ext uri="{FF2B5EF4-FFF2-40B4-BE49-F238E27FC236}">
                  <a16:creationId xmlns:a16="http://schemas.microsoft.com/office/drawing/2014/main" id="{C5DFD075-F159-2930-C2C7-96A15457E25F}"/>
                </a:ext>
              </a:extLst>
            </p:cNvPr>
            <p:cNvSpPr/>
            <p:nvPr/>
          </p:nvSpPr>
          <p:spPr>
            <a:xfrm>
              <a:off x="-4213763" y="-926261"/>
              <a:ext cx="44905" cy="136816"/>
            </a:xfrm>
            <a:custGeom>
              <a:avLst/>
              <a:gdLst/>
              <a:ahLst/>
              <a:cxnLst/>
              <a:rect l="l" t="t" r="r" b="b"/>
              <a:pathLst>
                <a:path w="620" h="1889" extrusionOk="0">
                  <a:moveTo>
                    <a:pt x="0" y="1"/>
                  </a:moveTo>
                  <a:lnTo>
                    <a:pt x="21" y="1773"/>
                  </a:lnTo>
                  <a:cubicBezTo>
                    <a:pt x="210" y="1826"/>
                    <a:pt x="409" y="1868"/>
                    <a:pt x="619" y="1888"/>
                  </a:cubicBezTo>
                  <a:lnTo>
                    <a:pt x="577" y="4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8" name="Google Shape;11148;p123">
              <a:extLst>
                <a:ext uri="{FF2B5EF4-FFF2-40B4-BE49-F238E27FC236}">
                  <a16:creationId xmlns:a16="http://schemas.microsoft.com/office/drawing/2014/main" id="{8530E0EA-AC20-B8D6-FA3C-0023090659D7}"/>
                </a:ext>
              </a:extLst>
            </p:cNvPr>
            <p:cNvSpPr/>
            <p:nvPr/>
          </p:nvSpPr>
          <p:spPr>
            <a:xfrm>
              <a:off x="-4206954" y="-914093"/>
              <a:ext cx="29695" cy="12965"/>
            </a:xfrm>
            <a:custGeom>
              <a:avLst/>
              <a:gdLst/>
              <a:ahLst/>
              <a:cxnLst/>
              <a:rect l="l" t="t" r="r" b="b"/>
              <a:pathLst>
                <a:path w="410" h="179" extrusionOk="0">
                  <a:moveTo>
                    <a:pt x="1" y="1"/>
                  </a:moveTo>
                  <a:lnTo>
                    <a:pt x="1" y="179"/>
                  </a:lnTo>
                  <a:lnTo>
                    <a:pt x="410" y="179"/>
                  </a:lnTo>
                  <a:lnTo>
                    <a:pt x="3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123">
              <a:extLst>
                <a:ext uri="{FF2B5EF4-FFF2-40B4-BE49-F238E27FC236}">
                  <a16:creationId xmlns:a16="http://schemas.microsoft.com/office/drawing/2014/main" id="{E55C4E11-9D01-F1A3-6E65-8728952C8F28}"/>
                </a:ext>
              </a:extLst>
            </p:cNvPr>
            <p:cNvSpPr/>
            <p:nvPr/>
          </p:nvSpPr>
          <p:spPr>
            <a:xfrm>
              <a:off x="-4206954" y="-892075"/>
              <a:ext cx="29695" cy="13761"/>
            </a:xfrm>
            <a:custGeom>
              <a:avLst/>
              <a:gdLst/>
              <a:ahLst/>
              <a:cxnLst/>
              <a:rect l="l" t="t" r="r" b="b"/>
              <a:pathLst>
                <a:path w="410" h="190" extrusionOk="0">
                  <a:moveTo>
                    <a:pt x="1" y="1"/>
                  </a:moveTo>
                  <a:lnTo>
                    <a:pt x="11" y="190"/>
                  </a:lnTo>
                  <a:lnTo>
                    <a:pt x="410" y="190"/>
                  </a:lnTo>
                  <a:lnTo>
                    <a:pt x="41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123">
              <a:extLst>
                <a:ext uri="{FF2B5EF4-FFF2-40B4-BE49-F238E27FC236}">
                  <a16:creationId xmlns:a16="http://schemas.microsoft.com/office/drawing/2014/main" id="{502EFD70-8481-97B9-D81E-BA7ED6EFA48E}"/>
                </a:ext>
              </a:extLst>
            </p:cNvPr>
            <p:cNvSpPr/>
            <p:nvPr/>
          </p:nvSpPr>
          <p:spPr>
            <a:xfrm>
              <a:off x="-4159080" y="-933070"/>
              <a:ext cx="16803" cy="10719"/>
            </a:xfrm>
            <a:custGeom>
              <a:avLst/>
              <a:gdLst/>
              <a:ahLst/>
              <a:cxnLst/>
              <a:rect l="l" t="t" r="r" b="b"/>
              <a:pathLst>
                <a:path w="232" h="148" extrusionOk="0">
                  <a:moveTo>
                    <a:pt x="0" y="1"/>
                  </a:moveTo>
                  <a:lnTo>
                    <a:pt x="0" y="147"/>
                  </a:lnTo>
                  <a:lnTo>
                    <a:pt x="231" y="147"/>
                  </a:lnTo>
                  <a:lnTo>
                    <a:pt x="2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123">
              <a:extLst>
                <a:ext uri="{FF2B5EF4-FFF2-40B4-BE49-F238E27FC236}">
                  <a16:creationId xmlns:a16="http://schemas.microsoft.com/office/drawing/2014/main" id="{4F5702B5-693D-D8D6-EDE1-EEB13EB5D291}"/>
                </a:ext>
              </a:extLst>
            </p:cNvPr>
            <p:cNvSpPr/>
            <p:nvPr/>
          </p:nvSpPr>
          <p:spPr>
            <a:xfrm>
              <a:off x="-4207679" y="-744684"/>
              <a:ext cx="32737" cy="12168"/>
            </a:xfrm>
            <a:custGeom>
              <a:avLst/>
              <a:gdLst/>
              <a:ahLst/>
              <a:cxnLst/>
              <a:rect l="l" t="t" r="r" b="b"/>
              <a:pathLst>
                <a:path w="452" h="168" extrusionOk="0">
                  <a:moveTo>
                    <a:pt x="0" y="0"/>
                  </a:moveTo>
                  <a:lnTo>
                    <a:pt x="0" y="168"/>
                  </a:lnTo>
                  <a:lnTo>
                    <a:pt x="451" y="168"/>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123">
              <a:extLst>
                <a:ext uri="{FF2B5EF4-FFF2-40B4-BE49-F238E27FC236}">
                  <a16:creationId xmlns:a16="http://schemas.microsoft.com/office/drawing/2014/main" id="{86798805-E96D-B202-63DD-E8512F092442}"/>
                </a:ext>
              </a:extLst>
            </p:cNvPr>
            <p:cNvSpPr/>
            <p:nvPr/>
          </p:nvSpPr>
          <p:spPr>
            <a:xfrm>
              <a:off x="-4150750" y="-746205"/>
              <a:ext cx="5432" cy="9923"/>
            </a:xfrm>
            <a:custGeom>
              <a:avLst/>
              <a:gdLst/>
              <a:ahLst/>
              <a:cxnLst/>
              <a:rect l="l" t="t" r="r" b="b"/>
              <a:pathLst>
                <a:path w="75" h="137" extrusionOk="0">
                  <a:moveTo>
                    <a:pt x="43" y="0"/>
                  </a:moveTo>
                  <a:cubicBezTo>
                    <a:pt x="22" y="0"/>
                    <a:pt x="1" y="32"/>
                    <a:pt x="1" y="74"/>
                  </a:cubicBezTo>
                  <a:cubicBezTo>
                    <a:pt x="1" y="105"/>
                    <a:pt x="22" y="137"/>
                    <a:pt x="43" y="137"/>
                  </a:cubicBezTo>
                  <a:cubicBezTo>
                    <a:pt x="64" y="137"/>
                    <a:pt x="74" y="105"/>
                    <a:pt x="74" y="74"/>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123">
              <a:extLst>
                <a:ext uri="{FF2B5EF4-FFF2-40B4-BE49-F238E27FC236}">
                  <a16:creationId xmlns:a16="http://schemas.microsoft.com/office/drawing/2014/main" id="{DAE1F61B-1271-EFDA-9DB6-60809964685D}"/>
                </a:ext>
              </a:extLst>
            </p:cNvPr>
            <p:cNvSpPr/>
            <p:nvPr/>
          </p:nvSpPr>
          <p:spPr>
            <a:xfrm>
              <a:off x="-4121127" y="-933794"/>
              <a:ext cx="31216" cy="16731"/>
            </a:xfrm>
            <a:custGeom>
              <a:avLst/>
              <a:gdLst/>
              <a:ahLst/>
              <a:cxnLst/>
              <a:rect l="l" t="t" r="r" b="b"/>
              <a:pathLst>
                <a:path w="431" h="231" extrusionOk="0">
                  <a:moveTo>
                    <a:pt x="1" y="0"/>
                  </a:moveTo>
                  <a:lnTo>
                    <a:pt x="1" y="231"/>
                  </a:lnTo>
                  <a:lnTo>
                    <a:pt x="431" y="231"/>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4" name="Google Shape;11154;p123">
              <a:extLst>
                <a:ext uri="{FF2B5EF4-FFF2-40B4-BE49-F238E27FC236}">
                  <a16:creationId xmlns:a16="http://schemas.microsoft.com/office/drawing/2014/main" id="{5216410F-4FF7-166F-3F0A-DFA64A2104A7}"/>
                </a:ext>
              </a:extLst>
            </p:cNvPr>
            <p:cNvSpPr/>
            <p:nvPr/>
          </p:nvSpPr>
          <p:spPr>
            <a:xfrm>
              <a:off x="-4062605" y="-757649"/>
              <a:ext cx="27378" cy="25132"/>
            </a:xfrm>
            <a:custGeom>
              <a:avLst/>
              <a:gdLst/>
              <a:ahLst/>
              <a:cxnLst/>
              <a:rect l="l" t="t" r="r" b="b"/>
              <a:pathLst>
                <a:path w="378" h="347" extrusionOk="0">
                  <a:moveTo>
                    <a:pt x="0" y="1"/>
                  </a:moveTo>
                  <a:lnTo>
                    <a:pt x="0" y="347"/>
                  </a:lnTo>
                  <a:lnTo>
                    <a:pt x="378" y="347"/>
                  </a:lnTo>
                  <a:lnTo>
                    <a:pt x="36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5" name="Google Shape;11155;p123">
              <a:extLst>
                <a:ext uri="{FF2B5EF4-FFF2-40B4-BE49-F238E27FC236}">
                  <a16:creationId xmlns:a16="http://schemas.microsoft.com/office/drawing/2014/main" id="{D378FC38-2274-DA96-2D1D-C53E037A3FFF}"/>
                </a:ext>
              </a:extLst>
            </p:cNvPr>
            <p:cNvSpPr/>
            <p:nvPr/>
          </p:nvSpPr>
          <p:spPr>
            <a:xfrm>
              <a:off x="-4060360" y="-933794"/>
              <a:ext cx="32737" cy="16006"/>
            </a:xfrm>
            <a:custGeom>
              <a:avLst/>
              <a:gdLst/>
              <a:ahLst/>
              <a:cxnLst/>
              <a:rect l="l" t="t" r="r" b="b"/>
              <a:pathLst>
                <a:path w="452" h="221" extrusionOk="0">
                  <a:moveTo>
                    <a:pt x="1" y="0"/>
                  </a:moveTo>
                  <a:lnTo>
                    <a:pt x="1" y="220"/>
                  </a:lnTo>
                  <a:lnTo>
                    <a:pt x="452" y="220"/>
                  </a:lnTo>
                  <a:lnTo>
                    <a:pt x="4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6" name="Google Shape;11156;p123">
              <a:extLst>
                <a:ext uri="{FF2B5EF4-FFF2-40B4-BE49-F238E27FC236}">
                  <a16:creationId xmlns:a16="http://schemas.microsoft.com/office/drawing/2014/main" id="{77405530-79D1-F60B-5B4A-19C60A1F44EC}"/>
                </a:ext>
              </a:extLst>
            </p:cNvPr>
            <p:cNvSpPr/>
            <p:nvPr/>
          </p:nvSpPr>
          <p:spPr>
            <a:xfrm>
              <a:off x="-4102151" y="-747726"/>
              <a:ext cx="6156" cy="9923"/>
            </a:xfrm>
            <a:custGeom>
              <a:avLst/>
              <a:gdLst/>
              <a:ahLst/>
              <a:cxnLst/>
              <a:rect l="l" t="t" r="r" b="b"/>
              <a:pathLst>
                <a:path w="85" h="137" extrusionOk="0">
                  <a:moveTo>
                    <a:pt x="43" y="0"/>
                  </a:moveTo>
                  <a:cubicBezTo>
                    <a:pt x="22" y="0"/>
                    <a:pt x="1" y="32"/>
                    <a:pt x="1" y="63"/>
                  </a:cubicBezTo>
                  <a:cubicBezTo>
                    <a:pt x="1" y="105"/>
                    <a:pt x="22" y="137"/>
                    <a:pt x="43" y="137"/>
                  </a:cubicBezTo>
                  <a:cubicBezTo>
                    <a:pt x="64" y="137"/>
                    <a:pt x="85" y="105"/>
                    <a:pt x="85" y="63"/>
                  </a:cubicBezTo>
                  <a:cubicBezTo>
                    <a:pt x="85"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7" name="Google Shape;11157;p123">
              <a:extLst>
                <a:ext uri="{FF2B5EF4-FFF2-40B4-BE49-F238E27FC236}">
                  <a16:creationId xmlns:a16="http://schemas.microsoft.com/office/drawing/2014/main" id="{D4113EA2-1AA6-1369-D498-4340A0A15890}"/>
                </a:ext>
              </a:extLst>
            </p:cNvPr>
            <p:cNvSpPr/>
            <p:nvPr/>
          </p:nvSpPr>
          <p:spPr>
            <a:xfrm>
              <a:off x="-4106714" y="-902650"/>
              <a:ext cx="5432" cy="9923"/>
            </a:xfrm>
            <a:custGeom>
              <a:avLst/>
              <a:gdLst/>
              <a:ahLst/>
              <a:cxnLst/>
              <a:rect l="l" t="t" r="r" b="b"/>
              <a:pathLst>
                <a:path w="75" h="137" extrusionOk="0">
                  <a:moveTo>
                    <a:pt x="43" y="0"/>
                  </a:moveTo>
                  <a:cubicBezTo>
                    <a:pt x="22" y="0"/>
                    <a:pt x="1" y="31"/>
                    <a:pt x="1" y="73"/>
                  </a:cubicBezTo>
                  <a:cubicBezTo>
                    <a:pt x="1" y="105"/>
                    <a:pt x="22" y="136"/>
                    <a:pt x="43" y="136"/>
                  </a:cubicBezTo>
                  <a:cubicBezTo>
                    <a:pt x="64" y="136"/>
                    <a:pt x="74" y="105"/>
                    <a:pt x="74" y="73"/>
                  </a:cubicBezTo>
                  <a:cubicBezTo>
                    <a:pt x="74" y="31"/>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8" name="Google Shape;11158;p123">
              <a:extLst>
                <a:ext uri="{FF2B5EF4-FFF2-40B4-BE49-F238E27FC236}">
                  <a16:creationId xmlns:a16="http://schemas.microsoft.com/office/drawing/2014/main" id="{A4F72DF4-CFF9-A3C1-5DB0-B69E9FFFCB80}"/>
                </a:ext>
              </a:extLst>
            </p:cNvPr>
            <p:cNvSpPr/>
            <p:nvPr/>
          </p:nvSpPr>
          <p:spPr>
            <a:xfrm>
              <a:off x="-4052755" y="-780391"/>
              <a:ext cx="6156" cy="11444"/>
            </a:xfrm>
            <a:custGeom>
              <a:avLst/>
              <a:gdLst/>
              <a:ahLst/>
              <a:cxnLst/>
              <a:rect l="l" t="t" r="r" b="b"/>
              <a:pathLst>
                <a:path w="85" h="158" extrusionOk="0">
                  <a:moveTo>
                    <a:pt x="42" y="0"/>
                  </a:moveTo>
                  <a:cubicBezTo>
                    <a:pt x="21" y="0"/>
                    <a:pt x="0" y="32"/>
                    <a:pt x="0" y="84"/>
                  </a:cubicBezTo>
                  <a:cubicBezTo>
                    <a:pt x="0" y="126"/>
                    <a:pt x="21" y="158"/>
                    <a:pt x="42" y="158"/>
                  </a:cubicBezTo>
                  <a:cubicBezTo>
                    <a:pt x="63" y="158"/>
                    <a:pt x="84" y="126"/>
                    <a:pt x="84" y="84"/>
                  </a:cubicBezTo>
                  <a:cubicBezTo>
                    <a:pt x="84" y="32"/>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123">
              <a:extLst>
                <a:ext uri="{FF2B5EF4-FFF2-40B4-BE49-F238E27FC236}">
                  <a16:creationId xmlns:a16="http://schemas.microsoft.com/office/drawing/2014/main" id="{022211FB-27D9-0654-5DB8-82A7DB388152}"/>
                </a:ext>
              </a:extLst>
            </p:cNvPr>
            <p:cNvSpPr/>
            <p:nvPr/>
          </p:nvSpPr>
          <p:spPr>
            <a:xfrm>
              <a:off x="-3882622" y="-944441"/>
              <a:ext cx="49468" cy="224091"/>
            </a:xfrm>
            <a:custGeom>
              <a:avLst/>
              <a:gdLst/>
              <a:ahLst/>
              <a:cxnLst/>
              <a:rect l="l" t="t" r="r" b="b"/>
              <a:pathLst>
                <a:path w="683" h="3094" extrusionOk="0">
                  <a:moveTo>
                    <a:pt x="74" y="0"/>
                  </a:moveTo>
                  <a:lnTo>
                    <a:pt x="0" y="3094"/>
                  </a:lnTo>
                  <a:lnTo>
                    <a:pt x="682" y="3094"/>
                  </a:lnTo>
                  <a:lnTo>
                    <a:pt x="640"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123">
              <a:extLst>
                <a:ext uri="{FF2B5EF4-FFF2-40B4-BE49-F238E27FC236}">
                  <a16:creationId xmlns:a16="http://schemas.microsoft.com/office/drawing/2014/main" id="{465240EC-1772-4C73-158D-C01C4F7D2646}"/>
                </a:ext>
              </a:extLst>
            </p:cNvPr>
            <p:cNvSpPr/>
            <p:nvPr/>
          </p:nvSpPr>
          <p:spPr>
            <a:xfrm>
              <a:off x="-4015527" y="-882153"/>
              <a:ext cx="53234" cy="161803"/>
            </a:xfrm>
            <a:custGeom>
              <a:avLst/>
              <a:gdLst/>
              <a:ahLst/>
              <a:cxnLst/>
              <a:rect l="l" t="t" r="r" b="b"/>
              <a:pathLst>
                <a:path w="735" h="2234" extrusionOk="0">
                  <a:moveTo>
                    <a:pt x="0" y="0"/>
                  </a:moveTo>
                  <a:lnTo>
                    <a:pt x="0" y="2234"/>
                  </a:lnTo>
                  <a:lnTo>
                    <a:pt x="692" y="2234"/>
                  </a:lnTo>
                  <a:lnTo>
                    <a:pt x="73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123">
              <a:extLst>
                <a:ext uri="{FF2B5EF4-FFF2-40B4-BE49-F238E27FC236}">
                  <a16:creationId xmlns:a16="http://schemas.microsoft.com/office/drawing/2014/main" id="{DE65B749-A265-CF1C-1E80-BFE439DC411F}"/>
                </a:ext>
              </a:extLst>
            </p:cNvPr>
            <p:cNvSpPr/>
            <p:nvPr/>
          </p:nvSpPr>
          <p:spPr>
            <a:xfrm>
              <a:off x="-3824897" y="-944441"/>
              <a:ext cx="76049" cy="224091"/>
            </a:xfrm>
            <a:custGeom>
              <a:avLst/>
              <a:gdLst/>
              <a:ahLst/>
              <a:cxnLst/>
              <a:rect l="l" t="t" r="r" b="b"/>
              <a:pathLst>
                <a:path w="1050" h="3094" extrusionOk="0">
                  <a:moveTo>
                    <a:pt x="63" y="0"/>
                  </a:moveTo>
                  <a:lnTo>
                    <a:pt x="0" y="3094"/>
                  </a:lnTo>
                  <a:lnTo>
                    <a:pt x="1049" y="3094"/>
                  </a:lnTo>
                  <a:lnTo>
                    <a:pt x="923"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2" name="Google Shape;11162;p123">
              <a:extLst>
                <a:ext uri="{FF2B5EF4-FFF2-40B4-BE49-F238E27FC236}">
                  <a16:creationId xmlns:a16="http://schemas.microsoft.com/office/drawing/2014/main" id="{31460D60-5555-4FC5-EAB7-6F3E29B25754}"/>
                </a:ext>
              </a:extLst>
            </p:cNvPr>
            <p:cNvSpPr/>
            <p:nvPr/>
          </p:nvSpPr>
          <p:spPr>
            <a:xfrm>
              <a:off x="-3956281" y="-926261"/>
              <a:ext cx="66126" cy="205911"/>
            </a:xfrm>
            <a:custGeom>
              <a:avLst/>
              <a:gdLst/>
              <a:ahLst/>
              <a:cxnLst/>
              <a:rect l="l" t="t" r="r" b="b"/>
              <a:pathLst>
                <a:path w="913" h="2843" extrusionOk="0">
                  <a:moveTo>
                    <a:pt x="74" y="1"/>
                  </a:moveTo>
                  <a:lnTo>
                    <a:pt x="0" y="2843"/>
                  </a:lnTo>
                  <a:lnTo>
                    <a:pt x="913" y="2843"/>
                  </a:lnTo>
                  <a:lnTo>
                    <a:pt x="913" y="43"/>
                  </a:lnTo>
                  <a:lnTo>
                    <a:pt x="7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123">
              <a:extLst>
                <a:ext uri="{FF2B5EF4-FFF2-40B4-BE49-F238E27FC236}">
                  <a16:creationId xmlns:a16="http://schemas.microsoft.com/office/drawing/2014/main" id="{2A7119BB-BF93-E0D9-8C8B-66DC119B3652}"/>
                </a:ext>
              </a:extLst>
            </p:cNvPr>
            <p:cNvSpPr/>
            <p:nvPr/>
          </p:nvSpPr>
          <p:spPr>
            <a:xfrm>
              <a:off x="-3881101" y="-944441"/>
              <a:ext cx="47150" cy="158037"/>
            </a:xfrm>
            <a:custGeom>
              <a:avLst/>
              <a:gdLst/>
              <a:ahLst/>
              <a:cxnLst/>
              <a:rect l="l" t="t" r="r" b="b"/>
              <a:pathLst>
                <a:path w="651" h="2182" extrusionOk="0">
                  <a:moveTo>
                    <a:pt x="53" y="0"/>
                  </a:moveTo>
                  <a:lnTo>
                    <a:pt x="0" y="2150"/>
                  </a:lnTo>
                  <a:cubicBezTo>
                    <a:pt x="210" y="2171"/>
                    <a:pt x="430" y="2181"/>
                    <a:pt x="651" y="2181"/>
                  </a:cubicBezTo>
                  <a:lnTo>
                    <a:pt x="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123">
              <a:extLst>
                <a:ext uri="{FF2B5EF4-FFF2-40B4-BE49-F238E27FC236}">
                  <a16:creationId xmlns:a16="http://schemas.microsoft.com/office/drawing/2014/main" id="{88CBC482-9222-9A05-B3F5-488F900D40B1}"/>
                </a:ext>
              </a:extLst>
            </p:cNvPr>
            <p:cNvSpPr/>
            <p:nvPr/>
          </p:nvSpPr>
          <p:spPr>
            <a:xfrm>
              <a:off x="-4015527" y="-882153"/>
              <a:ext cx="52438" cy="82060"/>
            </a:xfrm>
            <a:custGeom>
              <a:avLst/>
              <a:gdLst/>
              <a:ahLst/>
              <a:cxnLst/>
              <a:rect l="l" t="t" r="r" b="b"/>
              <a:pathLst>
                <a:path w="724" h="1133" extrusionOk="0">
                  <a:moveTo>
                    <a:pt x="0" y="0"/>
                  </a:moveTo>
                  <a:lnTo>
                    <a:pt x="0" y="944"/>
                  </a:lnTo>
                  <a:cubicBezTo>
                    <a:pt x="231" y="1017"/>
                    <a:pt x="472" y="1080"/>
                    <a:pt x="703" y="1133"/>
                  </a:cubicBez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123">
              <a:extLst>
                <a:ext uri="{FF2B5EF4-FFF2-40B4-BE49-F238E27FC236}">
                  <a16:creationId xmlns:a16="http://schemas.microsoft.com/office/drawing/2014/main" id="{578E34CE-FB0B-C13B-23C2-FB47BDD9046D}"/>
                </a:ext>
              </a:extLst>
            </p:cNvPr>
            <p:cNvSpPr/>
            <p:nvPr/>
          </p:nvSpPr>
          <p:spPr>
            <a:xfrm>
              <a:off x="-3823376" y="-944441"/>
              <a:ext cx="71486" cy="158037"/>
            </a:xfrm>
            <a:custGeom>
              <a:avLst/>
              <a:gdLst/>
              <a:ahLst/>
              <a:cxnLst/>
              <a:rect l="l" t="t" r="r" b="b"/>
              <a:pathLst>
                <a:path w="987" h="2182" extrusionOk="0">
                  <a:moveTo>
                    <a:pt x="42" y="0"/>
                  </a:moveTo>
                  <a:lnTo>
                    <a:pt x="0" y="2181"/>
                  </a:lnTo>
                  <a:lnTo>
                    <a:pt x="74" y="2181"/>
                  </a:lnTo>
                  <a:cubicBezTo>
                    <a:pt x="388" y="2181"/>
                    <a:pt x="692" y="2171"/>
                    <a:pt x="986" y="2150"/>
                  </a:cubicBezTo>
                  <a:lnTo>
                    <a:pt x="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123">
              <a:extLst>
                <a:ext uri="{FF2B5EF4-FFF2-40B4-BE49-F238E27FC236}">
                  <a16:creationId xmlns:a16="http://schemas.microsoft.com/office/drawing/2014/main" id="{5DA3C204-AF59-162E-C493-6952DAA99DFF}"/>
                </a:ext>
              </a:extLst>
            </p:cNvPr>
            <p:cNvSpPr/>
            <p:nvPr/>
          </p:nvSpPr>
          <p:spPr>
            <a:xfrm>
              <a:off x="-3954760" y="-926261"/>
              <a:ext cx="64605" cy="136816"/>
            </a:xfrm>
            <a:custGeom>
              <a:avLst/>
              <a:gdLst/>
              <a:ahLst/>
              <a:cxnLst/>
              <a:rect l="l" t="t" r="r" b="b"/>
              <a:pathLst>
                <a:path w="892" h="1889" extrusionOk="0">
                  <a:moveTo>
                    <a:pt x="53" y="1"/>
                  </a:moveTo>
                  <a:lnTo>
                    <a:pt x="0" y="1773"/>
                  </a:lnTo>
                  <a:cubicBezTo>
                    <a:pt x="283" y="1826"/>
                    <a:pt x="587" y="1868"/>
                    <a:pt x="892" y="1888"/>
                  </a:cubicBezTo>
                  <a:lnTo>
                    <a:pt x="892" y="43"/>
                  </a:lnTo>
                  <a:lnTo>
                    <a:pt x="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123">
              <a:extLst>
                <a:ext uri="{FF2B5EF4-FFF2-40B4-BE49-F238E27FC236}">
                  <a16:creationId xmlns:a16="http://schemas.microsoft.com/office/drawing/2014/main" id="{ECDE6EF5-856E-22F1-9FB7-F592E94860B1}"/>
                </a:ext>
              </a:extLst>
            </p:cNvPr>
            <p:cNvSpPr/>
            <p:nvPr/>
          </p:nvSpPr>
          <p:spPr>
            <a:xfrm>
              <a:off x="-3942592" y="-914093"/>
              <a:ext cx="44108" cy="12965"/>
            </a:xfrm>
            <a:custGeom>
              <a:avLst/>
              <a:gdLst/>
              <a:ahLst/>
              <a:cxnLst/>
              <a:rect l="l" t="t" r="r" b="b"/>
              <a:pathLst>
                <a:path w="609" h="179" extrusionOk="0">
                  <a:moveTo>
                    <a:pt x="0" y="1"/>
                  </a:moveTo>
                  <a:lnTo>
                    <a:pt x="0" y="179"/>
                  </a:lnTo>
                  <a:lnTo>
                    <a:pt x="608" y="179"/>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8" name="Google Shape;11168;p123">
              <a:extLst>
                <a:ext uri="{FF2B5EF4-FFF2-40B4-BE49-F238E27FC236}">
                  <a16:creationId xmlns:a16="http://schemas.microsoft.com/office/drawing/2014/main" id="{782D34A2-4C8F-8E0C-F726-F26FB6D246E0}"/>
                </a:ext>
              </a:extLst>
            </p:cNvPr>
            <p:cNvSpPr/>
            <p:nvPr/>
          </p:nvSpPr>
          <p:spPr>
            <a:xfrm>
              <a:off x="-3942592" y="-892075"/>
              <a:ext cx="44108" cy="13761"/>
            </a:xfrm>
            <a:custGeom>
              <a:avLst/>
              <a:gdLst/>
              <a:ahLst/>
              <a:cxnLst/>
              <a:rect l="l" t="t" r="r" b="b"/>
              <a:pathLst>
                <a:path w="609" h="190" extrusionOk="0">
                  <a:moveTo>
                    <a:pt x="0" y="1"/>
                  </a:moveTo>
                  <a:lnTo>
                    <a:pt x="0" y="190"/>
                  </a:lnTo>
                  <a:lnTo>
                    <a:pt x="608" y="190"/>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9" name="Google Shape;11169;p123">
              <a:extLst>
                <a:ext uri="{FF2B5EF4-FFF2-40B4-BE49-F238E27FC236}">
                  <a16:creationId xmlns:a16="http://schemas.microsoft.com/office/drawing/2014/main" id="{B38634DD-EF70-50F7-739B-2FEA799B9E07}"/>
                </a:ext>
              </a:extLst>
            </p:cNvPr>
            <p:cNvSpPr/>
            <p:nvPr/>
          </p:nvSpPr>
          <p:spPr>
            <a:xfrm>
              <a:off x="-3871251" y="-933070"/>
              <a:ext cx="25929" cy="10719"/>
            </a:xfrm>
            <a:custGeom>
              <a:avLst/>
              <a:gdLst/>
              <a:ahLst/>
              <a:cxnLst/>
              <a:rect l="l" t="t" r="r" b="b"/>
              <a:pathLst>
                <a:path w="358" h="148" extrusionOk="0">
                  <a:moveTo>
                    <a:pt x="11" y="1"/>
                  </a:moveTo>
                  <a:lnTo>
                    <a:pt x="1" y="147"/>
                  </a:lnTo>
                  <a:lnTo>
                    <a:pt x="357" y="147"/>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123">
              <a:extLst>
                <a:ext uri="{FF2B5EF4-FFF2-40B4-BE49-F238E27FC236}">
                  <a16:creationId xmlns:a16="http://schemas.microsoft.com/office/drawing/2014/main" id="{21B23752-0790-F047-333F-9E1A134E4122}"/>
                </a:ext>
              </a:extLst>
            </p:cNvPr>
            <p:cNvSpPr/>
            <p:nvPr/>
          </p:nvSpPr>
          <p:spPr>
            <a:xfrm>
              <a:off x="-3950197" y="-744684"/>
              <a:ext cx="50192" cy="12168"/>
            </a:xfrm>
            <a:custGeom>
              <a:avLst/>
              <a:gdLst/>
              <a:ahLst/>
              <a:cxnLst/>
              <a:rect l="l" t="t" r="r" b="b"/>
              <a:pathLst>
                <a:path w="693" h="168" extrusionOk="0">
                  <a:moveTo>
                    <a:pt x="11" y="0"/>
                  </a:moveTo>
                  <a:lnTo>
                    <a:pt x="0" y="168"/>
                  </a:lnTo>
                  <a:lnTo>
                    <a:pt x="682" y="168"/>
                  </a:lnTo>
                  <a:lnTo>
                    <a:pt x="69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123">
              <a:extLst>
                <a:ext uri="{FF2B5EF4-FFF2-40B4-BE49-F238E27FC236}">
                  <a16:creationId xmlns:a16="http://schemas.microsoft.com/office/drawing/2014/main" id="{B2632004-2292-97E3-5A2F-4DF1E48BA9FA}"/>
                </a:ext>
              </a:extLst>
            </p:cNvPr>
            <p:cNvSpPr/>
            <p:nvPr/>
          </p:nvSpPr>
          <p:spPr>
            <a:xfrm>
              <a:off x="-3864370" y="-746205"/>
              <a:ext cx="8402" cy="9923"/>
            </a:xfrm>
            <a:custGeom>
              <a:avLst/>
              <a:gdLst/>
              <a:ahLst/>
              <a:cxnLst/>
              <a:rect l="l" t="t" r="r" b="b"/>
              <a:pathLst>
                <a:path w="116" h="137" extrusionOk="0">
                  <a:moveTo>
                    <a:pt x="63" y="0"/>
                  </a:moveTo>
                  <a:cubicBezTo>
                    <a:pt x="32" y="0"/>
                    <a:pt x="0" y="32"/>
                    <a:pt x="11" y="74"/>
                  </a:cubicBezTo>
                  <a:cubicBezTo>
                    <a:pt x="0" y="105"/>
                    <a:pt x="21" y="137"/>
                    <a:pt x="63" y="137"/>
                  </a:cubicBezTo>
                  <a:cubicBezTo>
                    <a:pt x="94" y="137"/>
                    <a:pt x="115" y="105"/>
                    <a:pt x="115" y="74"/>
                  </a:cubicBezTo>
                  <a:cubicBezTo>
                    <a:pt x="115" y="32"/>
                    <a:pt x="94"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123">
              <a:extLst>
                <a:ext uri="{FF2B5EF4-FFF2-40B4-BE49-F238E27FC236}">
                  <a16:creationId xmlns:a16="http://schemas.microsoft.com/office/drawing/2014/main" id="{A4276A1C-1671-AB10-EB12-D1436091A002}"/>
                </a:ext>
              </a:extLst>
            </p:cNvPr>
            <p:cNvSpPr/>
            <p:nvPr/>
          </p:nvSpPr>
          <p:spPr>
            <a:xfrm>
              <a:off x="-3814250" y="-933794"/>
              <a:ext cx="45629" cy="16731"/>
            </a:xfrm>
            <a:custGeom>
              <a:avLst/>
              <a:gdLst/>
              <a:ahLst/>
              <a:cxnLst/>
              <a:rect l="l" t="t" r="r" b="b"/>
              <a:pathLst>
                <a:path w="630" h="231" extrusionOk="0">
                  <a:moveTo>
                    <a:pt x="11" y="0"/>
                  </a:moveTo>
                  <a:lnTo>
                    <a:pt x="0" y="231"/>
                  </a:lnTo>
                  <a:lnTo>
                    <a:pt x="629" y="231"/>
                  </a:lnTo>
                  <a:lnTo>
                    <a:pt x="62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123">
              <a:extLst>
                <a:ext uri="{FF2B5EF4-FFF2-40B4-BE49-F238E27FC236}">
                  <a16:creationId xmlns:a16="http://schemas.microsoft.com/office/drawing/2014/main" id="{8635B22F-706F-F901-D92E-A6EE2AA66294}"/>
                </a:ext>
              </a:extLst>
            </p:cNvPr>
            <p:cNvSpPr/>
            <p:nvPr/>
          </p:nvSpPr>
          <p:spPr>
            <a:xfrm>
              <a:off x="-4010240" y="-873823"/>
              <a:ext cx="35779" cy="22887"/>
            </a:xfrm>
            <a:custGeom>
              <a:avLst/>
              <a:gdLst/>
              <a:ahLst/>
              <a:cxnLst/>
              <a:rect l="l" t="t" r="r" b="b"/>
              <a:pathLst>
                <a:path w="494" h="316" extrusionOk="0">
                  <a:moveTo>
                    <a:pt x="494" y="1"/>
                  </a:moveTo>
                  <a:lnTo>
                    <a:pt x="11" y="21"/>
                  </a:lnTo>
                  <a:lnTo>
                    <a:pt x="1" y="315"/>
                  </a:lnTo>
                  <a:lnTo>
                    <a:pt x="494" y="284"/>
                  </a:lnTo>
                  <a:lnTo>
                    <a:pt x="49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123">
              <a:extLst>
                <a:ext uri="{FF2B5EF4-FFF2-40B4-BE49-F238E27FC236}">
                  <a16:creationId xmlns:a16="http://schemas.microsoft.com/office/drawing/2014/main" id="{67CB1AD2-9713-AC5F-00D5-69C1A1FFA390}"/>
                </a:ext>
              </a:extLst>
            </p:cNvPr>
            <p:cNvSpPr/>
            <p:nvPr/>
          </p:nvSpPr>
          <p:spPr>
            <a:xfrm>
              <a:off x="-4009443" y="-747726"/>
              <a:ext cx="33462" cy="22815"/>
            </a:xfrm>
            <a:custGeom>
              <a:avLst/>
              <a:gdLst/>
              <a:ahLst/>
              <a:cxnLst/>
              <a:rect l="l" t="t" r="r" b="b"/>
              <a:pathLst>
                <a:path w="462" h="315" extrusionOk="0">
                  <a:moveTo>
                    <a:pt x="462" y="0"/>
                  </a:moveTo>
                  <a:lnTo>
                    <a:pt x="11" y="21"/>
                  </a:lnTo>
                  <a:lnTo>
                    <a:pt x="0" y="315"/>
                  </a:lnTo>
                  <a:lnTo>
                    <a:pt x="462" y="283"/>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123">
              <a:extLst>
                <a:ext uri="{FF2B5EF4-FFF2-40B4-BE49-F238E27FC236}">
                  <a16:creationId xmlns:a16="http://schemas.microsoft.com/office/drawing/2014/main" id="{069F6220-750C-726B-5E60-0292A613796D}"/>
                </a:ext>
              </a:extLst>
            </p:cNvPr>
            <p:cNvSpPr/>
            <p:nvPr/>
          </p:nvSpPr>
          <p:spPr>
            <a:xfrm>
              <a:off x="-3792232" y="-747726"/>
              <a:ext cx="9198" cy="9923"/>
            </a:xfrm>
            <a:custGeom>
              <a:avLst/>
              <a:gdLst/>
              <a:ahLst/>
              <a:cxnLst/>
              <a:rect l="l" t="t" r="r" b="b"/>
              <a:pathLst>
                <a:path w="127" h="137" extrusionOk="0">
                  <a:moveTo>
                    <a:pt x="63" y="0"/>
                  </a:moveTo>
                  <a:cubicBezTo>
                    <a:pt x="32" y="0"/>
                    <a:pt x="11" y="32"/>
                    <a:pt x="11" y="63"/>
                  </a:cubicBezTo>
                  <a:cubicBezTo>
                    <a:pt x="0" y="95"/>
                    <a:pt x="32" y="126"/>
                    <a:pt x="63" y="137"/>
                  </a:cubicBezTo>
                  <a:cubicBezTo>
                    <a:pt x="95" y="126"/>
                    <a:pt x="116" y="95"/>
                    <a:pt x="116" y="63"/>
                  </a:cubicBezTo>
                  <a:cubicBezTo>
                    <a:pt x="126" y="32"/>
                    <a:pt x="9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123">
              <a:extLst>
                <a:ext uri="{FF2B5EF4-FFF2-40B4-BE49-F238E27FC236}">
                  <a16:creationId xmlns:a16="http://schemas.microsoft.com/office/drawing/2014/main" id="{9B46BED7-C526-298B-EA2F-B2DE642A4765}"/>
                </a:ext>
              </a:extLst>
            </p:cNvPr>
            <p:cNvSpPr/>
            <p:nvPr/>
          </p:nvSpPr>
          <p:spPr>
            <a:xfrm>
              <a:off x="-3793753" y="-902650"/>
              <a:ext cx="8402" cy="9923"/>
            </a:xfrm>
            <a:custGeom>
              <a:avLst/>
              <a:gdLst/>
              <a:ahLst/>
              <a:cxnLst/>
              <a:rect l="l" t="t" r="r" b="b"/>
              <a:pathLst>
                <a:path w="116" h="137" extrusionOk="0">
                  <a:moveTo>
                    <a:pt x="63" y="0"/>
                  </a:moveTo>
                  <a:cubicBezTo>
                    <a:pt x="21" y="0"/>
                    <a:pt x="0" y="31"/>
                    <a:pt x="0" y="73"/>
                  </a:cubicBezTo>
                  <a:cubicBezTo>
                    <a:pt x="0" y="105"/>
                    <a:pt x="21" y="136"/>
                    <a:pt x="53" y="136"/>
                  </a:cubicBezTo>
                  <a:cubicBezTo>
                    <a:pt x="84" y="136"/>
                    <a:pt x="116" y="105"/>
                    <a:pt x="116" y="73"/>
                  </a:cubicBezTo>
                  <a:cubicBezTo>
                    <a:pt x="116" y="31"/>
                    <a:pt x="95" y="11"/>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7" name="Google Shape;11177;p123">
              <a:extLst>
                <a:ext uri="{FF2B5EF4-FFF2-40B4-BE49-F238E27FC236}">
                  <a16:creationId xmlns:a16="http://schemas.microsoft.com/office/drawing/2014/main" id="{7603CB69-EEFC-73C0-1004-99FB548670BD}"/>
                </a:ext>
              </a:extLst>
            </p:cNvPr>
            <p:cNvSpPr/>
            <p:nvPr/>
          </p:nvSpPr>
          <p:spPr>
            <a:xfrm>
              <a:off x="-5011992" y="-944441"/>
              <a:ext cx="54755" cy="224091"/>
            </a:xfrm>
            <a:custGeom>
              <a:avLst/>
              <a:gdLst/>
              <a:ahLst/>
              <a:cxnLst/>
              <a:rect l="l" t="t" r="r" b="b"/>
              <a:pathLst>
                <a:path w="756" h="3094" extrusionOk="0">
                  <a:moveTo>
                    <a:pt x="0" y="0"/>
                  </a:moveTo>
                  <a:lnTo>
                    <a:pt x="21" y="3094"/>
                  </a:lnTo>
                  <a:lnTo>
                    <a:pt x="755" y="3094"/>
                  </a:lnTo>
                  <a:lnTo>
                    <a:pt x="598"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8" name="Google Shape;11178;p123">
              <a:extLst>
                <a:ext uri="{FF2B5EF4-FFF2-40B4-BE49-F238E27FC236}">
                  <a16:creationId xmlns:a16="http://schemas.microsoft.com/office/drawing/2014/main" id="{287DD35B-EB79-84DD-FAD8-AC0EAA20ABBD}"/>
                </a:ext>
              </a:extLst>
            </p:cNvPr>
            <p:cNvSpPr/>
            <p:nvPr/>
          </p:nvSpPr>
          <p:spPr>
            <a:xfrm>
              <a:off x="-4304877" y="-882153"/>
              <a:ext cx="39545" cy="161803"/>
            </a:xfrm>
            <a:custGeom>
              <a:avLst/>
              <a:gdLst/>
              <a:ahLst/>
              <a:cxnLst/>
              <a:rect l="l" t="t" r="r" b="b"/>
              <a:pathLst>
                <a:path w="546" h="2234" extrusionOk="0">
                  <a:moveTo>
                    <a:pt x="31" y="0"/>
                  </a:moveTo>
                  <a:lnTo>
                    <a:pt x="0" y="2234"/>
                  </a:lnTo>
                  <a:lnTo>
                    <a:pt x="482" y="2234"/>
                  </a:lnTo>
                  <a:lnTo>
                    <a:pt x="54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9" name="Google Shape;11179;p123">
              <a:extLst>
                <a:ext uri="{FF2B5EF4-FFF2-40B4-BE49-F238E27FC236}">
                  <a16:creationId xmlns:a16="http://schemas.microsoft.com/office/drawing/2014/main" id="{771D5927-47AA-CBDD-CD74-3D4E56A16839}"/>
                </a:ext>
              </a:extLst>
            </p:cNvPr>
            <p:cNvSpPr/>
            <p:nvPr/>
          </p:nvSpPr>
          <p:spPr>
            <a:xfrm>
              <a:off x="-4951225" y="-944441"/>
              <a:ext cx="84378" cy="224091"/>
            </a:xfrm>
            <a:custGeom>
              <a:avLst/>
              <a:gdLst/>
              <a:ahLst/>
              <a:cxnLst/>
              <a:rect l="l" t="t" r="r" b="b"/>
              <a:pathLst>
                <a:path w="1165" h="3094" extrusionOk="0">
                  <a:moveTo>
                    <a:pt x="0" y="0"/>
                  </a:moveTo>
                  <a:lnTo>
                    <a:pt x="53" y="3094"/>
                  </a:lnTo>
                  <a:lnTo>
                    <a:pt x="1164" y="3094"/>
                  </a:lnTo>
                  <a:lnTo>
                    <a:pt x="923"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0" name="Google Shape;11180;p123">
              <a:extLst>
                <a:ext uri="{FF2B5EF4-FFF2-40B4-BE49-F238E27FC236}">
                  <a16:creationId xmlns:a16="http://schemas.microsoft.com/office/drawing/2014/main" id="{AE85D884-81AD-F226-F8C4-F0D949E94EE6}"/>
                </a:ext>
              </a:extLst>
            </p:cNvPr>
            <p:cNvSpPr/>
            <p:nvPr/>
          </p:nvSpPr>
          <p:spPr>
            <a:xfrm>
              <a:off x="-4863152" y="-944441"/>
              <a:ext cx="68444" cy="224091"/>
            </a:xfrm>
            <a:custGeom>
              <a:avLst/>
              <a:gdLst/>
              <a:ahLst/>
              <a:cxnLst/>
              <a:rect l="l" t="t" r="r" b="b"/>
              <a:pathLst>
                <a:path w="945" h="3094" extrusionOk="0">
                  <a:moveTo>
                    <a:pt x="32" y="0"/>
                  </a:moveTo>
                  <a:lnTo>
                    <a:pt x="1" y="3094"/>
                  </a:lnTo>
                  <a:lnTo>
                    <a:pt x="860" y="3094"/>
                  </a:lnTo>
                  <a:lnTo>
                    <a:pt x="944"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1" name="Google Shape;11181;p123">
              <a:extLst>
                <a:ext uri="{FF2B5EF4-FFF2-40B4-BE49-F238E27FC236}">
                  <a16:creationId xmlns:a16="http://schemas.microsoft.com/office/drawing/2014/main" id="{FAFDED0E-494C-1D93-5CC5-2FD602515CAA}"/>
                </a:ext>
              </a:extLst>
            </p:cNvPr>
            <p:cNvSpPr/>
            <p:nvPr/>
          </p:nvSpPr>
          <p:spPr>
            <a:xfrm>
              <a:off x="-5091011" y="-926261"/>
              <a:ext cx="73007" cy="205911"/>
            </a:xfrm>
            <a:custGeom>
              <a:avLst/>
              <a:gdLst/>
              <a:ahLst/>
              <a:cxnLst/>
              <a:rect l="l" t="t" r="r" b="b"/>
              <a:pathLst>
                <a:path w="1008" h="2843" extrusionOk="0">
                  <a:moveTo>
                    <a:pt x="1" y="1"/>
                  </a:moveTo>
                  <a:lnTo>
                    <a:pt x="32" y="2843"/>
                  </a:lnTo>
                  <a:lnTo>
                    <a:pt x="1007" y="2843"/>
                  </a:lnTo>
                  <a:lnTo>
                    <a:pt x="903" y="43"/>
                  </a:lnTo>
                  <a:lnTo>
                    <a:pt x="1"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123">
              <a:extLst>
                <a:ext uri="{FF2B5EF4-FFF2-40B4-BE49-F238E27FC236}">
                  <a16:creationId xmlns:a16="http://schemas.microsoft.com/office/drawing/2014/main" id="{043B19F8-FBA9-48C9-499B-3A542FD85284}"/>
                </a:ext>
              </a:extLst>
            </p:cNvPr>
            <p:cNvSpPr/>
            <p:nvPr/>
          </p:nvSpPr>
          <p:spPr>
            <a:xfrm>
              <a:off x="-5011992" y="-944441"/>
              <a:ext cx="51713" cy="158037"/>
            </a:xfrm>
            <a:custGeom>
              <a:avLst/>
              <a:gdLst/>
              <a:ahLst/>
              <a:cxnLst/>
              <a:rect l="l" t="t" r="r" b="b"/>
              <a:pathLst>
                <a:path w="714" h="2182" extrusionOk="0">
                  <a:moveTo>
                    <a:pt x="0" y="0"/>
                  </a:moveTo>
                  <a:lnTo>
                    <a:pt x="21" y="2150"/>
                  </a:lnTo>
                  <a:cubicBezTo>
                    <a:pt x="241" y="2171"/>
                    <a:pt x="472" y="2181"/>
                    <a:pt x="713" y="2181"/>
                  </a:cubicBezTo>
                  <a:lnTo>
                    <a:pt x="598"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123">
              <a:extLst>
                <a:ext uri="{FF2B5EF4-FFF2-40B4-BE49-F238E27FC236}">
                  <a16:creationId xmlns:a16="http://schemas.microsoft.com/office/drawing/2014/main" id="{F44F12FE-911B-2FCD-514C-F1F37A822470}"/>
                </a:ext>
              </a:extLst>
            </p:cNvPr>
            <p:cNvSpPr/>
            <p:nvPr/>
          </p:nvSpPr>
          <p:spPr>
            <a:xfrm>
              <a:off x="-4304153" y="-882153"/>
              <a:ext cx="38821" cy="82060"/>
            </a:xfrm>
            <a:custGeom>
              <a:avLst/>
              <a:gdLst/>
              <a:ahLst/>
              <a:cxnLst/>
              <a:rect l="l" t="t" r="r" b="b"/>
              <a:pathLst>
                <a:path w="536" h="1133" extrusionOk="0">
                  <a:moveTo>
                    <a:pt x="21" y="0"/>
                  </a:moveTo>
                  <a:lnTo>
                    <a:pt x="1" y="1133"/>
                  </a:lnTo>
                  <a:cubicBezTo>
                    <a:pt x="179" y="1080"/>
                    <a:pt x="347" y="1017"/>
                    <a:pt x="514" y="944"/>
                  </a:cubicBezTo>
                  <a:lnTo>
                    <a:pt x="5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123">
              <a:extLst>
                <a:ext uri="{FF2B5EF4-FFF2-40B4-BE49-F238E27FC236}">
                  <a16:creationId xmlns:a16="http://schemas.microsoft.com/office/drawing/2014/main" id="{F0324BBC-E0F9-2E92-13D1-65F579A3992C}"/>
                </a:ext>
              </a:extLst>
            </p:cNvPr>
            <p:cNvSpPr/>
            <p:nvPr/>
          </p:nvSpPr>
          <p:spPr>
            <a:xfrm>
              <a:off x="-4951225" y="-944441"/>
              <a:ext cx="79018" cy="158037"/>
            </a:xfrm>
            <a:custGeom>
              <a:avLst/>
              <a:gdLst/>
              <a:ahLst/>
              <a:cxnLst/>
              <a:rect l="l" t="t" r="r" b="b"/>
              <a:pathLst>
                <a:path w="1091" h="2182" extrusionOk="0">
                  <a:moveTo>
                    <a:pt x="0" y="0"/>
                  </a:moveTo>
                  <a:lnTo>
                    <a:pt x="42" y="2181"/>
                  </a:lnTo>
                  <a:lnTo>
                    <a:pt x="116" y="2181"/>
                  </a:lnTo>
                  <a:cubicBezTo>
                    <a:pt x="451" y="2181"/>
                    <a:pt x="776" y="2171"/>
                    <a:pt x="1091" y="2150"/>
                  </a:cubicBezTo>
                  <a:lnTo>
                    <a:pt x="923"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123">
              <a:extLst>
                <a:ext uri="{FF2B5EF4-FFF2-40B4-BE49-F238E27FC236}">
                  <a16:creationId xmlns:a16="http://schemas.microsoft.com/office/drawing/2014/main" id="{FE2B98D6-E0EE-FB67-5954-F2C354E9E7F2}"/>
                </a:ext>
              </a:extLst>
            </p:cNvPr>
            <p:cNvSpPr/>
            <p:nvPr/>
          </p:nvSpPr>
          <p:spPr>
            <a:xfrm>
              <a:off x="-4862356" y="-944441"/>
              <a:ext cx="67647" cy="154995"/>
            </a:xfrm>
            <a:custGeom>
              <a:avLst/>
              <a:gdLst/>
              <a:ahLst/>
              <a:cxnLst/>
              <a:rect l="l" t="t" r="r" b="b"/>
              <a:pathLst>
                <a:path w="934" h="2140" extrusionOk="0">
                  <a:moveTo>
                    <a:pt x="21" y="0"/>
                  </a:moveTo>
                  <a:lnTo>
                    <a:pt x="0" y="2139"/>
                  </a:lnTo>
                  <a:cubicBezTo>
                    <a:pt x="304" y="2108"/>
                    <a:pt x="598" y="2066"/>
                    <a:pt x="881" y="2014"/>
                  </a:cubicBezTo>
                  <a:lnTo>
                    <a:pt x="933"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123">
              <a:extLst>
                <a:ext uri="{FF2B5EF4-FFF2-40B4-BE49-F238E27FC236}">
                  <a16:creationId xmlns:a16="http://schemas.microsoft.com/office/drawing/2014/main" id="{FA9ADF14-A871-7726-0FBA-719658E485A6}"/>
                </a:ext>
              </a:extLst>
            </p:cNvPr>
            <p:cNvSpPr/>
            <p:nvPr/>
          </p:nvSpPr>
          <p:spPr>
            <a:xfrm>
              <a:off x="-5091011" y="-926261"/>
              <a:ext cx="70689" cy="136816"/>
            </a:xfrm>
            <a:custGeom>
              <a:avLst/>
              <a:gdLst/>
              <a:ahLst/>
              <a:cxnLst/>
              <a:rect l="l" t="t" r="r" b="b"/>
              <a:pathLst>
                <a:path w="976" h="1889" extrusionOk="0">
                  <a:moveTo>
                    <a:pt x="1" y="1"/>
                  </a:moveTo>
                  <a:lnTo>
                    <a:pt x="22" y="1773"/>
                  </a:lnTo>
                  <a:cubicBezTo>
                    <a:pt x="326" y="1826"/>
                    <a:pt x="640" y="1868"/>
                    <a:pt x="976" y="1888"/>
                  </a:cubicBezTo>
                  <a:lnTo>
                    <a:pt x="903" y="43"/>
                  </a:lnTo>
                  <a:lnTo>
                    <a:pt x="1"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7" name="Google Shape;11187;p123">
              <a:extLst>
                <a:ext uri="{FF2B5EF4-FFF2-40B4-BE49-F238E27FC236}">
                  <a16:creationId xmlns:a16="http://schemas.microsoft.com/office/drawing/2014/main" id="{6007A773-FAAF-0230-1246-37B3761A4B94}"/>
                </a:ext>
              </a:extLst>
            </p:cNvPr>
            <p:cNvSpPr/>
            <p:nvPr/>
          </p:nvSpPr>
          <p:spPr>
            <a:xfrm>
              <a:off x="-5081088" y="-914093"/>
              <a:ext cx="47150" cy="12965"/>
            </a:xfrm>
            <a:custGeom>
              <a:avLst/>
              <a:gdLst/>
              <a:ahLst/>
              <a:cxnLst/>
              <a:rect l="l" t="t" r="r" b="b"/>
              <a:pathLst>
                <a:path w="651" h="179" extrusionOk="0">
                  <a:moveTo>
                    <a:pt x="0" y="1"/>
                  </a:moveTo>
                  <a:lnTo>
                    <a:pt x="10" y="179"/>
                  </a:lnTo>
                  <a:lnTo>
                    <a:pt x="650" y="17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8" name="Google Shape;11188;p123">
              <a:extLst>
                <a:ext uri="{FF2B5EF4-FFF2-40B4-BE49-F238E27FC236}">
                  <a16:creationId xmlns:a16="http://schemas.microsoft.com/office/drawing/2014/main" id="{4705D5CA-BAA0-8485-9105-DA20B1944907}"/>
                </a:ext>
              </a:extLst>
            </p:cNvPr>
            <p:cNvSpPr/>
            <p:nvPr/>
          </p:nvSpPr>
          <p:spPr>
            <a:xfrm>
              <a:off x="-5080364" y="-892075"/>
              <a:ext cx="47150" cy="13761"/>
            </a:xfrm>
            <a:custGeom>
              <a:avLst/>
              <a:gdLst/>
              <a:ahLst/>
              <a:cxnLst/>
              <a:rect l="l" t="t" r="r" b="b"/>
              <a:pathLst>
                <a:path w="651" h="190" extrusionOk="0">
                  <a:moveTo>
                    <a:pt x="0" y="1"/>
                  </a:moveTo>
                  <a:lnTo>
                    <a:pt x="11" y="190"/>
                  </a:lnTo>
                  <a:lnTo>
                    <a:pt x="651" y="190"/>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123">
              <a:extLst>
                <a:ext uri="{FF2B5EF4-FFF2-40B4-BE49-F238E27FC236}">
                  <a16:creationId xmlns:a16="http://schemas.microsoft.com/office/drawing/2014/main" id="{6688B144-9D18-8107-8446-9678976D6E79}"/>
                </a:ext>
              </a:extLst>
            </p:cNvPr>
            <p:cNvSpPr/>
            <p:nvPr/>
          </p:nvSpPr>
          <p:spPr>
            <a:xfrm>
              <a:off x="-5005184" y="-933070"/>
              <a:ext cx="27450" cy="10719"/>
            </a:xfrm>
            <a:custGeom>
              <a:avLst/>
              <a:gdLst/>
              <a:ahLst/>
              <a:cxnLst/>
              <a:rect l="l" t="t" r="r" b="b"/>
              <a:pathLst>
                <a:path w="379" h="148" extrusionOk="0">
                  <a:moveTo>
                    <a:pt x="1" y="1"/>
                  </a:moveTo>
                  <a:lnTo>
                    <a:pt x="11" y="147"/>
                  </a:lnTo>
                  <a:lnTo>
                    <a:pt x="378" y="147"/>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123">
              <a:extLst>
                <a:ext uri="{FF2B5EF4-FFF2-40B4-BE49-F238E27FC236}">
                  <a16:creationId xmlns:a16="http://schemas.microsoft.com/office/drawing/2014/main" id="{D9270FC6-7841-87FD-B665-7CE8E56C7CAB}"/>
                </a:ext>
              </a:extLst>
            </p:cNvPr>
            <p:cNvSpPr/>
            <p:nvPr/>
          </p:nvSpPr>
          <p:spPr>
            <a:xfrm>
              <a:off x="-5082609" y="-744684"/>
              <a:ext cx="53234" cy="12168"/>
            </a:xfrm>
            <a:custGeom>
              <a:avLst/>
              <a:gdLst/>
              <a:ahLst/>
              <a:cxnLst/>
              <a:rect l="l" t="t" r="r" b="b"/>
              <a:pathLst>
                <a:path w="735" h="168" extrusionOk="0">
                  <a:moveTo>
                    <a:pt x="0" y="0"/>
                  </a:moveTo>
                  <a:lnTo>
                    <a:pt x="0" y="168"/>
                  </a:lnTo>
                  <a:lnTo>
                    <a:pt x="734" y="168"/>
                  </a:lnTo>
                  <a:lnTo>
                    <a:pt x="73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123">
              <a:extLst>
                <a:ext uri="{FF2B5EF4-FFF2-40B4-BE49-F238E27FC236}">
                  <a16:creationId xmlns:a16="http://schemas.microsoft.com/office/drawing/2014/main" id="{D8157CC2-4CBE-0144-496F-069BE6660E93}"/>
                </a:ext>
              </a:extLst>
            </p:cNvPr>
            <p:cNvSpPr/>
            <p:nvPr/>
          </p:nvSpPr>
          <p:spPr>
            <a:xfrm>
              <a:off x="-4991350" y="-743163"/>
              <a:ext cx="9778" cy="6881"/>
            </a:xfrm>
            <a:custGeom>
              <a:avLst/>
              <a:gdLst/>
              <a:ahLst/>
              <a:cxnLst/>
              <a:rect l="l" t="t" r="r" b="b"/>
              <a:pathLst>
                <a:path w="135" h="95" extrusionOk="0">
                  <a:moveTo>
                    <a:pt x="109" y="0"/>
                  </a:moveTo>
                  <a:cubicBezTo>
                    <a:pt x="67" y="0"/>
                    <a:pt x="0" y="87"/>
                    <a:pt x="72" y="95"/>
                  </a:cubicBezTo>
                  <a:cubicBezTo>
                    <a:pt x="103" y="84"/>
                    <a:pt x="124" y="63"/>
                    <a:pt x="135" y="32"/>
                  </a:cubicBezTo>
                  <a:cubicBezTo>
                    <a:pt x="132" y="9"/>
                    <a:pt x="122" y="0"/>
                    <a:pt x="109"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2" name="Google Shape;11192;p123">
              <a:extLst>
                <a:ext uri="{FF2B5EF4-FFF2-40B4-BE49-F238E27FC236}">
                  <a16:creationId xmlns:a16="http://schemas.microsoft.com/office/drawing/2014/main" id="{02024337-5E5F-A502-FD55-E3DDE68BA1F9}"/>
                </a:ext>
              </a:extLst>
            </p:cNvPr>
            <p:cNvSpPr/>
            <p:nvPr/>
          </p:nvSpPr>
          <p:spPr>
            <a:xfrm>
              <a:off x="-4943620" y="-933794"/>
              <a:ext cx="48671" cy="16731"/>
            </a:xfrm>
            <a:custGeom>
              <a:avLst/>
              <a:gdLst/>
              <a:ahLst/>
              <a:cxnLst/>
              <a:rect l="l" t="t" r="r" b="b"/>
              <a:pathLst>
                <a:path w="672" h="231" extrusionOk="0">
                  <a:moveTo>
                    <a:pt x="0" y="0"/>
                  </a:moveTo>
                  <a:lnTo>
                    <a:pt x="0" y="231"/>
                  </a:lnTo>
                  <a:lnTo>
                    <a:pt x="671" y="231"/>
                  </a:lnTo>
                  <a:lnTo>
                    <a:pt x="67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3" name="Google Shape;11193;p123">
              <a:extLst>
                <a:ext uri="{FF2B5EF4-FFF2-40B4-BE49-F238E27FC236}">
                  <a16:creationId xmlns:a16="http://schemas.microsoft.com/office/drawing/2014/main" id="{D2FBF2D8-EBD8-4C2F-1450-A250842BCFCF}"/>
                </a:ext>
              </a:extLst>
            </p:cNvPr>
            <p:cNvSpPr/>
            <p:nvPr/>
          </p:nvSpPr>
          <p:spPr>
            <a:xfrm>
              <a:off x="-4851781" y="-757649"/>
              <a:ext cx="40342" cy="25132"/>
            </a:xfrm>
            <a:custGeom>
              <a:avLst/>
              <a:gdLst/>
              <a:ahLst/>
              <a:cxnLst/>
              <a:rect l="l" t="t" r="r" b="b"/>
              <a:pathLst>
                <a:path w="557" h="347" extrusionOk="0">
                  <a:moveTo>
                    <a:pt x="1" y="1"/>
                  </a:moveTo>
                  <a:lnTo>
                    <a:pt x="1" y="347"/>
                  </a:lnTo>
                  <a:lnTo>
                    <a:pt x="557" y="347"/>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123">
              <a:extLst>
                <a:ext uri="{FF2B5EF4-FFF2-40B4-BE49-F238E27FC236}">
                  <a16:creationId xmlns:a16="http://schemas.microsoft.com/office/drawing/2014/main" id="{44D98F05-E538-89D3-8634-9C103634BD05}"/>
                </a:ext>
              </a:extLst>
            </p:cNvPr>
            <p:cNvSpPr/>
            <p:nvPr/>
          </p:nvSpPr>
          <p:spPr>
            <a:xfrm>
              <a:off x="-4295027" y="-873823"/>
              <a:ext cx="25132" cy="22887"/>
            </a:xfrm>
            <a:custGeom>
              <a:avLst/>
              <a:gdLst/>
              <a:ahLst/>
              <a:cxnLst/>
              <a:rect l="l" t="t" r="r" b="b"/>
              <a:pathLst>
                <a:path w="347" h="316" extrusionOk="0">
                  <a:moveTo>
                    <a:pt x="0" y="1"/>
                  </a:moveTo>
                  <a:lnTo>
                    <a:pt x="0" y="284"/>
                  </a:lnTo>
                  <a:lnTo>
                    <a:pt x="346" y="315"/>
                  </a:lnTo>
                  <a:lnTo>
                    <a:pt x="346" y="21"/>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5" name="Google Shape;11195;p123">
              <a:extLst>
                <a:ext uri="{FF2B5EF4-FFF2-40B4-BE49-F238E27FC236}">
                  <a16:creationId xmlns:a16="http://schemas.microsoft.com/office/drawing/2014/main" id="{396EAB34-89F7-BE27-737A-A19972F5C6D5}"/>
                </a:ext>
              </a:extLst>
            </p:cNvPr>
            <p:cNvSpPr/>
            <p:nvPr/>
          </p:nvSpPr>
          <p:spPr>
            <a:xfrm>
              <a:off x="-4297345" y="-747726"/>
              <a:ext cx="23611" cy="22815"/>
            </a:xfrm>
            <a:custGeom>
              <a:avLst/>
              <a:gdLst/>
              <a:ahLst/>
              <a:cxnLst/>
              <a:rect l="l" t="t" r="r" b="b"/>
              <a:pathLst>
                <a:path w="326" h="315" extrusionOk="0">
                  <a:moveTo>
                    <a:pt x="11" y="0"/>
                  </a:moveTo>
                  <a:lnTo>
                    <a:pt x="1" y="283"/>
                  </a:lnTo>
                  <a:lnTo>
                    <a:pt x="326" y="315"/>
                  </a:lnTo>
                  <a:lnTo>
                    <a:pt x="326" y="21"/>
                  </a:lnTo>
                  <a:lnTo>
                    <a:pt x="1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6" name="Google Shape;11196;p123">
              <a:extLst>
                <a:ext uri="{FF2B5EF4-FFF2-40B4-BE49-F238E27FC236}">
                  <a16:creationId xmlns:a16="http://schemas.microsoft.com/office/drawing/2014/main" id="{5A50C39D-F6CB-F2F3-5AFA-648D5BD3F60A}"/>
                </a:ext>
              </a:extLst>
            </p:cNvPr>
            <p:cNvSpPr/>
            <p:nvPr/>
          </p:nvSpPr>
          <p:spPr>
            <a:xfrm>
              <a:off x="-4848739" y="-933794"/>
              <a:ext cx="48671" cy="16006"/>
            </a:xfrm>
            <a:custGeom>
              <a:avLst/>
              <a:gdLst/>
              <a:ahLst/>
              <a:cxnLst/>
              <a:rect l="l" t="t" r="r" b="b"/>
              <a:pathLst>
                <a:path w="672" h="221" extrusionOk="0">
                  <a:moveTo>
                    <a:pt x="1" y="0"/>
                  </a:moveTo>
                  <a:lnTo>
                    <a:pt x="11" y="220"/>
                  </a:lnTo>
                  <a:lnTo>
                    <a:pt x="672" y="220"/>
                  </a:lnTo>
                  <a:lnTo>
                    <a:pt x="66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123">
              <a:extLst>
                <a:ext uri="{FF2B5EF4-FFF2-40B4-BE49-F238E27FC236}">
                  <a16:creationId xmlns:a16="http://schemas.microsoft.com/office/drawing/2014/main" id="{1D6E2B36-BDED-A611-4EE5-D1ABAA69B13C}"/>
                </a:ext>
              </a:extLst>
            </p:cNvPr>
            <p:cNvSpPr/>
            <p:nvPr/>
          </p:nvSpPr>
          <p:spPr>
            <a:xfrm>
              <a:off x="-4913997" y="-745336"/>
              <a:ext cx="9923" cy="7532"/>
            </a:xfrm>
            <a:custGeom>
              <a:avLst/>
              <a:gdLst/>
              <a:ahLst/>
              <a:cxnLst/>
              <a:rect l="l" t="t" r="r" b="b"/>
              <a:pathLst>
                <a:path w="137" h="104" extrusionOk="0">
                  <a:moveTo>
                    <a:pt x="108" y="0"/>
                  </a:moveTo>
                  <a:cubicBezTo>
                    <a:pt x="65" y="0"/>
                    <a:pt x="1" y="95"/>
                    <a:pt x="73" y="104"/>
                  </a:cubicBezTo>
                  <a:cubicBezTo>
                    <a:pt x="105" y="93"/>
                    <a:pt x="136" y="62"/>
                    <a:pt x="136" y="30"/>
                  </a:cubicBezTo>
                  <a:cubicBezTo>
                    <a:pt x="132" y="9"/>
                    <a:pt x="121" y="0"/>
                    <a:pt x="108"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123">
              <a:extLst>
                <a:ext uri="{FF2B5EF4-FFF2-40B4-BE49-F238E27FC236}">
                  <a16:creationId xmlns:a16="http://schemas.microsoft.com/office/drawing/2014/main" id="{A2D18E5C-AB60-D9CD-FD1B-1FCE9F50F929}"/>
                </a:ext>
              </a:extLst>
            </p:cNvPr>
            <p:cNvSpPr/>
            <p:nvPr/>
          </p:nvSpPr>
          <p:spPr>
            <a:xfrm>
              <a:off x="-4921602" y="-899535"/>
              <a:ext cx="9126" cy="6808"/>
            </a:xfrm>
            <a:custGeom>
              <a:avLst/>
              <a:gdLst/>
              <a:ahLst/>
              <a:cxnLst/>
              <a:rect l="l" t="t" r="r" b="b"/>
              <a:pathLst>
                <a:path w="126" h="94" extrusionOk="0">
                  <a:moveTo>
                    <a:pt x="103" y="0"/>
                  </a:moveTo>
                  <a:cubicBezTo>
                    <a:pt x="65" y="0"/>
                    <a:pt x="1" y="93"/>
                    <a:pt x="74" y="93"/>
                  </a:cubicBezTo>
                  <a:cubicBezTo>
                    <a:pt x="105" y="93"/>
                    <a:pt x="126" y="62"/>
                    <a:pt x="126" y="30"/>
                  </a:cubicBezTo>
                  <a:cubicBezTo>
                    <a:pt x="124" y="9"/>
                    <a:pt x="114" y="0"/>
                    <a:pt x="10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123">
              <a:extLst>
                <a:ext uri="{FF2B5EF4-FFF2-40B4-BE49-F238E27FC236}">
                  <a16:creationId xmlns:a16="http://schemas.microsoft.com/office/drawing/2014/main" id="{E776E1EE-D439-049F-0B85-1FE76FACBEC1}"/>
                </a:ext>
              </a:extLst>
            </p:cNvPr>
            <p:cNvSpPr/>
            <p:nvPr/>
          </p:nvSpPr>
          <p:spPr>
            <a:xfrm>
              <a:off x="-4837295" y="-780391"/>
              <a:ext cx="9923" cy="11444"/>
            </a:xfrm>
            <a:custGeom>
              <a:avLst/>
              <a:gdLst/>
              <a:ahLst/>
              <a:cxnLst/>
              <a:rect l="l" t="t" r="r" b="b"/>
              <a:pathLst>
                <a:path w="137" h="158" extrusionOk="0">
                  <a:moveTo>
                    <a:pt x="63" y="0"/>
                  </a:moveTo>
                  <a:cubicBezTo>
                    <a:pt x="32" y="0"/>
                    <a:pt x="0" y="42"/>
                    <a:pt x="0" y="84"/>
                  </a:cubicBezTo>
                  <a:cubicBezTo>
                    <a:pt x="0" y="116"/>
                    <a:pt x="32" y="158"/>
                    <a:pt x="63" y="158"/>
                  </a:cubicBezTo>
                  <a:cubicBezTo>
                    <a:pt x="105" y="158"/>
                    <a:pt x="136" y="116"/>
                    <a:pt x="126" y="84"/>
                  </a:cubicBezTo>
                  <a:cubicBezTo>
                    <a:pt x="136" y="42"/>
                    <a:pt x="10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123">
              <a:extLst>
                <a:ext uri="{FF2B5EF4-FFF2-40B4-BE49-F238E27FC236}">
                  <a16:creationId xmlns:a16="http://schemas.microsoft.com/office/drawing/2014/main" id="{BF7D782D-9653-2CE8-955A-F1F2ACB8BD40}"/>
                </a:ext>
              </a:extLst>
            </p:cNvPr>
            <p:cNvSpPr/>
            <p:nvPr/>
          </p:nvSpPr>
          <p:spPr>
            <a:xfrm>
              <a:off x="-4830125" y="-900404"/>
              <a:ext cx="11081" cy="9198"/>
            </a:xfrm>
            <a:custGeom>
              <a:avLst/>
              <a:gdLst/>
              <a:ahLst/>
              <a:cxnLst/>
              <a:rect l="l" t="t" r="r" b="b"/>
              <a:pathLst>
                <a:path w="153" h="127" extrusionOk="0">
                  <a:moveTo>
                    <a:pt x="75" y="0"/>
                  </a:moveTo>
                  <a:cubicBezTo>
                    <a:pt x="37" y="0"/>
                    <a:pt x="1" y="21"/>
                    <a:pt x="16" y="63"/>
                  </a:cubicBezTo>
                  <a:cubicBezTo>
                    <a:pt x="1" y="105"/>
                    <a:pt x="37" y="126"/>
                    <a:pt x="75" y="126"/>
                  </a:cubicBezTo>
                  <a:cubicBezTo>
                    <a:pt x="113" y="126"/>
                    <a:pt x="153" y="105"/>
                    <a:pt x="142" y="63"/>
                  </a:cubicBezTo>
                  <a:cubicBezTo>
                    <a:pt x="153" y="21"/>
                    <a:pt x="113" y="0"/>
                    <a:pt x="7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123">
              <a:extLst>
                <a:ext uri="{FF2B5EF4-FFF2-40B4-BE49-F238E27FC236}">
                  <a16:creationId xmlns:a16="http://schemas.microsoft.com/office/drawing/2014/main" id="{24380A7D-B871-287A-CDA2-EFFD0BABBE46}"/>
                </a:ext>
              </a:extLst>
            </p:cNvPr>
            <p:cNvSpPr/>
            <p:nvPr/>
          </p:nvSpPr>
          <p:spPr>
            <a:xfrm>
              <a:off x="-3742111" y="-345171"/>
              <a:ext cx="78294" cy="199755"/>
            </a:xfrm>
            <a:custGeom>
              <a:avLst/>
              <a:gdLst/>
              <a:ahLst/>
              <a:cxnLst/>
              <a:rect l="l" t="t" r="r" b="b"/>
              <a:pathLst>
                <a:path w="1081" h="2758" extrusionOk="0">
                  <a:moveTo>
                    <a:pt x="504" y="0"/>
                  </a:moveTo>
                  <a:lnTo>
                    <a:pt x="0" y="84"/>
                  </a:lnTo>
                  <a:lnTo>
                    <a:pt x="546" y="2758"/>
                  </a:lnTo>
                  <a:lnTo>
                    <a:pt x="1080" y="2622"/>
                  </a:lnTo>
                  <a:lnTo>
                    <a:pt x="504"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123">
              <a:extLst>
                <a:ext uri="{FF2B5EF4-FFF2-40B4-BE49-F238E27FC236}">
                  <a16:creationId xmlns:a16="http://schemas.microsoft.com/office/drawing/2014/main" id="{480025D6-3076-02BE-B0E6-B61C7822D745}"/>
                </a:ext>
              </a:extLst>
            </p:cNvPr>
            <p:cNvSpPr/>
            <p:nvPr/>
          </p:nvSpPr>
          <p:spPr>
            <a:xfrm>
              <a:off x="-3742908" y="-345171"/>
              <a:ext cx="63881" cy="121533"/>
            </a:xfrm>
            <a:custGeom>
              <a:avLst/>
              <a:gdLst/>
              <a:ahLst/>
              <a:cxnLst/>
              <a:rect l="l" t="t" r="r" b="b"/>
              <a:pathLst>
                <a:path w="882" h="1678" extrusionOk="0">
                  <a:moveTo>
                    <a:pt x="515" y="0"/>
                  </a:moveTo>
                  <a:lnTo>
                    <a:pt x="1" y="84"/>
                  </a:lnTo>
                  <a:lnTo>
                    <a:pt x="305" y="1552"/>
                  </a:lnTo>
                  <a:cubicBezTo>
                    <a:pt x="494" y="1615"/>
                    <a:pt x="683" y="1657"/>
                    <a:pt x="882" y="1678"/>
                  </a:cubicBezTo>
                  <a:lnTo>
                    <a:pt x="5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123">
              <a:extLst>
                <a:ext uri="{FF2B5EF4-FFF2-40B4-BE49-F238E27FC236}">
                  <a16:creationId xmlns:a16="http://schemas.microsoft.com/office/drawing/2014/main" id="{FC3E4642-F248-BFA8-634A-F909B2AEBBD3}"/>
                </a:ext>
              </a:extLst>
            </p:cNvPr>
            <p:cNvSpPr/>
            <p:nvPr/>
          </p:nvSpPr>
          <p:spPr>
            <a:xfrm>
              <a:off x="-3730740" y="-331555"/>
              <a:ext cx="25929" cy="26653"/>
            </a:xfrm>
            <a:custGeom>
              <a:avLst/>
              <a:gdLst/>
              <a:ahLst/>
              <a:cxnLst/>
              <a:rect l="l" t="t" r="r" b="b"/>
              <a:pathLst>
                <a:path w="358" h="368" extrusionOk="0">
                  <a:moveTo>
                    <a:pt x="284" y="1"/>
                  </a:moveTo>
                  <a:lnTo>
                    <a:pt x="1" y="11"/>
                  </a:lnTo>
                  <a:lnTo>
                    <a:pt x="74" y="368"/>
                  </a:lnTo>
                  <a:lnTo>
                    <a:pt x="357" y="357"/>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123">
              <a:extLst>
                <a:ext uri="{FF2B5EF4-FFF2-40B4-BE49-F238E27FC236}">
                  <a16:creationId xmlns:a16="http://schemas.microsoft.com/office/drawing/2014/main" id="{C952E5F3-EA8F-F354-22B2-3AF5D312573F}"/>
                </a:ext>
              </a:extLst>
            </p:cNvPr>
            <p:cNvSpPr/>
            <p:nvPr/>
          </p:nvSpPr>
          <p:spPr>
            <a:xfrm>
              <a:off x="-3698075" y="-179601"/>
              <a:ext cx="24408" cy="25857"/>
            </a:xfrm>
            <a:custGeom>
              <a:avLst/>
              <a:gdLst/>
              <a:ahLst/>
              <a:cxnLst/>
              <a:rect l="l" t="t" r="r" b="b"/>
              <a:pathLst>
                <a:path w="337" h="357" extrusionOk="0">
                  <a:moveTo>
                    <a:pt x="273" y="0"/>
                  </a:moveTo>
                  <a:lnTo>
                    <a:pt x="1" y="73"/>
                  </a:lnTo>
                  <a:lnTo>
                    <a:pt x="64" y="357"/>
                  </a:lnTo>
                  <a:lnTo>
                    <a:pt x="336" y="273"/>
                  </a:lnTo>
                  <a:lnTo>
                    <a:pt x="27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5" name="Google Shape;11205;p123">
              <a:extLst>
                <a:ext uri="{FF2B5EF4-FFF2-40B4-BE49-F238E27FC236}">
                  <a16:creationId xmlns:a16="http://schemas.microsoft.com/office/drawing/2014/main" id="{ED6E89F6-A3DD-AA83-D2A5-B32A6E787EDC}"/>
                </a:ext>
              </a:extLst>
            </p:cNvPr>
            <p:cNvSpPr/>
            <p:nvPr/>
          </p:nvSpPr>
          <p:spPr>
            <a:xfrm>
              <a:off x="-3714806" y="-298093"/>
              <a:ext cx="6953" cy="19773"/>
            </a:xfrm>
            <a:custGeom>
              <a:avLst/>
              <a:gdLst/>
              <a:ahLst/>
              <a:cxnLst/>
              <a:rect l="l" t="t" r="r" b="b"/>
              <a:pathLst>
                <a:path w="96" h="273" extrusionOk="0">
                  <a:moveTo>
                    <a:pt x="1" y="0"/>
                  </a:moveTo>
                  <a:lnTo>
                    <a:pt x="53" y="273"/>
                  </a:lnTo>
                  <a:lnTo>
                    <a:pt x="95" y="262"/>
                  </a:lnTo>
                  <a:lnTo>
                    <a:pt x="4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6" name="Google Shape;11206;p123">
              <a:extLst>
                <a:ext uri="{FF2B5EF4-FFF2-40B4-BE49-F238E27FC236}">
                  <a16:creationId xmlns:a16="http://schemas.microsoft.com/office/drawing/2014/main" id="{4A687560-86D6-89D0-0104-FC5DCC3808E9}"/>
                </a:ext>
              </a:extLst>
            </p:cNvPr>
            <p:cNvSpPr/>
            <p:nvPr/>
          </p:nvSpPr>
          <p:spPr>
            <a:xfrm>
              <a:off x="-3796795" y="-345171"/>
              <a:ext cx="78294" cy="199755"/>
            </a:xfrm>
            <a:custGeom>
              <a:avLst/>
              <a:gdLst/>
              <a:ahLst/>
              <a:cxnLst/>
              <a:rect l="l" t="t" r="r" b="b"/>
              <a:pathLst>
                <a:path w="1081" h="2758" extrusionOk="0">
                  <a:moveTo>
                    <a:pt x="514" y="0"/>
                  </a:moveTo>
                  <a:lnTo>
                    <a:pt x="0" y="84"/>
                  </a:lnTo>
                  <a:lnTo>
                    <a:pt x="546" y="2758"/>
                  </a:lnTo>
                  <a:lnTo>
                    <a:pt x="1080" y="2622"/>
                  </a:lnTo>
                  <a:lnTo>
                    <a:pt x="514"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123">
              <a:extLst>
                <a:ext uri="{FF2B5EF4-FFF2-40B4-BE49-F238E27FC236}">
                  <a16:creationId xmlns:a16="http://schemas.microsoft.com/office/drawing/2014/main" id="{645A3DA5-7CFB-13DF-FED6-7BB96743D41F}"/>
                </a:ext>
              </a:extLst>
            </p:cNvPr>
            <p:cNvSpPr/>
            <p:nvPr/>
          </p:nvSpPr>
          <p:spPr>
            <a:xfrm>
              <a:off x="-3796795" y="-345171"/>
              <a:ext cx="63881" cy="121533"/>
            </a:xfrm>
            <a:custGeom>
              <a:avLst/>
              <a:gdLst/>
              <a:ahLst/>
              <a:cxnLst/>
              <a:rect l="l" t="t" r="r" b="b"/>
              <a:pathLst>
                <a:path w="882" h="1678" extrusionOk="0">
                  <a:moveTo>
                    <a:pt x="514" y="0"/>
                  </a:moveTo>
                  <a:lnTo>
                    <a:pt x="0" y="84"/>
                  </a:lnTo>
                  <a:lnTo>
                    <a:pt x="304" y="1552"/>
                  </a:lnTo>
                  <a:cubicBezTo>
                    <a:pt x="493" y="1615"/>
                    <a:pt x="682" y="1657"/>
                    <a:pt x="881" y="1678"/>
                  </a:cubicBezTo>
                  <a:lnTo>
                    <a:pt x="5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123">
              <a:extLst>
                <a:ext uri="{FF2B5EF4-FFF2-40B4-BE49-F238E27FC236}">
                  <a16:creationId xmlns:a16="http://schemas.microsoft.com/office/drawing/2014/main" id="{CFD1F330-8760-F8F5-C82D-FE927AB13358}"/>
                </a:ext>
              </a:extLst>
            </p:cNvPr>
            <p:cNvSpPr/>
            <p:nvPr/>
          </p:nvSpPr>
          <p:spPr>
            <a:xfrm>
              <a:off x="-3785423" y="-331555"/>
              <a:ext cx="25929" cy="26653"/>
            </a:xfrm>
            <a:custGeom>
              <a:avLst/>
              <a:gdLst/>
              <a:ahLst/>
              <a:cxnLst/>
              <a:rect l="l" t="t" r="r" b="b"/>
              <a:pathLst>
                <a:path w="358" h="368" extrusionOk="0">
                  <a:moveTo>
                    <a:pt x="284" y="1"/>
                  </a:moveTo>
                  <a:lnTo>
                    <a:pt x="1" y="11"/>
                  </a:lnTo>
                  <a:lnTo>
                    <a:pt x="85" y="368"/>
                  </a:lnTo>
                  <a:lnTo>
                    <a:pt x="357" y="357"/>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9" name="Google Shape;11209;p123">
              <a:extLst>
                <a:ext uri="{FF2B5EF4-FFF2-40B4-BE49-F238E27FC236}">
                  <a16:creationId xmlns:a16="http://schemas.microsoft.com/office/drawing/2014/main" id="{093A03C2-FA3D-1C0B-40D9-704D21351169}"/>
                </a:ext>
              </a:extLst>
            </p:cNvPr>
            <p:cNvSpPr/>
            <p:nvPr/>
          </p:nvSpPr>
          <p:spPr>
            <a:xfrm>
              <a:off x="-3752758" y="-179601"/>
              <a:ext cx="24408" cy="25857"/>
            </a:xfrm>
            <a:custGeom>
              <a:avLst/>
              <a:gdLst/>
              <a:ahLst/>
              <a:cxnLst/>
              <a:rect l="l" t="t" r="r" b="b"/>
              <a:pathLst>
                <a:path w="337" h="357" extrusionOk="0">
                  <a:moveTo>
                    <a:pt x="284" y="0"/>
                  </a:moveTo>
                  <a:lnTo>
                    <a:pt x="1" y="73"/>
                  </a:lnTo>
                  <a:lnTo>
                    <a:pt x="64" y="357"/>
                  </a:lnTo>
                  <a:lnTo>
                    <a:pt x="336" y="273"/>
                  </a:lnTo>
                  <a:lnTo>
                    <a:pt x="28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123">
              <a:extLst>
                <a:ext uri="{FF2B5EF4-FFF2-40B4-BE49-F238E27FC236}">
                  <a16:creationId xmlns:a16="http://schemas.microsoft.com/office/drawing/2014/main" id="{D0355EA9-9DE1-450D-A0CA-52BDEB4C7C5D}"/>
                </a:ext>
              </a:extLst>
            </p:cNvPr>
            <p:cNvSpPr/>
            <p:nvPr/>
          </p:nvSpPr>
          <p:spPr>
            <a:xfrm>
              <a:off x="-3769489" y="-298093"/>
              <a:ext cx="6953" cy="19773"/>
            </a:xfrm>
            <a:custGeom>
              <a:avLst/>
              <a:gdLst/>
              <a:ahLst/>
              <a:cxnLst/>
              <a:rect l="l" t="t" r="r" b="b"/>
              <a:pathLst>
                <a:path w="96" h="273" extrusionOk="0">
                  <a:moveTo>
                    <a:pt x="1" y="0"/>
                  </a:moveTo>
                  <a:lnTo>
                    <a:pt x="53" y="273"/>
                  </a:lnTo>
                  <a:lnTo>
                    <a:pt x="95" y="262"/>
                  </a:lnTo>
                  <a:lnTo>
                    <a:pt x="4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123">
              <a:extLst>
                <a:ext uri="{FF2B5EF4-FFF2-40B4-BE49-F238E27FC236}">
                  <a16:creationId xmlns:a16="http://schemas.microsoft.com/office/drawing/2014/main" id="{3ACFDE00-1FDB-E44C-7439-C8A36CF31327}"/>
                </a:ext>
              </a:extLst>
            </p:cNvPr>
            <p:cNvSpPr/>
            <p:nvPr/>
          </p:nvSpPr>
          <p:spPr>
            <a:xfrm>
              <a:off x="-3884939" y="-351255"/>
              <a:ext cx="81336" cy="204390"/>
            </a:xfrm>
            <a:custGeom>
              <a:avLst/>
              <a:gdLst/>
              <a:ahLst/>
              <a:cxnLst/>
              <a:rect l="l" t="t" r="r" b="b"/>
              <a:pathLst>
                <a:path w="1123" h="2822" extrusionOk="0">
                  <a:moveTo>
                    <a:pt x="232" y="0"/>
                  </a:moveTo>
                  <a:lnTo>
                    <a:pt x="1" y="2821"/>
                  </a:lnTo>
                  <a:lnTo>
                    <a:pt x="1081" y="2821"/>
                  </a:lnTo>
                  <a:lnTo>
                    <a:pt x="1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2" name="Google Shape;11212;p123">
              <a:extLst>
                <a:ext uri="{FF2B5EF4-FFF2-40B4-BE49-F238E27FC236}">
                  <a16:creationId xmlns:a16="http://schemas.microsoft.com/office/drawing/2014/main" id="{87CD5B69-9B94-AC03-6CA8-C43695AE0AC7}"/>
                </a:ext>
              </a:extLst>
            </p:cNvPr>
            <p:cNvSpPr/>
            <p:nvPr/>
          </p:nvSpPr>
          <p:spPr>
            <a:xfrm>
              <a:off x="-4222889" y="-351255"/>
              <a:ext cx="38024" cy="204390"/>
            </a:xfrm>
            <a:custGeom>
              <a:avLst/>
              <a:gdLst/>
              <a:ahLst/>
              <a:cxnLst/>
              <a:rect l="l" t="t" r="r" b="b"/>
              <a:pathLst>
                <a:path w="525" h="2822" extrusionOk="0">
                  <a:moveTo>
                    <a:pt x="1" y="0"/>
                  </a:moveTo>
                  <a:lnTo>
                    <a:pt x="22" y="2821"/>
                  </a:lnTo>
                  <a:lnTo>
                    <a:pt x="525" y="282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3" name="Google Shape;11213;p123">
              <a:extLst>
                <a:ext uri="{FF2B5EF4-FFF2-40B4-BE49-F238E27FC236}">
                  <a16:creationId xmlns:a16="http://schemas.microsoft.com/office/drawing/2014/main" id="{BBB2A95B-AC7B-16C9-31D2-6CD2134D92C4}"/>
                </a:ext>
              </a:extLst>
            </p:cNvPr>
            <p:cNvSpPr/>
            <p:nvPr/>
          </p:nvSpPr>
          <p:spPr>
            <a:xfrm>
              <a:off x="-3963886" y="-351255"/>
              <a:ext cx="70689" cy="204390"/>
            </a:xfrm>
            <a:custGeom>
              <a:avLst/>
              <a:gdLst/>
              <a:ahLst/>
              <a:cxnLst/>
              <a:rect l="l" t="t" r="r" b="b"/>
              <a:pathLst>
                <a:path w="976" h="2822" extrusionOk="0">
                  <a:moveTo>
                    <a:pt x="0" y="0"/>
                  </a:moveTo>
                  <a:lnTo>
                    <a:pt x="84" y="2821"/>
                  </a:lnTo>
                  <a:lnTo>
                    <a:pt x="976" y="2821"/>
                  </a:lnTo>
                  <a:lnTo>
                    <a:pt x="9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123">
              <a:extLst>
                <a:ext uri="{FF2B5EF4-FFF2-40B4-BE49-F238E27FC236}">
                  <a16:creationId xmlns:a16="http://schemas.microsoft.com/office/drawing/2014/main" id="{F44B5DDB-C329-C35E-55C3-84E2FC18234F}"/>
                </a:ext>
              </a:extLst>
            </p:cNvPr>
            <p:cNvSpPr/>
            <p:nvPr/>
          </p:nvSpPr>
          <p:spPr>
            <a:xfrm>
              <a:off x="-4137061" y="-295051"/>
              <a:ext cx="51713" cy="148187"/>
            </a:xfrm>
            <a:custGeom>
              <a:avLst/>
              <a:gdLst/>
              <a:ahLst/>
              <a:cxnLst/>
              <a:rect l="l" t="t" r="r" b="b"/>
              <a:pathLst>
                <a:path w="714" h="2046" extrusionOk="0">
                  <a:moveTo>
                    <a:pt x="42" y="0"/>
                  </a:moveTo>
                  <a:lnTo>
                    <a:pt x="1" y="2045"/>
                  </a:lnTo>
                  <a:lnTo>
                    <a:pt x="714" y="2045"/>
                  </a:lnTo>
                  <a:lnTo>
                    <a:pt x="6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5" name="Google Shape;11215;p123">
              <a:extLst>
                <a:ext uri="{FF2B5EF4-FFF2-40B4-BE49-F238E27FC236}">
                  <a16:creationId xmlns:a16="http://schemas.microsoft.com/office/drawing/2014/main" id="{21FA6F93-D595-40C4-8196-87CBB2A2640F}"/>
                </a:ext>
              </a:extLst>
            </p:cNvPr>
            <p:cNvSpPr/>
            <p:nvPr/>
          </p:nvSpPr>
          <p:spPr>
            <a:xfrm>
              <a:off x="-4077815" y="-351255"/>
              <a:ext cx="41863" cy="204390"/>
            </a:xfrm>
            <a:custGeom>
              <a:avLst/>
              <a:gdLst/>
              <a:ahLst/>
              <a:cxnLst/>
              <a:rect l="l" t="t" r="r" b="b"/>
              <a:pathLst>
                <a:path w="578" h="2822" extrusionOk="0">
                  <a:moveTo>
                    <a:pt x="21" y="0"/>
                  </a:moveTo>
                  <a:lnTo>
                    <a:pt x="0" y="2821"/>
                  </a:lnTo>
                  <a:lnTo>
                    <a:pt x="514" y="2821"/>
                  </a:lnTo>
                  <a:lnTo>
                    <a:pt x="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6" name="Google Shape;11216;p123">
              <a:extLst>
                <a:ext uri="{FF2B5EF4-FFF2-40B4-BE49-F238E27FC236}">
                  <a16:creationId xmlns:a16="http://schemas.microsoft.com/office/drawing/2014/main" id="{9234EAB7-940C-D7F3-1AE2-B7BAED57A040}"/>
                </a:ext>
              </a:extLst>
            </p:cNvPr>
            <p:cNvSpPr/>
            <p:nvPr/>
          </p:nvSpPr>
          <p:spPr>
            <a:xfrm>
              <a:off x="-4032982" y="-331555"/>
              <a:ext cx="68372" cy="184690"/>
            </a:xfrm>
            <a:custGeom>
              <a:avLst/>
              <a:gdLst/>
              <a:ahLst/>
              <a:cxnLst/>
              <a:rect l="l" t="t" r="r" b="b"/>
              <a:pathLst>
                <a:path w="944" h="2550" extrusionOk="0">
                  <a:moveTo>
                    <a:pt x="871" y="1"/>
                  </a:moveTo>
                  <a:lnTo>
                    <a:pt x="84" y="74"/>
                  </a:lnTo>
                  <a:lnTo>
                    <a:pt x="0" y="2549"/>
                  </a:lnTo>
                  <a:lnTo>
                    <a:pt x="944" y="2549"/>
                  </a:lnTo>
                  <a:lnTo>
                    <a:pt x="8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7" name="Google Shape;11217;p123">
              <a:extLst>
                <a:ext uri="{FF2B5EF4-FFF2-40B4-BE49-F238E27FC236}">
                  <a16:creationId xmlns:a16="http://schemas.microsoft.com/office/drawing/2014/main" id="{9EB7A02D-ADFB-F44E-5AB4-77E01F606ED0}"/>
                </a:ext>
              </a:extLst>
            </p:cNvPr>
            <p:cNvSpPr/>
            <p:nvPr/>
          </p:nvSpPr>
          <p:spPr>
            <a:xfrm>
              <a:off x="-3884939" y="-260865"/>
              <a:ext cx="79888" cy="114001"/>
            </a:xfrm>
            <a:custGeom>
              <a:avLst/>
              <a:gdLst/>
              <a:ahLst/>
              <a:cxnLst/>
              <a:rect l="l" t="t" r="r" b="b"/>
              <a:pathLst>
                <a:path w="1103" h="1574" extrusionOk="0">
                  <a:moveTo>
                    <a:pt x="127" y="0"/>
                  </a:moveTo>
                  <a:lnTo>
                    <a:pt x="1" y="1573"/>
                  </a:lnTo>
                  <a:lnTo>
                    <a:pt x="1081" y="1573"/>
                  </a:lnTo>
                  <a:lnTo>
                    <a:pt x="1102" y="283"/>
                  </a:lnTo>
                  <a:cubicBezTo>
                    <a:pt x="787" y="157"/>
                    <a:pt x="462" y="63"/>
                    <a:pt x="127"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8" name="Google Shape;11218;p123">
              <a:extLst>
                <a:ext uri="{FF2B5EF4-FFF2-40B4-BE49-F238E27FC236}">
                  <a16:creationId xmlns:a16="http://schemas.microsoft.com/office/drawing/2014/main" id="{231FBBCB-C0C0-7793-FCE3-6B23BD8B512B}"/>
                </a:ext>
              </a:extLst>
            </p:cNvPr>
            <p:cNvSpPr/>
            <p:nvPr/>
          </p:nvSpPr>
          <p:spPr>
            <a:xfrm>
              <a:off x="-4222092" y="-221392"/>
              <a:ext cx="37228" cy="74528"/>
            </a:xfrm>
            <a:custGeom>
              <a:avLst/>
              <a:gdLst/>
              <a:ahLst/>
              <a:cxnLst/>
              <a:rect l="l" t="t" r="r" b="b"/>
              <a:pathLst>
                <a:path w="514" h="1029" extrusionOk="0">
                  <a:moveTo>
                    <a:pt x="0" y="0"/>
                  </a:moveTo>
                  <a:lnTo>
                    <a:pt x="0" y="1028"/>
                  </a:lnTo>
                  <a:lnTo>
                    <a:pt x="514" y="1028"/>
                  </a:lnTo>
                  <a:lnTo>
                    <a:pt x="482" y="378"/>
                  </a:lnTo>
                  <a:cubicBezTo>
                    <a:pt x="336" y="242"/>
                    <a:pt x="168" y="116"/>
                    <a:pt x="0"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123">
              <a:extLst>
                <a:ext uri="{FF2B5EF4-FFF2-40B4-BE49-F238E27FC236}">
                  <a16:creationId xmlns:a16="http://schemas.microsoft.com/office/drawing/2014/main" id="{EFA45324-1B35-9641-60E8-E6F497C8D4CD}"/>
                </a:ext>
              </a:extLst>
            </p:cNvPr>
            <p:cNvSpPr/>
            <p:nvPr/>
          </p:nvSpPr>
          <p:spPr>
            <a:xfrm>
              <a:off x="-3961641" y="-270788"/>
              <a:ext cx="68444" cy="123923"/>
            </a:xfrm>
            <a:custGeom>
              <a:avLst/>
              <a:gdLst/>
              <a:ahLst/>
              <a:cxnLst/>
              <a:rect l="l" t="t" r="r" b="b"/>
              <a:pathLst>
                <a:path w="945" h="1711" extrusionOk="0">
                  <a:moveTo>
                    <a:pt x="1" y="1"/>
                  </a:moveTo>
                  <a:lnTo>
                    <a:pt x="53" y="1710"/>
                  </a:lnTo>
                  <a:lnTo>
                    <a:pt x="945" y="1710"/>
                  </a:lnTo>
                  <a:lnTo>
                    <a:pt x="924" y="95"/>
                  </a:lnTo>
                  <a:cubicBezTo>
                    <a:pt x="620" y="43"/>
                    <a:pt x="315" y="11"/>
                    <a:pt x="1"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123">
              <a:extLst>
                <a:ext uri="{FF2B5EF4-FFF2-40B4-BE49-F238E27FC236}">
                  <a16:creationId xmlns:a16="http://schemas.microsoft.com/office/drawing/2014/main" id="{31B6D9E6-BB52-75DD-B99C-978AABBC7593}"/>
                </a:ext>
              </a:extLst>
            </p:cNvPr>
            <p:cNvSpPr/>
            <p:nvPr/>
          </p:nvSpPr>
          <p:spPr>
            <a:xfrm>
              <a:off x="-4137061" y="-262386"/>
              <a:ext cx="51713" cy="115522"/>
            </a:xfrm>
            <a:custGeom>
              <a:avLst/>
              <a:gdLst/>
              <a:ahLst/>
              <a:cxnLst/>
              <a:rect l="l" t="t" r="r" b="b"/>
              <a:pathLst>
                <a:path w="714" h="1595" extrusionOk="0">
                  <a:moveTo>
                    <a:pt x="682" y="0"/>
                  </a:moveTo>
                  <a:cubicBezTo>
                    <a:pt x="462" y="42"/>
                    <a:pt x="242" y="94"/>
                    <a:pt x="32" y="147"/>
                  </a:cubicBezTo>
                  <a:lnTo>
                    <a:pt x="1" y="1594"/>
                  </a:lnTo>
                  <a:lnTo>
                    <a:pt x="1" y="1594"/>
                  </a:lnTo>
                  <a:lnTo>
                    <a:pt x="714" y="1584"/>
                  </a:lnTo>
                  <a:lnTo>
                    <a:pt x="682"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123">
              <a:extLst>
                <a:ext uri="{FF2B5EF4-FFF2-40B4-BE49-F238E27FC236}">
                  <a16:creationId xmlns:a16="http://schemas.microsoft.com/office/drawing/2014/main" id="{C8AE1BD8-62AC-2D9F-21D4-C5CB68CD3CB0}"/>
                </a:ext>
              </a:extLst>
            </p:cNvPr>
            <p:cNvSpPr/>
            <p:nvPr/>
          </p:nvSpPr>
          <p:spPr>
            <a:xfrm>
              <a:off x="-4077815" y="-268470"/>
              <a:ext cx="39545" cy="121606"/>
            </a:xfrm>
            <a:custGeom>
              <a:avLst/>
              <a:gdLst/>
              <a:ahLst/>
              <a:cxnLst/>
              <a:rect l="l" t="t" r="r" b="b"/>
              <a:pathLst>
                <a:path w="546" h="1679" extrusionOk="0">
                  <a:moveTo>
                    <a:pt x="546" y="0"/>
                  </a:moveTo>
                  <a:lnTo>
                    <a:pt x="546" y="0"/>
                  </a:lnTo>
                  <a:cubicBezTo>
                    <a:pt x="367" y="21"/>
                    <a:pt x="189" y="42"/>
                    <a:pt x="11" y="74"/>
                  </a:cubicBezTo>
                  <a:lnTo>
                    <a:pt x="0" y="1678"/>
                  </a:lnTo>
                  <a:lnTo>
                    <a:pt x="514" y="1678"/>
                  </a:lnTo>
                  <a:lnTo>
                    <a:pt x="546"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2" name="Google Shape;11222;p123">
              <a:extLst>
                <a:ext uri="{FF2B5EF4-FFF2-40B4-BE49-F238E27FC236}">
                  <a16:creationId xmlns:a16="http://schemas.microsoft.com/office/drawing/2014/main" id="{DDF4DCC8-6102-8517-54A7-7AF7FE997847}"/>
                </a:ext>
              </a:extLst>
            </p:cNvPr>
            <p:cNvSpPr/>
            <p:nvPr/>
          </p:nvSpPr>
          <p:spPr>
            <a:xfrm>
              <a:off x="-4032982" y="-271077"/>
              <a:ext cx="68372" cy="124213"/>
            </a:xfrm>
            <a:custGeom>
              <a:avLst/>
              <a:gdLst/>
              <a:ahLst/>
              <a:cxnLst/>
              <a:rect l="l" t="t" r="r" b="b"/>
              <a:pathLst>
                <a:path w="944" h="1715" extrusionOk="0">
                  <a:moveTo>
                    <a:pt x="666" y="1"/>
                  </a:moveTo>
                  <a:cubicBezTo>
                    <a:pt x="461" y="1"/>
                    <a:pt x="260" y="10"/>
                    <a:pt x="53" y="26"/>
                  </a:cubicBezTo>
                  <a:lnTo>
                    <a:pt x="0" y="1714"/>
                  </a:lnTo>
                  <a:lnTo>
                    <a:pt x="944" y="1704"/>
                  </a:lnTo>
                  <a:lnTo>
                    <a:pt x="891" y="5"/>
                  </a:lnTo>
                  <a:cubicBezTo>
                    <a:pt x="816" y="2"/>
                    <a:pt x="741" y="1"/>
                    <a:pt x="666"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3" name="Google Shape;11223;p123">
              <a:extLst>
                <a:ext uri="{FF2B5EF4-FFF2-40B4-BE49-F238E27FC236}">
                  <a16:creationId xmlns:a16="http://schemas.microsoft.com/office/drawing/2014/main" id="{FC8657E9-28C4-8247-D0B8-7613A7CA6BD0}"/>
                </a:ext>
              </a:extLst>
            </p:cNvPr>
            <p:cNvSpPr/>
            <p:nvPr/>
          </p:nvSpPr>
          <p:spPr>
            <a:xfrm>
              <a:off x="-3944910" y="-169026"/>
              <a:ext cx="42587" cy="13037"/>
            </a:xfrm>
            <a:custGeom>
              <a:avLst/>
              <a:gdLst/>
              <a:ahLst/>
              <a:cxnLst/>
              <a:rect l="l" t="t" r="r" b="b"/>
              <a:pathLst>
                <a:path w="588" h="180" extrusionOk="0">
                  <a:moveTo>
                    <a:pt x="1" y="1"/>
                  </a:moveTo>
                  <a:lnTo>
                    <a:pt x="1" y="179"/>
                  </a:lnTo>
                  <a:lnTo>
                    <a:pt x="588" y="179"/>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4" name="Google Shape;11224;p123">
              <a:extLst>
                <a:ext uri="{FF2B5EF4-FFF2-40B4-BE49-F238E27FC236}">
                  <a16:creationId xmlns:a16="http://schemas.microsoft.com/office/drawing/2014/main" id="{3A2AB579-65FB-6CD4-82DA-C74FE6A59327}"/>
                </a:ext>
              </a:extLst>
            </p:cNvPr>
            <p:cNvSpPr/>
            <p:nvPr/>
          </p:nvSpPr>
          <p:spPr>
            <a:xfrm>
              <a:off x="-3945634" y="-191769"/>
              <a:ext cx="42587" cy="12965"/>
            </a:xfrm>
            <a:custGeom>
              <a:avLst/>
              <a:gdLst/>
              <a:ahLst/>
              <a:cxnLst/>
              <a:rect l="l" t="t" r="r" b="b"/>
              <a:pathLst>
                <a:path w="588" h="179" extrusionOk="0">
                  <a:moveTo>
                    <a:pt x="0" y="0"/>
                  </a:moveTo>
                  <a:lnTo>
                    <a:pt x="0" y="179"/>
                  </a:lnTo>
                  <a:lnTo>
                    <a:pt x="587" y="179"/>
                  </a:lnTo>
                  <a:lnTo>
                    <a:pt x="57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123">
              <a:extLst>
                <a:ext uri="{FF2B5EF4-FFF2-40B4-BE49-F238E27FC236}">
                  <a16:creationId xmlns:a16="http://schemas.microsoft.com/office/drawing/2014/main" id="{F2573F2F-3BE0-C2AC-CD06-CF23EAE546DD}"/>
                </a:ext>
              </a:extLst>
            </p:cNvPr>
            <p:cNvSpPr/>
            <p:nvPr/>
          </p:nvSpPr>
          <p:spPr>
            <a:xfrm>
              <a:off x="-4018569" y="-175038"/>
              <a:ext cx="41066" cy="17527"/>
            </a:xfrm>
            <a:custGeom>
              <a:avLst/>
              <a:gdLst/>
              <a:ahLst/>
              <a:cxnLst/>
              <a:rect l="l" t="t" r="r" b="b"/>
              <a:pathLst>
                <a:path w="567" h="242" extrusionOk="0">
                  <a:moveTo>
                    <a:pt x="0" y="0"/>
                  </a:moveTo>
                  <a:lnTo>
                    <a:pt x="0" y="241"/>
                  </a:lnTo>
                  <a:lnTo>
                    <a:pt x="567" y="241"/>
                  </a:lnTo>
                  <a:lnTo>
                    <a:pt x="55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123">
              <a:extLst>
                <a:ext uri="{FF2B5EF4-FFF2-40B4-BE49-F238E27FC236}">
                  <a16:creationId xmlns:a16="http://schemas.microsoft.com/office/drawing/2014/main" id="{3970822E-8637-7A76-E46C-75365D7B5F20}"/>
                </a:ext>
              </a:extLst>
            </p:cNvPr>
            <p:cNvSpPr/>
            <p:nvPr/>
          </p:nvSpPr>
          <p:spPr>
            <a:xfrm>
              <a:off x="-3946431" y="-342926"/>
              <a:ext cx="47150" cy="12240"/>
            </a:xfrm>
            <a:custGeom>
              <a:avLst/>
              <a:gdLst/>
              <a:ahLst/>
              <a:cxnLst/>
              <a:rect l="l" t="t" r="r" b="b"/>
              <a:pathLst>
                <a:path w="651" h="169" extrusionOk="0">
                  <a:moveTo>
                    <a:pt x="1" y="1"/>
                  </a:moveTo>
                  <a:lnTo>
                    <a:pt x="1" y="168"/>
                  </a:lnTo>
                  <a:lnTo>
                    <a:pt x="651" y="168"/>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123">
              <a:extLst>
                <a:ext uri="{FF2B5EF4-FFF2-40B4-BE49-F238E27FC236}">
                  <a16:creationId xmlns:a16="http://schemas.microsoft.com/office/drawing/2014/main" id="{028BBE2F-32B3-7643-F9AA-9B932167B5AB}"/>
                </a:ext>
              </a:extLst>
            </p:cNvPr>
            <p:cNvSpPr/>
            <p:nvPr/>
          </p:nvSpPr>
          <p:spPr>
            <a:xfrm>
              <a:off x="-4063402" y="-339160"/>
              <a:ext cx="9416" cy="7170"/>
            </a:xfrm>
            <a:custGeom>
              <a:avLst/>
              <a:gdLst/>
              <a:ahLst/>
              <a:cxnLst/>
              <a:rect l="l" t="t" r="r" b="b"/>
              <a:pathLst>
                <a:path w="130" h="99" extrusionOk="0">
                  <a:moveTo>
                    <a:pt x="64" y="1"/>
                  </a:moveTo>
                  <a:cubicBezTo>
                    <a:pt x="32" y="11"/>
                    <a:pt x="1" y="32"/>
                    <a:pt x="11" y="74"/>
                  </a:cubicBezTo>
                  <a:cubicBezTo>
                    <a:pt x="13" y="92"/>
                    <a:pt x="21" y="99"/>
                    <a:pt x="30" y="99"/>
                  </a:cubicBezTo>
                  <a:cubicBezTo>
                    <a:pt x="65" y="99"/>
                    <a:pt x="130"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123">
              <a:extLst>
                <a:ext uri="{FF2B5EF4-FFF2-40B4-BE49-F238E27FC236}">
                  <a16:creationId xmlns:a16="http://schemas.microsoft.com/office/drawing/2014/main" id="{43B1F06E-CC78-3B26-BB89-AEE860129985}"/>
                </a:ext>
              </a:extLst>
            </p:cNvPr>
            <p:cNvSpPr/>
            <p:nvPr/>
          </p:nvSpPr>
          <p:spPr>
            <a:xfrm>
              <a:off x="-4004156" y="-197128"/>
              <a:ext cx="6881" cy="9995"/>
            </a:xfrm>
            <a:custGeom>
              <a:avLst/>
              <a:gdLst/>
              <a:ahLst/>
              <a:cxnLst/>
              <a:rect l="l" t="t" r="r" b="b"/>
              <a:pathLst>
                <a:path w="95" h="138" extrusionOk="0">
                  <a:moveTo>
                    <a:pt x="43" y="1"/>
                  </a:moveTo>
                  <a:cubicBezTo>
                    <a:pt x="22" y="1"/>
                    <a:pt x="1" y="32"/>
                    <a:pt x="1" y="74"/>
                  </a:cubicBezTo>
                  <a:cubicBezTo>
                    <a:pt x="1" y="106"/>
                    <a:pt x="22" y="137"/>
                    <a:pt x="43" y="137"/>
                  </a:cubicBezTo>
                  <a:cubicBezTo>
                    <a:pt x="74" y="137"/>
                    <a:pt x="95" y="106"/>
                    <a:pt x="95" y="74"/>
                  </a:cubicBezTo>
                  <a:cubicBezTo>
                    <a:pt x="95" y="32"/>
                    <a:pt x="7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123">
              <a:extLst>
                <a:ext uri="{FF2B5EF4-FFF2-40B4-BE49-F238E27FC236}">
                  <a16:creationId xmlns:a16="http://schemas.microsoft.com/office/drawing/2014/main" id="{66D9BEFA-EA28-5AF4-E10A-F0D535895A92}"/>
                </a:ext>
              </a:extLst>
            </p:cNvPr>
            <p:cNvSpPr/>
            <p:nvPr/>
          </p:nvSpPr>
          <p:spPr>
            <a:xfrm>
              <a:off x="-4126414" y="-166709"/>
              <a:ext cx="31216" cy="10719"/>
            </a:xfrm>
            <a:custGeom>
              <a:avLst/>
              <a:gdLst/>
              <a:ahLst/>
              <a:cxnLst/>
              <a:rect l="l" t="t" r="r" b="b"/>
              <a:pathLst>
                <a:path w="431" h="148" extrusionOk="0">
                  <a:moveTo>
                    <a:pt x="0" y="0"/>
                  </a:moveTo>
                  <a:lnTo>
                    <a:pt x="0" y="147"/>
                  </a:lnTo>
                  <a:lnTo>
                    <a:pt x="430" y="147"/>
                  </a:lnTo>
                  <a:lnTo>
                    <a:pt x="43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123">
              <a:extLst>
                <a:ext uri="{FF2B5EF4-FFF2-40B4-BE49-F238E27FC236}">
                  <a16:creationId xmlns:a16="http://schemas.microsoft.com/office/drawing/2014/main" id="{0CC20D19-8798-83CB-0D0D-6627ED7FB497}"/>
                </a:ext>
              </a:extLst>
            </p:cNvPr>
            <p:cNvSpPr/>
            <p:nvPr/>
          </p:nvSpPr>
          <p:spPr>
            <a:xfrm>
              <a:off x="-4073252" y="-179601"/>
              <a:ext cx="25857" cy="25857"/>
            </a:xfrm>
            <a:custGeom>
              <a:avLst/>
              <a:gdLst/>
              <a:ahLst/>
              <a:cxnLst/>
              <a:rect l="l" t="t" r="r" b="b"/>
              <a:pathLst>
                <a:path w="357" h="357" extrusionOk="0">
                  <a:moveTo>
                    <a:pt x="0" y="0"/>
                  </a:moveTo>
                  <a:lnTo>
                    <a:pt x="11" y="346"/>
                  </a:lnTo>
                  <a:lnTo>
                    <a:pt x="357" y="357"/>
                  </a:lnTo>
                  <a:lnTo>
                    <a:pt x="357" y="357"/>
                  </a:lnTo>
                  <a:lnTo>
                    <a:pt x="346" y="21"/>
                  </a:lnTo>
                  <a:lnTo>
                    <a:pt x="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1" name="Google Shape;11231;p123">
              <a:extLst>
                <a:ext uri="{FF2B5EF4-FFF2-40B4-BE49-F238E27FC236}">
                  <a16:creationId xmlns:a16="http://schemas.microsoft.com/office/drawing/2014/main" id="{651F7D7F-92F4-DA5A-7788-37D8B4188B71}"/>
                </a:ext>
              </a:extLst>
            </p:cNvPr>
            <p:cNvSpPr/>
            <p:nvPr/>
          </p:nvSpPr>
          <p:spPr>
            <a:xfrm>
              <a:off x="-4219847" y="-340681"/>
              <a:ext cx="20569" cy="22163"/>
            </a:xfrm>
            <a:custGeom>
              <a:avLst/>
              <a:gdLst/>
              <a:ahLst/>
              <a:cxnLst/>
              <a:rect l="l" t="t" r="r" b="b"/>
              <a:pathLst>
                <a:path w="284" h="306" extrusionOk="0">
                  <a:moveTo>
                    <a:pt x="1" y="1"/>
                  </a:moveTo>
                  <a:lnTo>
                    <a:pt x="1" y="284"/>
                  </a:lnTo>
                  <a:lnTo>
                    <a:pt x="284" y="305"/>
                  </a:lnTo>
                  <a:lnTo>
                    <a:pt x="284" y="2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2" name="Google Shape;11232;p123">
              <a:extLst>
                <a:ext uri="{FF2B5EF4-FFF2-40B4-BE49-F238E27FC236}">
                  <a16:creationId xmlns:a16="http://schemas.microsoft.com/office/drawing/2014/main" id="{67AAA54E-CCD3-A59E-ECA3-61D4F5AF9AD2}"/>
                </a:ext>
              </a:extLst>
            </p:cNvPr>
            <p:cNvSpPr/>
            <p:nvPr/>
          </p:nvSpPr>
          <p:spPr>
            <a:xfrm>
              <a:off x="-3856837" y="-181122"/>
              <a:ext cx="36576" cy="22815"/>
            </a:xfrm>
            <a:custGeom>
              <a:avLst/>
              <a:gdLst/>
              <a:ahLst/>
              <a:cxnLst/>
              <a:rect l="l" t="t" r="r" b="b"/>
              <a:pathLst>
                <a:path w="505" h="315" extrusionOk="0">
                  <a:moveTo>
                    <a:pt x="1" y="0"/>
                  </a:moveTo>
                  <a:lnTo>
                    <a:pt x="11" y="294"/>
                  </a:lnTo>
                  <a:lnTo>
                    <a:pt x="504" y="315"/>
                  </a:lnTo>
                  <a:lnTo>
                    <a:pt x="504"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123">
              <a:extLst>
                <a:ext uri="{FF2B5EF4-FFF2-40B4-BE49-F238E27FC236}">
                  <a16:creationId xmlns:a16="http://schemas.microsoft.com/office/drawing/2014/main" id="{D242F2C5-B35F-BFCF-CE1B-98DC9A7AD940}"/>
                </a:ext>
              </a:extLst>
            </p:cNvPr>
            <p:cNvSpPr/>
            <p:nvPr/>
          </p:nvSpPr>
          <p:spPr>
            <a:xfrm>
              <a:off x="-3856837" y="-339884"/>
              <a:ext cx="47223" cy="22090"/>
            </a:xfrm>
            <a:custGeom>
              <a:avLst/>
              <a:gdLst/>
              <a:ahLst/>
              <a:cxnLst/>
              <a:rect l="l" t="t" r="r" b="b"/>
              <a:pathLst>
                <a:path w="652" h="305" extrusionOk="0">
                  <a:moveTo>
                    <a:pt x="1" y="0"/>
                  </a:moveTo>
                  <a:lnTo>
                    <a:pt x="1" y="284"/>
                  </a:lnTo>
                  <a:lnTo>
                    <a:pt x="651" y="305"/>
                  </a:lnTo>
                  <a:lnTo>
                    <a:pt x="641" y="1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123">
              <a:extLst>
                <a:ext uri="{FF2B5EF4-FFF2-40B4-BE49-F238E27FC236}">
                  <a16:creationId xmlns:a16="http://schemas.microsoft.com/office/drawing/2014/main" id="{02A556B5-F1C8-D612-F49E-A90B7D36FB95}"/>
                </a:ext>
              </a:extLst>
            </p:cNvPr>
            <p:cNvSpPr/>
            <p:nvPr/>
          </p:nvSpPr>
          <p:spPr>
            <a:xfrm>
              <a:off x="-4218326" y="-194811"/>
              <a:ext cx="25857" cy="42587"/>
            </a:xfrm>
            <a:custGeom>
              <a:avLst/>
              <a:gdLst/>
              <a:ahLst/>
              <a:cxnLst/>
              <a:rect l="l" t="t" r="r" b="b"/>
              <a:pathLst>
                <a:path w="357" h="588" extrusionOk="0">
                  <a:moveTo>
                    <a:pt x="0" y="0"/>
                  </a:moveTo>
                  <a:lnTo>
                    <a:pt x="11" y="588"/>
                  </a:lnTo>
                  <a:lnTo>
                    <a:pt x="357" y="588"/>
                  </a:lnTo>
                  <a:lnTo>
                    <a:pt x="3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123">
              <a:extLst>
                <a:ext uri="{FF2B5EF4-FFF2-40B4-BE49-F238E27FC236}">
                  <a16:creationId xmlns:a16="http://schemas.microsoft.com/office/drawing/2014/main" id="{259B4C0F-8D7A-1D58-F5C2-D5E21A2A3900}"/>
                </a:ext>
              </a:extLst>
            </p:cNvPr>
            <p:cNvSpPr/>
            <p:nvPr/>
          </p:nvSpPr>
          <p:spPr>
            <a:xfrm>
              <a:off x="-4062605" y="-204661"/>
              <a:ext cx="4635" cy="19048"/>
            </a:xfrm>
            <a:custGeom>
              <a:avLst/>
              <a:gdLst/>
              <a:ahLst/>
              <a:cxnLst/>
              <a:rect l="l" t="t" r="r" b="b"/>
              <a:pathLst>
                <a:path w="64" h="263" extrusionOk="0">
                  <a:moveTo>
                    <a:pt x="0" y="0"/>
                  </a:moveTo>
                  <a:lnTo>
                    <a:pt x="0" y="262"/>
                  </a:lnTo>
                  <a:lnTo>
                    <a:pt x="63" y="262"/>
                  </a:lnTo>
                  <a:lnTo>
                    <a:pt x="63" y="11"/>
                  </a:lnTo>
                  <a:lnTo>
                    <a:pt x="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6" name="Google Shape;11236;p123">
              <a:extLst>
                <a:ext uri="{FF2B5EF4-FFF2-40B4-BE49-F238E27FC236}">
                  <a16:creationId xmlns:a16="http://schemas.microsoft.com/office/drawing/2014/main" id="{C43053CF-4392-66C0-83FF-0729A224FD03}"/>
                </a:ext>
              </a:extLst>
            </p:cNvPr>
            <p:cNvSpPr/>
            <p:nvPr/>
          </p:nvSpPr>
          <p:spPr>
            <a:xfrm>
              <a:off x="-4115768" y="-283028"/>
              <a:ext cx="11226" cy="7750"/>
            </a:xfrm>
            <a:custGeom>
              <a:avLst/>
              <a:gdLst/>
              <a:ahLst/>
              <a:cxnLst/>
              <a:rect l="l" t="t" r="r" b="b"/>
              <a:pathLst>
                <a:path w="155" h="107" extrusionOk="0">
                  <a:moveTo>
                    <a:pt x="22" y="0"/>
                  </a:moveTo>
                  <a:cubicBezTo>
                    <a:pt x="9" y="0"/>
                    <a:pt x="0" y="10"/>
                    <a:pt x="0" y="33"/>
                  </a:cubicBezTo>
                  <a:cubicBezTo>
                    <a:pt x="0" y="75"/>
                    <a:pt x="32" y="107"/>
                    <a:pt x="74" y="107"/>
                  </a:cubicBezTo>
                  <a:cubicBezTo>
                    <a:pt x="155" y="107"/>
                    <a:pt x="67" y="0"/>
                    <a:pt x="2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7" name="Google Shape;11237;p123">
              <a:extLst>
                <a:ext uri="{FF2B5EF4-FFF2-40B4-BE49-F238E27FC236}">
                  <a16:creationId xmlns:a16="http://schemas.microsoft.com/office/drawing/2014/main" id="{5EA237D2-9004-025A-5A47-81B5A53154AD}"/>
                </a:ext>
              </a:extLst>
            </p:cNvPr>
            <p:cNvSpPr/>
            <p:nvPr/>
          </p:nvSpPr>
          <p:spPr>
            <a:xfrm>
              <a:off x="-4317842" y="-371028"/>
              <a:ext cx="35055" cy="224163"/>
            </a:xfrm>
            <a:custGeom>
              <a:avLst/>
              <a:gdLst/>
              <a:ahLst/>
              <a:cxnLst/>
              <a:rect l="l" t="t" r="r" b="b"/>
              <a:pathLst>
                <a:path w="484" h="3095" extrusionOk="0">
                  <a:moveTo>
                    <a:pt x="106" y="1"/>
                  </a:moveTo>
                  <a:lnTo>
                    <a:pt x="1" y="3094"/>
                  </a:lnTo>
                  <a:lnTo>
                    <a:pt x="462" y="3094"/>
                  </a:lnTo>
                  <a:lnTo>
                    <a:pt x="483"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8" name="Google Shape;11238;p123">
              <a:extLst>
                <a:ext uri="{FF2B5EF4-FFF2-40B4-BE49-F238E27FC236}">
                  <a16:creationId xmlns:a16="http://schemas.microsoft.com/office/drawing/2014/main" id="{44AA5919-8256-BD45-85EF-4D10EB0F93B6}"/>
                </a:ext>
              </a:extLst>
            </p:cNvPr>
            <p:cNvSpPr/>
            <p:nvPr/>
          </p:nvSpPr>
          <p:spPr>
            <a:xfrm>
              <a:off x="-4760594" y="-333800"/>
              <a:ext cx="52438" cy="186935"/>
            </a:xfrm>
            <a:custGeom>
              <a:avLst/>
              <a:gdLst/>
              <a:ahLst/>
              <a:cxnLst/>
              <a:rect l="l" t="t" r="r" b="b"/>
              <a:pathLst>
                <a:path w="724" h="2581" extrusionOk="0">
                  <a:moveTo>
                    <a:pt x="147" y="0"/>
                  </a:moveTo>
                  <a:lnTo>
                    <a:pt x="0" y="2580"/>
                  </a:lnTo>
                  <a:lnTo>
                    <a:pt x="703" y="2580"/>
                  </a:lnTo>
                  <a:lnTo>
                    <a:pt x="724"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9" name="Google Shape;11239;p123">
              <a:extLst>
                <a:ext uri="{FF2B5EF4-FFF2-40B4-BE49-F238E27FC236}">
                  <a16:creationId xmlns:a16="http://schemas.microsoft.com/office/drawing/2014/main" id="{11416420-1436-C32C-9EFE-786573AA42B9}"/>
                </a:ext>
              </a:extLst>
            </p:cNvPr>
            <p:cNvSpPr/>
            <p:nvPr/>
          </p:nvSpPr>
          <p:spPr>
            <a:xfrm>
              <a:off x="-4809193" y="-333800"/>
              <a:ext cx="45629" cy="186935"/>
            </a:xfrm>
            <a:custGeom>
              <a:avLst/>
              <a:gdLst/>
              <a:ahLst/>
              <a:cxnLst/>
              <a:rect l="l" t="t" r="r" b="b"/>
              <a:pathLst>
                <a:path w="630" h="2581" extrusionOk="0">
                  <a:moveTo>
                    <a:pt x="0" y="0"/>
                  </a:moveTo>
                  <a:lnTo>
                    <a:pt x="53" y="2580"/>
                  </a:lnTo>
                  <a:lnTo>
                    <a:pt x="629" y="2580"/>
                  </a:lnTo>
                  <a:lnTo>
                    <a:pt x="608"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123">
              <a:extLst>
                <a:ext uri="{FF2B5EF4-FFF2-40B4-BE49-F238E27FC236}">
                  <a16:creationId xmlns:a16="http://schemas.microsoft.com/office/drawing/2014/main" id="{4408FE6D-3687-0515-0814-0AC6B9F38DDD}"/>
                </a:ext>
              </a:extLst>
            </p:cNvPr>
            <p:cNvSpPr/>
            <p:nvPr/>
          </p:nvSpPr>
          <p:spPr>
            <a:xfrm>
              <a:off x="-4757552" y="-333800"/>
              <a:ext cx="49396" cy="132180"/>
            </a:xfrm>
            <a:custGeom>
              <a:avLst/>
              <a:gdLst/>
              <a:ahLst/>
              <a:cxnLst/>
              <a:rect l="l" t="t" r="r" b="b"/>
              <a:pathLst>
                <a:path w="682" h="1825" extrusionOk="0">
                  <a:moveTo>
                    <a:pt x="105" y="0"/>
                  </a:moveTo>
                  <a:lnTo>
                    <a:pt x="0" y="1794"/>
                  </a:lnTo>
                  <a:cubicBezTo>
                    <a:pt x="199" y="1814"/>
                    <a:pt x="409" y="1825"/>
                    <a:pt x="619" y="1825"/>
                  </a:cubicBezTo>
                  <a:lnTo>
                    <a:pt x="661" y="1825"/>
                  </a:lnTo>
                  <a:lnTo>
                    <a:pt x="682"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1" name="Google Shape;11241;p123">
              <a:extLst>
                <a:ext uri="{FF2B5EF4-FFF2-40B4-BE49-F238E27FC236}">
                  <a16:creationId xmlns:a16="http://schemas.microsoft.com/office/drawing/2014/main" id="{4CAC94FC-48D9-2CB0-5C06-35D7B2575066}"/>
                </a:ext>
              </a:extLst>
            </p:cNvPr>
            <p:cNvSpPr/>
            <p:nvPr/>
          </p:nvSpPr>
          <p:spPr>
            <a:xfrm>
              <a:off x="-4809193" y="-333800"/>
              <a:ext cx="45629" cy="129211"/>
            </a:xfrm>
            <a:custGeom>
              <a:avLst/>
              <a:gdLst/>
              <a:ahLst/>
              <a:cxnLst/>
              <a:rect l="l" t="t" r="r" b="b"/>
              <a:pathLst>
                <a:path w="630" h="1784" extrusionOk="0">
                  <a:moveTo>
                    <a:pt x="0" y="0"/>
                  </a:moveTo>
                  <a:lnTo>
                    <a:pt x="32" y="1678"/>
                  </a:lnTo>
                  <a:cubicBezTo>
                    <a:pt x="231" y="1720"/>
                    <a:pt x="430" y="1752"/>
                    <a:pt x="629" y="1783"/>
                  </a:cubicBezTo>
                  <a:lnTo>
                    <a:pt x="608"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2" name="Google Shape;11242;p123">
              <a:extLst>
                <a:ext uri="{FF2B5EF4-FFF2-40B4-BE49-F238E27FC236}">
                  <a16:creationId xmlns:a16="http://schemas.microsoft.com/office/drawing/2014/main" id="{273867BE-1CC7-7AB2-3C83-A5343F8083CA}"/>
                </a:ext>
              </a:extLst>
            </p:cNvPr>
            <p:cNvSpPr/>
            <p:nvPr/>
          </p:nvSpPr>
          <p:spPr>
            <a:xfrm>
              <a:off x="-4743139" y="-325471"/>
              <a:ext cx="30420" cy="14486"/>
            </a:xfrm>
            <a:custGeom>
              <a:avLst/>
              <a:gdLst/>
              <a:ahLst/>
              <a:cxnLst/>
              <a:rect l="l" t="t" r="r" b="b"/>
              <a:pathLst>
                <a:path w="420" h="200" extrusionOk="0">
                  <a:moveTo>
                    <a:pt x="0" y="1"/>
                  </a:moveTo>
                  <a:lnTo>
                    <a:pt x="0" y="200"/>
                  </a:lnTo>
                  <a:lnTo>
                    <a:pt x="420" y="200"/>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123">
              <a:extLst>
                <a:ext uri="{FF2B5EF4-FFF2-40B4-BE49-F238E27FC236}">
                  <a16:creationId xmlns:a16="http://schemas.microsoft.com/office/drawing/2014/main" id="{06C442DD-BEBB-AFFE-564D-0C8CC9E9CD5D}"/>
                </a:ext>
              </a:extLst>
            </p:cNvPr>
            <p:cNvSpPr/>
            <p:nvPr/>
          </p:nvSpPr>
          <p:spPr>
            <a:xfrm>
              <a:off x="-4797822" y="-177356"/>
              <a:ext cx="27378" cy="20569"/>
            </a:xfrm>
            <a:custGeom>
              <a:avLst/>
              <a:gdLst/>
              <a:ahLst/>
              <a:cxnLst/>
              <a:rect l="l" t="t" r="r" b="b"/>
              <a:pathLst>
                <a:path w="378" h="284" extrusionOk="0">
                  <a:moveTo>
                    <a:pt x="0" y="1"/>
                  </a:moveTo>
                  <a:lnTo>
                    <a:pt x="0" y="284"/>
                  </a:lnTo>
                  <a:lnTo>
                    <a:pt x="367" y="284"/>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4" name="Google Shape;11244;p123">
              <a:extLst>
                <a:ext uri="{FF2B5EF4-FFF2-40B4-BE49-F238E27FC236}">
                  <a16:creationId xmlns:a16="http://schemas.microsoft.com/office/drawing/2014/main" id="{DB788016-2D59-9BA0-3C7D-8C469A5215DB}"/>
                </a:ext>
              </a:extLst>
            </p:cNvPr>
            <p:cNvSpPr/>
            <p:nvPr/>
          </p:nvSpPr>
          <p:spPr>
            <a:xfrm>
              <a:off x="-4806151" y="-324674"/>
              <a:ext cx="32665" cy="12965"/>
            </a:xfrm>
            <a:custGeom>
              <a:avLst/>
              <a:gdLst/>
              <a:ahLst/>
              <a:cxnLst/>
              <a:rect l="l" t="t" r="r" b="b"/>
              <a:pathLst>
                <a:path w="451" h="179" extrusionOk="0">
                  <a:moveTo>
                    <a:pt x="11" y="0"/>
                  </a:moveTo>
                  <a:lnTo>
                    <a:pt x="0" y="178"/>
                  </a:lnTo>
                  <a:lnTo>
                    <a:pt x="451" y="178"/>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5" name="Google Shape;11245;p123">
              <a:extLst>
                <a:ext uri="{FF2B5EF4-FFF2-40B4-BE49-F238E27FC236}">
                  <a16:creationId xmlns:a16="http://schemas.microsoft.com/office/drawing/2014/main" id="{C805D638-9F25-74A5-46D2-A6933EE95940}"/>
                </a:ext>
              </a:extLst>
            </p:cNvPr>
            <p:cNvSpPr/>
            <p:nvPr/>
          </p:nvSpPr>
          <p:spPr>
            <a:xfrm>
              <a:off x="-4737055" y="-169751"/>
              <a:ext cx="5360" cy="8402"/>
            </a:xfrm>
            <a:custGeom>
              <a:avLst/>
              <a:gdLst/>
              <a:ahLst/>
              <a:cxnLst/>
              <a:rect l="l" t="t" r="r" b="b"/>
              <a:pathLst>
                <a:path w="74" h="116" extrusionOk="0">
                  <a:moveTo>
                    <a:pt x="32" y="0"/>
                  </a:moveTo>
                  <a:cubicBezTo>
                    <a:pt x="11" y="0"/>
                    <a:pt x="0" y="21"/>
                    <a:pt x="0" y="53"/>
                  </a:cubicBezTo>
                  <a:cubicBezTo>
                    <a:pt x="0" y="84"/>
                    <a:pt x="11" y="116"/>
                    <a:pt x="32" y="116"/>
                  </a:cubicBezTo>
                  <a:cubicBezTo>
                    <a:pt x="53" y="116"/>
                    <a:pt x="74" y="84"/>
                    <a:pt x="74" y="53"/>
                  </a:cubicBezTo>
                  <a:cubicBezTo>
                    <a:pt x="74" y="21"/>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6" name="Google Shape;11246;p123">
              <a:extLst>
                <a:ext uri="{FF2B5EF4-FFF2-40B4-BE49-F238E27FC236}">
                  <a16:creationId xmlns:a16="http://schemas.microsoft.com/office/drawing/2014/main" id="{D95AE3FA-93C8-FE71-EB98-0DF48D1A4440}"/>
                </a:ext>
              </a:extLst>
            </p:cNvPr>
            <p:cNvSpPr/>
            <p:nvPr/>
          </p:nvSpPr>
          <p:spPr>
            <a:xfrm>
              <a:off x="-4732492" y="-298890"/>
              <a:ext cx="5360" cy="8474"/>
            </a:xfrm>
            <a:custGeom>
              <a:avLst/>
              <a:gdLst/>
              <a:ahLst/>
              <a:cxnLst/>
              <a:rect l="l" t="t" r="r" b="b"/>
              <a:pathLst>
                <a:path w="74" h="117" extrusionOk="0">
                  <a:moveTo>
                    <a:pt x="42" y="1"/>
                  </a:moveTo>
                  <a:cubicBezTo>
                    <a:pt x="21" y="1"/>
                    <a:pt x="0" y="32"/>
                    <a:pt x="0" y="64"/>
                  </a:cubicBezTo>
                  <a:cubicBezTo>
                    <a:pt x="0" y="85"/>
                    <a:pt x="21" y="116"/>
                    <a:pt x="42" y="116"/>
                  </a:cubicBezTo>
                  <a:cubicBezTo>
                    <a:pt x="63" y="116"/>
                    <a:pt x="74" y="95"/>
                    <a:pt x="74" y="64"/>
                  </a:cubicBezTo>
                  <a:cubicBezTo>
                    <a:pt x="7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7" name="Google Shape;11247;p123">
              <a:extLst>
                <a:ext uri="{FF2B5EF4-FFF2-40B4-BE49-F238E27FC236}">
                  <a16:creationId xmlns:a16="http://schemas.microsoft.com/office/drawing/2014/main" id="{3822D8A7-23EC-5940-41A6-DF936E950CEE}"/>
                </a:ext>
              </a:extLst>
            </p:cNvPr>
            <p:cNvSpPr/>
            <p:nvPr/>
          </p:nvSpPr>
          <p:spPr>
            <a:xfrm>
              <a:off x="-4787175" y="-197128"/>
              <a:ext cx="6156" cy="9995"/>
            </a:xfrm>
            <a:custGeom>
              <a:avLst/>
              <a:gdLst/>
              <a:ahLst/>
              <a:cxnLst/>
              <a:rect l="l" t="t" r="r" b="b"/>
              <a:pathLst>
                <a:path w="85" h="138" extrusionOk="0">
                  <a:moveTo>
                    <a:pt x="42" y="1"/>
                  </a:moveTo>
                  <a:cubicBezTo>
                    <a:pt x="21" y="1"/>
                    <a:pt x="0" y="32"/>
                    <a:pt x="0" y="64"/>
                  </a:cubicBezTo>
                  <a:cubicBezTo>
                    <a:pt x="0" y="106"/>
                    <a:pt x="21" y="137"/>
                    <a:pt x="42" y="137"/>
                  </a:cubicBezTo>
                  <a:cubicBezTo>
                    <a:pt x="63" y="137"/>
                    <a:pt x="84" y="106"/>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8" name="Google Shape;11248;p123">
              <a:extLst>
                <a:ext uri="{FF2B5EF4-FFF2-40B4-BE49-F238E27FC236}">
                  <a16:creationId xmlns:a16="http://schemas.microsoft.com/office/drawing/2014/main" id="{0567FC36-A30E-C8C5-201F-29787C3C8A66}"/>
                </a:ext>
              </a:extLst>
            </p:cNvPr>
            <p:cNvSpPr/>
            <p:nvPr/>
          </p:nvSpPr>
          <p:spPr>
            <a:xfrm>
              <a:off x="-4870757" y="-282159"/>
              <a:ext cx="53234" cy="135295"/>
            </a:xfrm>
            <a:custGeom>
              <a:avLst/>
              <a:gdLst/>
              <a:ahLst/>
              <a:cxnLst/>
              <a:rect l="l" t="t" r="r" b="b"/>
              <a:pathLst>
                <a:path w="735" h="1868" extrusionOk="0">
                  <a:moveTo>
                    <a:pt x="1" y="0"/>
                  </a:moveTo>
                  <a:lnTo>
                    <a:pt x="43" y="1867"/>
                  </a:lnTo>
                  <a:lnTo>
                    <a:pt x="724" y="1867"/>
                  </a:lnTo>
                  <a:lnTo>
                    <a:pt x="73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123">
              <a:extLst>
                <a:ext uri="{FF2B5EF4-FFF2-40B4-BE49-F238E27FC236}">
                  <a16:creationId xmlns:a16="http://schemas.microsoft.com/office/drawing/2014/main" id="{855F5E95-CDA9-626B-4309-67187C4CE3B1}"/>
                </a:ext>
              </a:extLst>
            </p:cNvPr>
            <p:cNvSpPr/>
            <p:nvPr/>
          </p:nvSpPr>
          <p:spPr>
            <a:xfrm>
              <a:off x="-4870757" y="-282159"/>
              <a:ext cx="53234" cy="68444"/>
            </a:xfrm>
            <a:custGeom>
              <a:avLst/>
              <a:gdLst/>
              <a:ahLst/>
              <a:cxnLst/>
              <a:rect l="l" t="t" r="r" b="b"/>
              <a:pathLst>
                <a:path w="735" h="945" extrusionOk="0">
                  <a:moveTo>
                    <a:pt x="1" y="0"/>
                  </a:moveTo>
                  <a:lnTo>
                    <a:pt x="22" y="944"/>
                  </a:lnTo>
                  <a:cubicBezTo>
                    <a:pt x="273" y="902"/>
                    <a:pt x="515" y="850"/>
                    <a:pt x="735" y="787"/>
                  </a:cubicBezTo>
                  <a:lnTo>
                    <a:pt x="7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0" name="Google Shape;11250;p123">
              <a:extLst>
                <a:ext uri="{FF2B5EF4-FFF2-40B4-BE49-F238E27FC236}">
                  <a16:creationId xmlns:a16="http://schemas.microsoft.com/office/drawing/2014/main" id="{161D7C59-79A8-76AD-DB9F-5C692F21B603}"/>
                </a:ext>
              </a:extLst>
            </p:cNvPr>
            <p:cNvSpPr/>
            <p:nvPr/>
          </p:nvSpPr>
          <p:spPr>
            <a:xfrm>
              <a:off x="-4859314" y="-275351"/>
              <a:ext cx="35707" cy="19845"/>
            </a:xfrm>
            <a:custGeom>
              <a:avLst/>
              <a:gdLst/>
              <a:ahLst/>
              <a:cxnLst/>
              <a:rect l="l" t="t" r="r" b="b"/>
              <a:pathLst>
                <a:path w="493" h="274" extrusionOk="0">
                  <a:moveTo>
                    <a:pt x="0" y="1"/>
                  </a:moveTo>
                  <a:lnTo>
                    <a:pt x="11" y="242"/>
                  </a:lnTo>
                  <a:lnTo>
                    <a:pt x="493" y="273"/>
                  </a:lnTo>
                  <a:lnTo>
                    <a:pt x="493" y="3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1" name="Google Shape;11251;p123">
              <a:extLst>
                <a:ext uri="{FF2B5EF4-FFF2-40B4-BE49-F238E27FC236}">
                  <a16:creationId xmlns:a16="http://schemas.microsoft.com/office/drawing/2014/main" id="{2120124B-0871-9575-8D0C-B9A3DBD77AA2}"/>
                </a:ext>
              </a:extLst>
            </p:cNvPr>
            <p:cNvSpPr/>
            <p:nvPr/>
          </p:nvSpPr>
          <p:spPr>
            <a:xfrm>
              <a:off x="-4857865" y="-169751"/>
              <a:ext cx="33534" cy="19048"/>
            </a:xfrm>
            <a:custGeom>
              <a:avLst/>
              <a:gdLst/>
              <a:ahLst/>
              <a:cxnLst/>
              <a:rect l="l" t="t" r="r" b="b"/>
              <a:pathLst>
                <a:path w="463" h="263" extrusionOk="0">
                  <a:moveTo>
                    <a:pt x="1" y="0"/>
                  </a:moveTo>
                  <a:lnTo>
                    <a:pt x="11" y="242"/>
                  </a:lnTo>
                  <a:lnTo>
                    <a:pt x="462" y="263"/>
                  </a:lnTo>
                  <a:lnTo>
                    <a:pt x="462"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2" name="Google Shape;11252;p123">
              <a:extLst>
                <a:ext uri="{FF2B5EF4-FFF2-40B4-BE49-F238E27FC236}">
                  <a16:creationId xmlns:a16="http://schemas.microsoft.com/office/drawing/2014/main" id="{099EE943-E50C-6B02-9D74-0C202471BC58}"/>
                </a:ext>
              </a:extLst>
            </p:cNvPr>
            <p:cNvSpPr/>
            <p:nvPr/>
          </p:nvSpPr>
          <p:spPr>
            <a:xfrm>
              <a:off x="-4927686" y="-371028"/>
              <a:ext cx="47875" cy="224163"/>
            </a:xfrm>
            <a:custGeom>
              <a:avLst/>
              <a:gdLst/>
              <a:ahLst/>
              <a:cxnLst/>
              <a:rect l="l" t="t" r="r" b="b"/>
              <a:pathLst>
                <a:path w="661" h="3095" extrusionOk="0">
                  <a:moveTo>
                    <a:pt x="137" y="1"/>
                  </a:moveTo>
                  <a:lnTo>
                    <a:pt x="0" y="3094"/>
                  </a:lnTo>
                  <a:lnTo>
                    <a:pt x="629" y="3094"/>
                  </a:lnTo>
                  <a:lnTo>
                    <a:pt x="661"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3" name="Google Shape;11253;p123">
              <a:extLst>
                <a:ext uri="{FF2B5EF4-FFF2-40B4-BE49-F238E27FC236}">
                  <a16:creationId xmlns:a16="http://schemas.microsoft.com/office/drawing/2014/main" id="{125EEAAE-A85F-4FF6-DD18-094117167B94}"/>
                </a:ext>
              </a:extLst>
            </p:cNvPr>
            <p:cNvSpPr/>
            <p:nvPr/>
          </p:nvSpPr>
          <p:spPr>
            <a:xfrm>
              <a:off x="-4970998" y="-371028"/>
              <a:ext cx="41863" cy="224163"/>
            </a:xfrm>
            <a:custGeom>
              <a:avLst/>
              <a:gdLst/>
              <a:ahLst/>
              <a:cxnLst/>
              <a:rect l="l" t="t" r="r" b="b"/>
              <a:pathLst>
                <a:path w="578" h="3095" extrusionOk="0">
                  <a:moveTo>
                    <a:pt x="1" y="1"/>
                  </a:moveTo>
                  <a:lnTo>
                    <a:pt x="53" y="3094"/>
                  </a:lnTo>
                  <a:lnTo>
                    <a:pt x="577" y="3094"/>
                  </a:lnTo>
                  <a:lnTo>
                    <a:pt x="556"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4" name="Google Shape;11254;p123">
              <a:extLst>
                <a:ext uri="{FF2B5EF4-FFF2-40B4-BE49-F238E27FC236}">
                  <a16:creationId xmlns:a16="http://schemas.microsoft.com/office/drawing/2014/main" id="{7F18A4E6-6F74-B3EF-351B-CBDE458C0FC3}"/>
                </a:ext>
              </a:extLst>
            </p:cNvPr>
            <p:cNvSpPr/>
            <p:nvPr/>
          </p:nvSpPr>
          <p:spPr>
            <a:xfrm>
              <a:off x="-4924644" y="-371028"/>
              <a:ext cx="44833" cy="158834"/>
            </a:xfrm>
            <a:custGeom>
              <a:avLst/>
              <a:gdLst/>
              <a:ahLst/>
              <a:cxnLst/>
              <a:rect l="l" t="t" r="r" b="b"/>
              <a:pathLst>
                <a:path w="619" h="2193" extrusionOk="0">
                  <a:moveTo>
                    <a:pt x="95" y="1"/>
                  </a:moveTo>
                  <a:lnTo>
                    <a:pt x="0" y="2150"/>
                  </a:lnTo>
                  <a:cubicBezTo>
                    <a:pt x="189" y="2171"/>
                    <a:pt x="367" y="2192"/>
                    <a:pt x="556" y="2192"/>
                  </a:cubicBezTo>
                  <a:lnTo>
                    <a:pt x="598" y="2192"/>
                  </a:lnTo>
                  <a:lnTo>
                    <a:pt x="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123">
              <a:extLst>
                <a:ext uri="{FF2B5EF4-FFF2-40B4-BE49-F238E27FC236}">
                  <a16:creationId xmlns:a16="http://schemas.microsoft.com/office/drawing/2014/main" id="{82E908C1-94DC-F067-73EB-CA77DCD2E81F}"/>
                </a:ext>
              </a:extLst>
            </p:cNvPr>
            <p:cNvSpPr/>
            <p:nvPr/>
          </p:nvSpPr>
          <p:spPr>
            <a:xfrm>
              <a:off x="-4970201" y="-371028"/>
              <a:ext cx="40270" cy="154995"/>
            </a:xfrm>
            <a:custGeom>
              <a:avLst/>
              <a:gdLst/>
              <a:ahLst/>
              <a:cxnLst/>
              <a:rect l="l" t="t" r="r" b="b"/>
              <a:pathLst>
                <a:path w="556" h="2140" extrusionOk="0">
                  <a:moveTo>
                    <a:pt x="0" y="1"/>
                  </a:moveTo>
                  <a:lnTo>
                    <a:pt x="31" y="2014"/>
                  </a:lnTo>
                  <a:cubicBezTo>
                    <a:pt x="199" y="2066"/>
                    <a:pt x="378" y="2108"/>
                    <a:pt x="556" y="2140"/>
                  </a:cubicBezTo>
                  <a:lnTo>
                    <a:pt x="5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123">
              <a:extLst>
                <a:ext uri="{FF2B5EF4-FFF2-40B4-BE49-F238E27FC236}">
                  <a16:creationId xmlns:a16="http://schemas.microsoft.com/office/drawing/2014/main" id="{56028809-E8F6-F73B-EC45-5E4D4AF8D3AA}"/>
                </a:ext>
              </a:extLst>
            </p:cNvPr>
            <p:cNvSpPr/>
            <p:nvPr/>
          </p:nvSpPr>
          <p:spPr>
            <a:xfrm>
              <a:off x="-4911751" y="-360381"/>
              <a:ext cx="28174" cy="16803"/>
            </a:xfrm>
            <a:custGeom>
              <a:avLst/>
              <a:gdLst/>
              <a:ahLst/>
              <a:cxnLst/>
              <a:rect l="l" t="t" r="r" b="b"/>
              <a:pathLst>
                <a:path w="389" h="232" extrusionOk="0">
                  <a:moveTo>
                    <a:pt x="11" y="0"/>
                  </a:moveTo>
                  <a:lnTo>
                    <a:pt x="0" y="231"/>
                  </a:lnTo>
                  <a:lnTo>
                    <a:pt x="378" y="231"/>
                  </a:lnTo>
                  <a:lnTo>
                    <a:pt x="3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7" name="Google Shape;11257;p123">
              <a:extLst>
                <a:ext uri="{FF2B5EF4-FFF2-40B4-BE49-F238E27FC236}">
                  <a16:creationId xmlns:a16="http://schemas.microsoft.com/office/drawing/2014/main" id="{D2061DDE-64DA-069F-9656-7FD79581EF3B}"/>
                </a:ext>
              </a:extLst>
            </p:cNvPr>
            <p:cNvSpPr/>
            <p:nvPr/>
          </p:nvSpPr>
          <p:spPr>
            <a:xfrm>
              <a:off x="-4960351" y="-183440"/>
              <a:ext cx="24336" cy="24408"/>
            </a:xfrm>
            <a:custGeom>
              <a:avLst/>
              <a:gdLst/>
              <a:ahLst/>
              <a:cxnLst/>
              <a:rect l="l" t="t" r="r" b="b"/>
              <a:pathLst>
                <a:path w="336" h="337" extrusionOk="0">
                  <a:moveTo>
                    <a:pt x="0" y="1"/>
                  </a:moveTo>
                  <a:lnTo>
                    <a:pt x="0" y="336"/>
                  </a:lnTo>
                  <a:lnTo>
                    <a:pt x="325" y="336"/>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8" name="Google Shape;11258;p123">
              <a:extLst>
                <a:ext uri="{FF2B5EF4-FFF2-40B4-BE49-F238E27FC236}">
                  <a16:creationId xmlns:a16="http://schemas.microsoft.com/office/drawing/2014/main" id="{C887AD51-8671-4635-4BC7-CA9E73FDE55B}"/>
                </a:ext>
              </a:extLst>
            </p:cNvPr>
            <p:cNvSpPr/>
            <p:nvPr/>
          </p:nvSpPr>
          <p:spPr>
            <a:xfrm>
              <a:off x="-4967956" y="-360381"/>
              <a:ext cx="29695" cy="16006"/>
            </a:xfrm>
            <a:custGeom>
              <a:avLst/>
              <a:gdLst/>
              <a:ahLst/>
              <a:cxnLst/>
              <a:rect l="l" t="t" r="r" b="b"/>
              <a:pathLst>
                <a:path w="410" h="221" extrusionOk="0">
                  <a:moveTo>
                    <a:pt x="11" y="0"/>
                  </a:moveTo>
                  <a:lnTo>
                    <a:pt x="0" y="221"/>
                  </a:lnTo>
                  <a:lnTo>
                    <a:pt x="409" y="221"/>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9" name="Google Shape;11259;p123">
              <a:extLst>
                <a:ext uri="{FF2B5EF4-FFF2-40B4-BE49-F238E27FC236}">
                  <a16:creationId xmlns:a16="http://schemas.microsoft.com/office/drawing/2014/main" id="{4262AB3C-BE3D-9885-43E0-537D6FF96B76}"/>
                </a:ext>
              </a:extLst>
            </p:cNvPr>
            <p:cNvSpPr/>
            <p:nvPr/>
          </p:nvSpPr>
          <p:spPr>
            <a:xfrm>
              <a:off x="-4906464" y="-174314"/>
              <a:ext cx="5432" cy="9923"/>
            </a:xfrm>
            <a:custGeom>
              <a:avLst/>
              <a:gdLst/>
              <a:ahLst/>
              <a:cxnLst/>
              <a:rect l="l" t="t" r="r" b="b"/>
              <a:pathLst>
                <a:path w="75" h="137" extrusionOk="0">
                  <a:moveTo>
                    <a:pt x="43" y="0"/>
                  </a:moveTo>
                  <a:cubicBezTo>
                    <a:pt x="22" y="0"/>
                    <a:pt x="1" y="32"/>
                    <a:pt x="1" y="63"/>
                  </a:cubicBezTo>
                  <a:cubicBezTo>
                    <a:pt x="1" y="105"/>
                    <a:pt x="22" y="137"/>
                    <a:pt x="43" y="137"/>
                  </a:cubicBezTo>
                  <a:cubicBezTo>
                    <a:pt x="53" y="137"/>
                    <a:pt x="74" y="105"/>
                    <a:pt x="74" y="63"/>
                  </a:cubicBezTo>
                  <a:cubicBezTo>
                    <a:pt x="74" y="32"/>
                    <a:pt x="53"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123">
              <a:extLst>
                <a:ext uri="{FF2B5EF4-FFF2-40B4-BE49-F238E27FC236}">
                  <a16:creationId xmlns:a16="http://schemas.microsoft.com/office/drawing/2014/main" id="{5C703EC9-9047-B681-646A-22797EA6FBA3}"/>
                </a:ext>
              </a:extLst>
            </p:cNvPr>
            <p:cNvSpPr/>
            <p:nvPr/>
          </p:nvSpPr>
          <p:spPr>
            <a:xfrm>
              <a:off x="-4901901" y="-329237"/>
              <a:ext cx="4635" cy="9923"/>
            </a:xfrm>
            <a:custGeom>
              <a:avLst/>
              <a:gdLst/>
              <a:ahLst/>
              <a:cxnLst/>
              <a:rect l="l" t="t" r="r" b="b"/>
              <a:pathLst>
                <a:path w="64" h="137" extrusionOk="0">
                  <a:moveTo>
                    <a:pt x="32" y="0"/>
                  </a:moveTo>
                  <a:cubicBezTo>
                    <a:pt x="22" y="0"/>
                    <a:pt x="1" y="32"/>
                    <a:pt x="1" y="74"/>
                  </a:cubicBezTo>
                  <a:cubicBezTo>
                    <a:pt x="1" y="105"/>
                    <a:pt x="22" y="137"/>
                    <a:pt x="32" y="137"/>
                  </a:cubicBezTo>
                  <a:cubicBezTo>
                    <a:pt x="53" y="137"/>
                    <a:pt x="64" y="116"/>
                    <a:pt x="64" y="74"/>
                  </a:cubicBezTo>
                  <a:cubicBezTo>
                    <a:pt x="64"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1" name="Google Shape;11261;p123">
              <a:extLst>
                <a:ext uri="{FF2B5EF4-FFF2-40B4-BE49-F238E27FC236}">
                  <a16:creationId xmlns:a16="http://schemas.microsoft.com/office/drawing/2014/main" id="{83EC0E38-A88E-7938-44C6-6D4ED16789B8}"/>
                </a:ext>
              </a:extLst>
            </p:cNvPr>
            <p:cNvSpPr/>
            <p:nvPr/>
          </p:nvSpPr>
          <p:spPr>
            <a:xfrm>
              <a:off x="-4950500" y="-206979"/>
              <a:ext cx="5432" cy="11444"/>
            </a:xfrm>
            <a:custGeom>
              <a:avLst/>
              <a:gdLst/>
              <a:ahLst/>
              <a:cxnLst/>
              <a:rect l="l" t="t" r="r" b="b"/>
              <a:pathLst>
                <a:path w="75" h="158" extrusionOk="0">
                  <a:moveTo>
                    <a:pt x="32" y="1"/>
                  </a:moveTo>
                  <a:cubicBezTo>
                    <a:pt x="11" y="1"/>
                    <a:pt x="1" y="32"/>
                    <a:pt x="1" y="84"/>
                  </a:cubicBezTo>
                  <a:cubicBezTo>
                    <a:pt x="1" y="126"/>
                    <a:pt x="11" y="158"/>
                    <a:pt x="32" y="158"/>
                  </a:cubicBezTo>
                  <a:cubicBezTo>
                    <a:pt x="53" y="158"/>
                    <a:pt x="74" y="126"/>
                    <a:pt x="74" y="84"/>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2" name="Google Shape;11262;p123">
              <a:extLst>
                <a:ext uri="{FF2B5EF4-FFF2-40B4-BE49-F238E27FC236}">
                  <a16:creationId xmlns:a16="http://schemas.microsoft.com/office/drawing/2014/main" id="{59741E28-88F6-5F53-C349-039ACC3B4475}"/>
                </a:ext>
              </a:extLst>
            </p:cNvPr>
            <p:cNvSpPr/>
            <p:nvPr/>
          </p:nvSpPr>
          <p:spPr>
            <a:xfrm>
              <a:off x="-5025681" y="-308740"/>
              <a:ext cx="47150" cy="161875"/>
            </a:xfrm>
            <a:custGeom>
              <a:avLst/>
              <a:gdLst/>
              <a:ahLst/>
              <a:cxnLst/>
              <a:rect l="l" t="t" r="r" b="b"/>
              <a:pathLst>
                <a:path w="651" h="2235" extrusionOk="0">
                  <a:moveTo>
                    <a:pt x="1" y="0"/>
                  </a:moveTo>
                  <a:lnTo>
                    <a:pt x="32" y="2234"/>
                  </a:lnTo>
                  <a:lnTo>
                    <a:pt x="651" y="2234"/>
                  </a:lnTo>
                  <a:lnTo>
                    <a:pt x="651"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123">
              <a:extLst>
                <a:ext uri="{FF2B5EF4-FFF2-40B4-BE49-F238E27FC236}">
                  <a16:creationId xmlns:a16="http://schemas.microsoft.com/office/drawing/2014/main" id="{7EBC01AA-4688-FC2A-2949-ECF3BD2D0FE0}"/>
                </a:ext>
              </a:extLst>
            </p:cNvPr>
            <p:cNvSpPr/>
            <p:nvPr/>
          </p:nvSpPr>
          <p:spPr>
            <a:xfrm>
              <a:off x="-5091011" y="-352776"/>
              <a:ext cx="59318" cy="205911"/>
            </a:xfrm>
            <a:custGeom>
              <a:avLst/>
              <a:gdLst/>
              <a:ahLst/>
              <a:cxnLst/>
              <a:rect l="l" t="t" r="r" b="b"/>
              <a:pathLst>
                <a:path w="819" h="2843" extrusionOk="0">
                  <a:moveTo>
                    <a:pt x="756" y="0"/>
                  </a:moveTo>
                  <a:lnTo>
                    <a:pt x="1" y="42"/>
                  </a:lnTo>
                  <a:lnTo>
                    <a:pt x="1" y="2842"/>
                  </a:lnTo>
                  <a:lnTo>
                    <a:pt x="819" y="2842"/>
                  </a:lnTo>
                  <a:lnTo>
                    <a:pt x="756"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4" name="Google Shape;11264;p123">
              <a:extLst>
                <a:ext uri="{FF2B5EF4-FFF2-40B4-BE49-F238E27FC236}">
                  <a16:creationId xmlns:a16="http://schemas.microsoft.com/office/drawing/2014/main" id="{C7AAB3BE-CAE4-8C9B-94D7-435B805B6646}"/>
                </a:ext>
              </a:extLst>
            </p:cNvPr>
            <p:cNvSpPr/>
            <p:nvPr/>
          </p:nvSpPr>
          <p:spPr>
            <a:xfrm>
              <a:off x="-5025681" y="-308740"/>
              <a:ext cx="47150" cy="82060"/>
            </a:xfrm>
            <a:custGeom>
              <a:avLst/>
              <a:gdLst/>
              <a:ahLst/>
              <a:cxnLst/>
              <a:rect l="l" t="t" r="r" b="b"/>
              <a:pathLst>
                <a:path w="651" h="1133" extrusionOk="0">
                  <a:moveTo>
                    <a:pt x="1" y="0"/>
                  </a:moveTo>
                  <a:lnTo>
                    <a:pt x="21" y="1133"/>
                  </a:lnTo>
                  <a:cubicBezTo>
                    <a:pt x="231" y="1091"/>
                    <a:pt x="441" y="1028"/>
                    <a:pt x="651" y="955"/>
                  </a:cubicBezTo>
                  <a:lnTo>
                    <a:pt x="65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5" name="Google Shape;11265;p123">
              <a:extLst>
                <a:ext uri="{FF2B5EF4-FFF2-40B4-BE49-F238E27FC236}">
                  <a16:creationId xmlns:a16="http://schemas.microsoft.com/office/drawing/2014/main" id="{7844D0F8-5BDC-92C6-BFCE-0A121661F5F9}"/>
                </a:ext>
              </a:extLst>
            </p:cNvPr>
            <p:cNvSpPr/>
            <p:nvPr/>
          </p:nvSpPr>
          <p:spPr>
            <a:xfrm>
              <a:off x="-5091011" y="-352776"/>
              <a:ext cx="57797" cy="136743"/>
            </a:xfrm>
            <a:custGeom>
              <a:avLst/>
              <a:gdLst/>
              <a:ahLst/>
              <a:cxnLst/>
              <a:rect l="l" t="t" r="r" b="b"/>
              <a:pathLst>
                <a:path w="798" h="1888" extrusionOk="0">
                  <a:moveTo>
                    <a:pt x="756" y="0"/>
                  </a:moveTo>
                  <a:lnTo>
                    <a:pt x="1" y="42"/>
                  </a:lnTo>
                  <a:lnTo>
                    <a:pt x="1" y="1888"/>
                  </a:lnTo>
                  <a:cubicBezTo>
                    <a:pt x="263" y="1867"/>
                    <a:pt x="535" y="1825"/>
                    <a:pt x="798" y="1772"/>
                  </a:cubicBezTo>
                  <a:lnTo>
                    <a:pt x="756"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6" name="Google Shape;11266;p123">
              <a:extLst>
                <a:ext uri="{FF2B5EF4-FFF2-40B4-BE49-F238E27FC236}">
                  <a16:creationId xmlns:a16="http://schemas.microsoft.com/office/drawing/2014/main" id="{C4429A42-7F30-BD28-9A0E-BB44F7787B12}"/>
                </a:ext>
              </a:extLst>
            </p:cNvPr>
            <p:cNvSpPr/>
            <p:nvPr/>
          </p:nvSpPr>
          <p:spPr>
            <a:xfrm>
              <a:off x="-5083406" y="-340681"/>
              <a:ext cx="39545" cy="13761"/>
            </a:xfrm>
            <a:custGeom>
              <a:avLst/>
              <a:gdLst/>
              <a:ahLst/>
              <a:cxnLst/>
              <a:rect l="l" t="t" r="r" b="b"/>
              <a:pathLst>
                <a:path w="546" h="190" extrusionOk="0">
                  <a:moveTo>
                    <a:pt x="1" y="1"/>
                  </a:moveTo>
                  <a:lnTo>
                    <a:pt x="1" y="190"/>
                  </a:lnTo>
                  <a:lnTo>
                    <a:pt x="546" y="190"/>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7" name="Google Shape;11267;p123">
              <a:extLst>
                <a:ext uri="{FF2B5EF4-FFF2-40B4-BE49-F238E27FC236}">
                  <a16:creationId xmlns:a16="http://schemas.microsoft.com/office/drawing/2014/main" id="{E2380316-7DAC-5B6D-BF06-95686D4D5BBE}"/>
                </a:ext>
              </a:extLst>
            </p:cNvPr>
            <p:cNvSpPr/>
            <p:nvPr/>
          </p:nvSpPr>
          <p:spPr>
            <a:xfrm>
              <a:off x="-5083406" y="-317866"/>
              <a:ext cx="39545" cy="12965"/>
            </a:xfrm>
            <a:custGeom>
              <a:avLst/>
              <a:gdLst/>
              <a:ahLst/>
              <a:cxnLst/>
              <a:rect l="l" t="t" r="r" b="b"/>
              <a:pathLst>
                <a:path w="546" h="179" extrusionOk="0">
                  <a:moveTo>
                    <a:pt x="1" y="1"/>
                  </a:moveTo>
                  <a:lnTo>
                    <a:pt x="1" y="179"/>
                  </a:lnTo>
                  <a:lnTo>
                    <a:pt x="546" y="179"/>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8" name="Google Shape;11268;p123">
              <a:extLst>
                <a:ext uri="{FF2B5EF4-FFF2-40B4-BE49-F238E27FC236}">
                  <a16:creationId xmlns:a16="http://schemas.microsoft.com/office/drawing/2014/main" id="{FB5F95B8-DDE4-C674-5623-0634D24C2CB6}"/>
                </a:ext>
              </a:extLst>
            </p:cNvPr>
            <p:cNvSpPr/>
            <p:nvPr/>
          </p:nvSpPr>
          <p:spPr>
            <a:xfrm>
              <a:off x="-5081885" y="-171272"/>
              <a:ext cx="44905" cy="12240"/>
            </a:xfrm>
            <a:custGeom>
              <a:avLst/>
              <a:gdLst/>
              <a:ahLst/>
              <a:cxnLst/>
              <a:rect l="l" t="t" r="r" b="b"/>
              <a:pathLst>
                <a:path w="620" h="169" extrusionOk="0">
                  <a:moveTo>
                    <a:pt x="1" y="0"/>
                  </a:moveTo>
                  <a:lnTo>
                    <a:pt x="1" y="168"/>
                  </a:lnTo>
                  <a:lnTo>
                    <a:pt x="619" y="16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9" name="Google Shape;11269;p123">
              <a:extLst>
                <a:ext uri="{FF2B5EF4-FFF2-40B4-BE49-F238E27FC236}">
                  <a16:creationId xmlns:a16="http://schemas.microsoft.com/office/drawing/2014/main" id="{A31FCA2D-FACE-F77B-1A73-1194CB15E243}"/>
                </a:ext>
              </a:extLst>
            </p:cNvPr>
            <p:cNvSpPr/>
            <p:nvPr/>
          </p:nvSpPr>
          <p:spPr>
            <a:xfrm>
              <a:off x="-5015034" y="-300411"/>
              <a:ext cx="31941" cy="22887"/>
            </a:xfrm>
            <a:custGeom>
              <a:avLst/>
              <a:gdLst/>
              <a:ahLst/>
              <a:cxnLst/>
              <a:rect l="l" t="t" r="r" b="b"/>
              <a:pathLst>
                <a:path w="441" h="316" extrusionOk="0">
                  <a:moveTo>
                    <a:pt x="0" y="1"/>
                  </a:moveTo>
                  <a:lnTo>
                    <a:pt x="0" y="294"/>
                  </a:lnTo>
                  <a:lnTo>
                    <a:pt x="441" y="315"/>
                  </a:lnTo>
                  <a:lnTo>
                    <a:pt x="430" y="3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0" name="Google Shape;11270;p123">
              <a:extLst>
                <a:ext uri="{FF2B5EF4-FFF2-40B4-BE49-F238E27FC236}">
                  <a16:creationId xmlns:a16="http://schemas.microsoft.com/office/drawing/2014/main" id="{E3FC1AC0-0B75-62C4-1686-E316B020511C}"/>
                </a:ext>
              </a:extLst>
            </p:cNvPr>
            <p:cNvSpPr/>
            <p:nvPr/>
          </p:nvSpPr>
          <p:spPr>
            <a:xfrm>
              <a:off x="-5014310" y="-174314"/>
              <a:ext cx="30492" cy="22887"/>
            </a:xfrm>
            <a:custGeom>
              <a:avLst/>
              <a:gdLst/>
              <a:ahLst/>
              <a:cxnLst/>
              <a:rect l="l" t="t" r="r" b="b"/>
              <a:pathLst>
                <a:path w="421" h="316" extrusionOk="0">
                  <a:moveTo>
                    <a:pt x="1" y="0"/>
                  </a:moveTo>
                  <a:lnTo>
                    <a:pt x="11" y="294"/>
                  </a:lnTo>
                  <a:lnTo>
                    <a:pt x="420" y="315"/>
                  </a:lnTo>
                  <a:lnTo>
                    <a:pt x="410" y="32"/>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1" name="Google Shape;11271;p123">
              <a:extLst>
                <a:ext uri="{FF2B5EF4-FFF2-40B4-BE49-F238E27FC236}">
                  <a16:creationId xmlns:a16="http://schemas.microsoft.com/office/drawing/2014/main" id="{4897104C-5FDC-6BB8-2334-20D7EB657E76}"/>
                </a:ext>
              </a:extLst>
            </p:cNvPr>
            <p:cNvSpPr/>
            <p:nvPr/>
          </p:nvSpPr>
          <p:spPr>
            <a:xfrm>
              <a:off x="-4374046" y="-371028"/>
              <a:ext cx="52510" cy="224163"/>
            </a:xfrm>
            <a:custGeom>
              <a:avLst/>
              <a:gdLst/>
              <a:ahLst/>
              <a:cxnLst/>
              <a:rect l="l" t="t" r="r" b="b"/>
              <a:pathLst>
                <a:path w="725" h="3095" extrusionOk="0">
                  <a:moveTo>
                    <a:pt x="148" y="1"/>
                  </a:moveTo>
                  <a:lnTo>
                    <a:pt x="1" y="3094"/>
                  </a:lnTo>
                  <a:lnTo>
                    <a:pt x="703" y="3094"/>
                  </a:lnTo>
                  <a:lnTo>
                    <a:pt x="724"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123">
              <a:extLst>
                <a:ext uri="{FF2B5EF4-FFF2-40B4-BE49-F238E27FC236}">
                  <a16:creationId xmlns:a16="http://schemas.microsoft.com/office/drawing/2014/main" id="{300F142D-1423-CC00-70A6-DBB823C3C4EE}"/>
                </a:ext>
              </a:extLst>
            </p:cNvPr>
            <p:cNvSpPr/>
            <p:nvPr/>
          </p:nvSpPr>
          <p:spPr>
            <a:xfrm>
              <a:off x="-4422645" y="-371028"/>
              <a:ext cx="46426" cy="224163"/>
            </a:xfrm>
            <a:custGeom>
              <a:avLst/>
              <a:gdLst/>
              <a:ahLst/>
              <a:cxnLst/>
              <a:rect l="l" t="t" r="r" b="b"/>
              <a:pathLst>
                <a:path w="641" h="3095" extrusionOk="0">
                  <a:moveTo>
                    <a:pt x="1" y="1"/>
                  </a:moveTo>
                  <a:lnTo>
                    <a:pt x="64" y="3094"/>
                  </a:lnTo>
                  <a:lnTo>
                    <a:pt x="640" y="3094"/>
                  </a:lnTo>
                  <a:lnTo>
                    <a:pt x="619"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3" name="Google Shape;11273;p123">
              <a:extLst>
                <a:ext uri="{FF2B5EF4-FFF2-40B4-BE49-F238E27FC236}">
                  <a16:creationId xmlns:a16="http://schemas.microsoft.com/office/drawing/2014/main" id="{B8AE91B5-F596-5101-CF8B-8D782DFDBD5C}"/>
                </a:ext>
              </a:extLst>
            </p:cNvPr>
            <p:cNvSpPr/>
            <p:nvPr/>
          </p:nvSpPr>
          <p:spPr>
            <a:xfrm>
              <a:off x="-4279093" y="-352776"/>
              <a:ext cx="45629" cy="205911"/>
            </a:xfrm>
            <a:custGeom>
              <a:avLst/>
              <a:gdLst/>
              <a:ahLst/>
              <a:cxnLst/>
              <a:rect l="l" t="t" r="r" b="b"/>
              <a:pathLst>
                <a:path w="630" h="2843" extrusionOk="0">
                  <a:moveTo>
                    <a:pt x="630" y="0"/>
                  </a:moveTo>
                  <a:lnTo>
                    <a:pt x="63" y="42"/>
                  </a:lnTo>
                  <a:lnTo>
                    <a:pt x="1" y="2842"/>
                  </a:lnTo>
                  <a:lnTo>
                    <a:pt x="609" y="2842"/>
                  </a:lnTo>
                  <a:lnTo>
                    <a:pt x="630"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4" name="Google Shape;11274;p123">
              <a:extLst>
                <a:ext uri="{FF2B5EF4-FFF2-40B4-BE49-F238E27FC236}">
                  <a16:creationId xmlns:a16="http://schemas.microsoft.com/office/drawing/2014/main" id="{682BC51F-D9F1-6C49-AD67-9236D21AB302}"/>
                </a:ext>
              </a:extLst>
            </p:cNvPr>
            <p:cNvSpPr/>
            <p:nvPr/>
          </p:nvSpPr>
          <p:spPr>
            <a:xfrm>
              <a:off x="-4315524" y="-371028"/>
              <a:ext cx="32737" cy="158834"/>
            </a:xfrm>
            <a:custGeom>
              <a:avLst/>
              <a:gdLst/>
              <a:ahLst/>
              <a:cxnLst/>
              <a:rect l="l" t="t" r="r" b="b"/>
              <a:pathLst>
                <a:path w="452" h="2193" extrusionOk="0">
                  <a:moveTo>
                    <a:pt x="451" y="1"/>
                  </a:moveTo>
                  <a:lnTo>
                    <a:pt x="74" y="11"/>
                  </a:lnTo>
                  <a:lnTo>
                    <a:pt x="0" y="2192"/>
                  </a:lnTo>
                  <a:cubicBezTo>
                    <a:pt x="147" y="2192"/>
                    <a:pt x="294" y="2182"/>
                    <a:pt x="441" y="2161"/>
                  </a:cubicBezTo>
                  <a:lnTo>
                    <a:pt x="4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5" name="Google Shape;11275;p123">
              <a:extLst>
                <a:ext uri="{FF2B5EF4-FFF2-40B4-BE49-F238E27FC236}">
                  <a16:creationId xmlns:a16="http://schemas.microsoft.com/office/drawing/2014/main" id="{F99ADCB8-1393-4C45-E3A2-BC29EE5A7977}"/>
                </a:ext>
              </a:extLst>
            </p:cNvPr>
            <p:cNvSpPr/>
            <p:nvPr/>
          </p:nvSpPr>
          <p:spPr>
            <a:xfrm>
              <a:off x="-4371004" y="-371028"/>
              <a:ext cx="49468" cy="158834"/>
            </a:xfrm>
            <a:custGeom>
              <a:avLst/>
              <a:gdLst/>
              <a:ahLst/>
              <a:cxnLst/>
              <a:rect l="l" t="t" r="r" b="b"/>
              <a:pathLst>
                <a:path w="683" h="2193" extrusionOk="0">
                  <a:moveTo>
                    <a:pt x="106" y="1"/>
                  </a:moveTo>
                  <a:lnTo>
                    <a:pt x="1" y="2150"/>
                  </a:lnTo>
                  <a:cubicBezTo>
                    <a:pt x="210" y="2171"/>
                    <a:pt x="410" y="2192"/>
                    <a:pt x="619" y="2192"/>
                  </a:cubicBezTo>
                  <a:lnTo>
                    <a:pt x="661" y="2192"/>
                  </a:lnTo>
                  <a:lnTo>
                    <a:pt x="6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6" name="Google Shape;11276;p123">
              <a:extLst>
                <a:ext uri="{FF2B5EF4-FFF2-40B4-BE49-F238E27FC236}">
                  <a16:creationId xmlns:a16="http://schemas.microsoft.com/office/drawing/2014/main" id="{7E98AFD9-AF8A-93A3-F123-F8635000B1F9}"/>
                </a:ext>
              </a:extLst>
            </p:cNvPr>
            <p:cNvSpPr/>
            <p:nvPr/>
          </p:nvSpPr>
          <p:spPr>
            <a:xfrm>
              <a:off x="-4422645" y="-371028"/>
              <a:ext cx="45629" cy="154995"/>
            </a:xfrm>
            <a:custGeom>
              <a:avLst/>
              <a:gdLst/>
              <a:ahLst/>
              <a:cxnLst/>
              <a:rect l="l" t="t" r="r" b="b"/>
              <a:pathLst>
                <a:path w="630" h="2140" extrusionOk="0">
                  <a:moveTo>
                    <a:pt x="1" y="1"/>
                  </a:moveTo>
                  <a:lnTo>
                    <a:pt x="43" y="2014"/>
                  </a:lnTo>
                  <a:cubicBezTo>
                    <a:pt x="231" y="2066"/>
                    <a:pt x="431" y="2108"/>
                    <a:pt x="630" y="2140"/>
                  </a:cubicBezTo>
                  <a:lnTo>
                    <a:pt x="6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7" name="Google Shape;11277;p123">
              <a:extLst>
                <a:ext uri="{FF2B5EF4-FFF2-40B4-BE49-F238E27FC236}">
                  <a16:creationId xmlns:a16="http://schemas.microsoft.com/office/drawing/2014/main" id="{9CCCF2C2-D806-DCE7-6415-8032859D7278}"/>
                </a:ext>
              </a:extLst>
            </p:cNvPr>
            <p:cNvSpPr/>
            <p:nvPr/>
          </p:nvSpPr>
          <p:spPr>
            <a:xfrm>
              <a:off x="-4277572" y="-352776"/>
              <a:ext cx="44108" cy="136743"/>
            </a:xfrm>
            <a:custGeom>
              <a:avLst/>
              <a:gdLst/>
              <a:ahLst/>
              <a:cxnLst/>
              <a:rect l="l" t="t" r="r" b="b"/>
              <a:pathLst>
                <a:path w="609" h="1888" extrusionOk="0">
                  <a:moveTo>
                    <a:pt x="609" y="0"/>
                  </a:moveTo>
                  <a:lnTo>
                    <a:pt x="42" y="42"/>
                  </a:lnTo>
                  <a:lnTo>
                    <a:pt x="1" y="1888"/>
                  </a:lnTo>
                  <a:cubicBezTo>
                    <a:pt x="200" y="1867"/>
                    <a:pt x="399" y="1825"/>
                    <a:pt x="598" y="1772"/>
                  </a:cubicBez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8" name="Google Shape;11278;p123">
              <a:extLst>
                <a:ext uri="{FF2B5EF4-FFF2-40B4-BE49-F238E27FC236}">
                  <a16:creationId xmlns:a16="http://schemas.microsoft.com/office/drawing/2014/main" id="{70A45BAC-7965-62F3-896F-DEC49FD337CE}"/>
                </a:ext>
              </a:extLst>
            </p:cNvPr>
            <p:cNvSpPr/>
            <p:nvPr/>
          </p:nvSpPr>
          <p:spPr>
            <a:xfrm>
              <a:off x="-4269243" y="-340681"/>
              <a:ext cx="29695" cy="13761"/>
            </a:xfrm>
            <a:custGeom>
              <a:avLst/>
              <a:gdLst/>
              <a:ahLst/>
              <a:cxnLst/>
              <a:rect l="l" t="t" r="r" b="b"/>
              <a:pathLst>
                <a:path w="410" h="190" extrusionOk="0">
                  <a:moveTo>
                    <a:pt x="1" y="1"/>
                  </a:moveTo>
                  <a:lnTo>
                    <a:pt x="1" y="190"/>
                  </a:lnTo>
                  <a:lnTo>
                    <a:pt x="399" y="190"/>
                  </a:lnTo>
                  <a:lnTo>
                    <a:pt x="41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9" name="Google Shape;11279;p123">
              <a:extLst>
                <a:ext uri="{FF2B5EF4-FFF2-40B4-BE49-F238E27FC236}">
                  <a16:creationId xmlns:a16="http://schemas.microsoft.com/office/drawing/2014/main" id="{B4F90B25-BA67-4E7D-7475-6544BE3CAB83}"/>
                </a:ext>
              </a:extLst>
            </p:cNvPr>
            <p:cNvSpPr/>
            <p:nvPr/>
          </p:nvSpPr>
          <p:spPr>
            <a:xfrm>
              <a:off x="-4269967" y="-317866"/>
              <a:ext cx="29695" cy="12965"/>
            </a:xfrm>
            <a:custGeom>
              <a:avLst/>
              <a:gdLst/>
              <a:ahLst/>
              <a:cxnLst/>
              <a:rect l="l" t="t" r="r" b="b"/>
              <a:pathLst>
                <a:path w="410" h="179" extrusionOk="0">
                  <a:moveTo>
                    <a:pt x="11" y="1"/>
                  </a:moveTo>
                  <a:lnTo>
                    <a:pt x="0" y="179"/>
                  </a:lnTo>
                  <a:lnTo>
                    <a:pt x="409" y="179"/>
                  </a:lnTo>
                  <a:lnTo>
                    <a:pt x="4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123">
              <a:extLst>
                <a:ext uri="{FF2B5EF4-FFF2-40B4-BE49-F238E27FC236}">
                  <a16:creationId xmlns:a16="http://schemas.microsoft.com/office/drawing/2014/main" id="{1D93864E-E137-489B-846D-92E439C922A3}"/>
                </a:ext>
              </a:extLst>
            </p:cNvPr>
            <p:cNvSpPr/>
            <p:nvPr/>
          </p:nvSpPr>
          <p:spPr>
            <a:xfrm>
              <a:off x="-4304877" y="-359657"/>
              <a:ext cx="17527" cy="10719"/>
            </a:xfrm>
            <a:custGeom>
              <a:avLst/>
              <a:gdLst/>
              <a:ahLst/>
              <a:cxnLst/>
              <a:rect l="l" t="t" r="r" b="b"/>
              <a:pathLst>
                <a:path w="242" h="148" extrusionOk="0">
                  <a:moveTo>
                    <a:pt x="0" y="1"/>
                  </a:moveTo>
                  <a:lnTo>
                    <a:pt x="0" y="148"/>
                  </a:lnTo>
                  <a:lnTo>
                    <a:pt x="241" y="148"/>
                  </a:lnTo>
                  <a:lnTo>
                    <a:pt x="2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1" name="Google Shape;11281;p123">
              <a:extLst>
                <a:ext uri="{FF2B5EF4-FFF2-40B4-BE49-F238E27FC236}">
                  <a16:creationId xmlns:a16="http://schemas.microsoft.com/office/drawing/2014/main" id="{540ABDE1-DD88-B50F-3C6F-178B8AF8FC2C}"/>
                </a:ext>
              </a:extLst>
            </p:cNvPr>
            <p:cNvSpPr/>
            <p:nvPr/>
          </p:nvSpPr>
          <p:spPr>
            <a:xfrm>
              <a:off x="-4272285" y="-171272"/>
              <a:ext cx="33534" cy="12240"/>
            </a:xfrm>
            <a:custGeom>
              <a:avLst/>
              <a:gdLst/>
              <a:ahLst/>
              <a:cxnLst/>
              <a:rect l="l" t="t" r="r" b="b"/>
              <a:pathLst>
                <a:path w="463" h="169" extrusionOk="0">
                  <a:moveTo>
                    <a:pt x="1" y="0"/>
                  </a:moveTo>
                  <a:lnTo>
                    <a:pt x="1" y="168"/>
                  </a:lnTo>
                  <a:lnTo>
                    <a:pt x="462" y="168"/>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2" name="Google Shape;11282;p123">
              <a:extLst>
                <a:ext uri="{FF2B5EF4-FFF2-40B4-BE49-F238E27FC236}">
                  <a16:creationId xmlns:a16="http://schemas.microsoft.com/office/drawing/2014/main" id="{BC34BA68-4EAA-E86F-AD2B-185F0D00C365}"/>
                </a:ext>
              </a:extLst>
            </p:cNvPr>
            <p:cNvSpPr/>
            <p:nvPr/>
          </p:nvSpPr>
          <p:spPr>
            <a:xfrm>
              <a:off x="-4301908" y="-172793"/>
              <a:ext cx="5432" cy="9923"/>
            </a:xfrm>
            <a:custGeom>
              <a:avLst/>
              <a:gdLst/>
              <a:ahLst/>
              <a:cxnLst/>
              <a:rect l="l" t="t" r="r" b="b"/>
              <a:pathLst>
                <a:path w="75" h="137" extrusionOk="0">
                  <a:moveTo>
                    <a:pt x="43" y="0"/>
                  </a:moveTo>
                  <a:cubicBezTo>
                    <a:pt x="22" y="0"/>
                    <a:pt x="1" y="32"/>
                    <a:pt x="1" y="74"/>
                  </a:cubicBezTo>
                  <a:cubicBezTo>
                    <a:pt x="1" y="105"/>
                    <a:pt x="22" y="137"/>
                    <a:pt x="43" y="137"/>
                  </a:cubicBezTo>
                  <a:cubicBezTo>
                    <a:pt x="53" y="137"/>
                    <a:pt x="74" y="105"/>
                    <a:pt x="74" y="74"/>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3" name="Google Shape;11283;p123">
              <a:extLst>
                <a:ext uri="{FF2B5EF4-FFF2-40B4-BE49-F238E27FC236}">
                  <a16:creationId xmlns:a16="http://schemas.microsoft.com/office/drawing/2014/main" id="{1F074D96-C1C3-4C07-35B2-90A761121096}"/>
                </a:ext>
              </a:extLst>
            </p:cNvPr>
            <p:cNvSpPr/>
            <p:nvPr/>
          </p:nvSpPr>
          <p:spPr>
            <a:xfrm>
              <a:off x="-4356591" y="-360381"/>
              <a:ext cx="30492" cy="16803"/>
            </a:xfrm>
            <a:custGeom>
              <a:avLst/>
              <a:gdLst/>
              <a:ahLst/>
              <a:cxnLst/>
              <a:rect l="l" t="t" r="r" b="b"/>
              <a:pathLst>
                <a:path w="421" h="232" extrusionOk="0">
                  <a:moveTo>
                    <a:pt x="1" y="0"/>
                  </a:moveTo>
                  <a:lnTo>
                    <a:pt x="1" y="231"/>
                  </a:lnTo>
                  <a:lnTo>
                    <a:pt x="420" y="231"/>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4" name="Google Shape;11284;p123">
              <a:extLst>
                <a:ext uri="{FF2B5EF4-FFF2-40B4-BE49-F238E27FC236}">
                  <a16:creationId xmlns:a16="http://schemas.microsoft.com/office/drawing/2014/main" id="{29CC2AD7-988E-F446-5D36-FC1AFF36D84C}"/>
                </a:ext>
              </a:extLst>
            </p:cNvPr>
            <p:cNvSpPr/>
            <p:nvPr/>
          </p:nvSpPr>
          <p:spPr>
            <a:xfrm>
              <a:off x="-4411274" y="-183440"/>
              <a:ext cx="27450" cy="24408"/>
            </a:xfrm>
            <a:custGeom>
              <a:avLst/>
              <a:gdLst/>
              <a:ahLst/>
              <a:cxnLst/>
              <a:rect l="l" t="t" r="r" b="b"/>
              <a:pathLst>
                <a:path w="379" h="337" extrusionOk="0">
                  <a:moveTo>
                    <a:pt x="1" y="1"/>
                  </a:moveTo>
                  <a:lnTo>
                    <a:pt x="1" y="336"/>
                  </a:lnTo>
                  <a:lnTo>
                    <a:pt x="368" y="336"/>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5" name="Google Shape;11285;p123">
              <a:extLst>
                <a:ext uri="{FF2B5EF4-FFF2-40B4-BE49-F238E27FC236}">
                  <a16:creationId xmlns:a16="http://schemas.microsoft.com/office/drawing/2014/main" id="{070D03D5-2FB7-BDCD-22E0-189ACFD0D064}"/>
                </a:ext>
              </a:extLst>
            </p:cNvPr>
            <p:cNvSpPr/>
            <p:nvPr/>
          </p:nvSpPr>
          <p:spPr>
            <a:xfrm>
              <a:off x="-4418806" y="-360381"/>
              <a:ext cx="32665" cy="16006"/>
            </a:xfrm>
            <a:custGeom>
              <a:avLst/>
              <a:gdLst/>
              <a:ahLst/>
              <a:cxnLst/>
              <a:rect l="l" t="t" r="r" b="b"/>
              <a:pathLst>
                <a:path w="451" h="221" extrusionOk="0">
                  <a:moveTo>
                    <a:pt x="0" y="0"/>
                  </a:moveTo>
                  <a:lnTo>
                    <a:pt x="0" y="221"/>
                  </a:lnTo>
                  <a:lnTo>
                    <a:pt x="441" y="221"/>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6" name="Google Shape;11286;p123">
              <a:extLst>
                <a:ext uri="{FF2B5EF4-FFF2-40B4-BE49-F238E27FC236}">
                  <a16:creationId xmlns:a16="http://schemas.microsoft.com/office/drawing/2014/main" id="{8BB7FA17-2726-C2B8-E024-22A298501D60}"/>
                </a:ext>
              </a:extLst>
            </p:cNvPr>
            <p:cNvSpPr/>
            <p:nvPr/>
          </p:nvSpPr>
          <p:spPr>
            <a:xfrm>
              <a:off x="-4350507" y="-174314"/>
              <a:ext cx="5432" cy="9923"/>
            </a:xfrm>
            <a:custGeom>
              <a:avLst/>
              <a:gdLst/>
              <a:ahLst/>
              <a:cxnLst/>
              <a:rect l="l" t="t" r="r" b="b"/>
              <a:pathLst>
                <a:path w="75" h="137" extrusionOk="0">
                  <a:moveTo>
                    <a:pt x="43" y="0"/>
                  </a:moveTo>
                  <a:cubicBezTo>
                    <a:pt x="22" y="0"/>
                    <a:pt x="1" y="32"/>
                    <a:pt x="1" y="63"/>
                  </a:cubicBezTo>
                  <a:cubicBezTo>
                    <a:pt x="1" y="105"/>
                    <a:pt x="22" y="137"/>
                    <a:pt x="43" y="137"/>
                  </a:cubicBezTo>
                  <a:cubicBezTo>
                    <a:pt x="64" y="137"/>
                    <a:pt x="74" y="105"/>
                    <a:pt x="74" y="63"/>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7" name="Google Shape;11287;p123">
              <a:extLst>
                <a:ext uri="{FF2B5EF4-FFF2-40B4-BE49-F238E27FC236}">
                  <a16:creationId xmlns:a16="http://schemas.microsoft.com/office/drawing/2014/main" id="{76E05046-7BA4-4998-EA64-89A5B6A5E184}"/>
                </a:ext>
              </a:extLst>
            </p:cNvPr>
            <p:cNvSpPr/>
            <p:nvPr/>
          </p:nvSpPr>
          <p:spPr>
            <a:xfrm>
              <a:off x="-4345944" y="-329237"/>
              <a:ext cx="5432" cy="9923"/>
            </a:xfrm>
            <a:custGeom>
              <a:avLst/>
              <a:gdLst/>
              <a:ahLst/>
              <a:cxnLst/>
              <a:rect l="l" t="t" r="r" b="b"/>
              <a:pathLst>
                <a:path w="75" h="137" extrusionOk="0">
                  <a:moveTo>
                    <a:pt x="43" y="0"/>
                  </a:moveTo>
                  <a:cubicBezTo>
                    <a:pt x="22" y="0"/>
                    <a:pt x="1" y="32"/>
                    <a:pt x="1" y="74"/>
                  </a:cubicBezTo>
                  <a:cubicBezTo>
                    <a:pt x="1" y="105"/>
                    <a:pt x="22" y="137"/>
                    <a:pt x="43" y="137"/>
                  </a:cubicBezTo>
                  <a:cubicBezTo>
                    <a:pt x="64" y="137"/>
                    <a:pt x="74" y="116"/>
                    <a:pt x="74" y="74"/>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8" name="Google Shape;11288;p123">
              <a:extLst>
                <a:ext uri="{FF2B5EF4-FFF2-40B4-BE49-F238E27FC236}">
                  <a16:creationId xmlns:a16="http://schemas.microsoft.com/office/drawing/2014/main" id="{D74A1CEB-FB00-DA85-AFCF-94CC14613CA1}"/>
                </a:ext>
              </a:extLst>
            </p:cNvPr>
            <p:cNvSpPr/>
            <p:nvPr/>
          </p:nvSpPr>
          <p:spPr>
            <a:xfrm>
              <a:off x="-4400627" y="-206979"/>
              <a:ext cx="6156" cy="11444"/>
            </a:xfrm>
            <a:custGeom>
              <a:avLst/>
              <a:gdLst/>
              <a:ahLst/>
              <a:cxnLst/>
              <a:rect l="l" t="t" r="r" b="b"/>
              <a:pathLst>
                <a:path w="85" h="158" extrusionOk="0">
                  <a:moveTo>
                    <a:pt x="43" y="1"/>
                  </a:moveTo>
                  <a:cubicBezTo>
                    <a:pt x="22" y="1"/>
                    <a:pt x="1" y="32"/>
                    <a:pt x="1" y="84"/>
                  </a:cubicBezTo>
                  <a:cubicBezTo>
                    <a:pt x="1" y="126"/>
                    <a:pt x="22" y="158"/>
                    <a:pt x="43" y="158"/>
                  </a:cubicBezTo>
                  <a:cubicBezTo>
                    <a:pt x="74" y="158"/>
                    <a:pt x="85" y="126"/>
                    <a:pt x="85" y="84"/>
                  </a:cubicBezTo>
                  <a:cubicBezTo>
                    <a:pt x="85" y="32"/>
                    <a:pt x="7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9" name="Google Shape;11289;p123">
              <a:extLst>
                <a:ext uri="{FF2B5EF4-FFF2-40B4-BE49-F238E27FC236}">
                  <a16:creationId xmlns:a16="http://schemas.microsoft.com/office/drawing/2014/main" id="{AC0ED829-96D5-BA8F-5156-67C429E7F285}"/>
                </a:ext>
              </a:extLst>
            </p:cNvPr>
            <p:cNvSpPr/>
            <p:nvPr/>
          </p:nvSpPr>
          <p:spPr>
            <a:xfrm>
              <a:off x="-4613276" y="-371028"/>
              <a:ext cx="49468" cy="224163"/>
            </a:xfrm>
            <a:custGeom>
              <a:avLst/>
              <a:gdLst/>
              <a:ahLst/>
              <a:cxnLst/>
              <a:rect l="l" t="t" r="r" b="b"/>
              <a:pathLst>
                <a:path w="683" h="3095" extrusionOk="0">
                  <a:moveTo>
                    <a:pt x="43" y="1"/>
                  </a:moveTo>
                  <a:lnTo>
                    <a:pt x="1" y="3094"/>
                  </a:lnTo>
                  <a:lnTo>
                    <a:pt x="682" y="3094"/>
                  </a:lnTo>
                  <a:lnTo>
                    <a:pt x="598"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0" name="Google Shape;11290;p123">
              <a:extLst>
                <a:ext uri="{FF2B5EF4-FFF2-40B4-BE49-F238E27FC236}">
                  <a16:creationId xmlns:a16="http://schemas.microsoft.com/office/drawing/2014/main" id="{86F72D36-9DC4-3CD3-0A7A-E0361D419DA3}"/>
                </a:ext>
              </a:extLst>
            </p:cNvPr>
            <p:cNvSpPr/>
            <p:nvPr/>
          </p:nvSpPr>
          <p:spPr>
            <a:xfrm>
              <a:off x="-4484136" y="-308740"/>
              <a:ext cx="53234" cy="161875"/>
            </a:xfrm>
            <a:custGeom>
              <a:avLst/>
              <a:gdLst/>
              <a:ahLst/>
              <a:cxnLst/>
              <a:rect l="l" t="t" r="r" b="b"/>
              <a:pathLst>
                <a:path w="735" h="2235" extrusionOk="0">
                  <a:moveTo>
                    <a:pt x="0" y="0"/>
                  </a:moveTo>
                  <a:lnTo>
                    <a:pt x="42" y="2234"/>
                  </a:lnTo>
                  <a:lnTo>
                    <a:pt x="724" y="2234"/>
                  </a:lnTo>
                  <a:lnTo>
                    <a:pt x="73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1" name="Google Shape;11291;p123">
              <a:extLst>
                <a:ext uri="{FF2B5EF4-FFF2-40B4-BE49-F238E27FC236}">
                  <a16:creationId xmlns:a16="http://schemas.microsoft.com/office/drawing/2014/main" id="{27AF8415-0D37-CEE9-24DA-A3DBD6A79BC9}"/>
                </a:ext>
              </a:extLst>
            </p:cNvPr>
            <p:cNvSpPr/>
            <p:nvPr/>
          </p:nvSpPr>
          <p:spPr>
            <a:xfrm>
              <a:off x="-4697582" y="-371028"/>
              <a:ext cx="75252" cy="224163"/>
            </a:xfrm>
            <a:custGeom>
              <a:avLst/>
              <a:gdLst/>
              <a:ahLst/>
              <a:cxnLst/>
              <a:rect l="l" t="t" r="r" b="b"/>
              <a:pathLst>
                <a:path w="1039" h="3095" extrusionOk="0">
                  <a:moveTo>
                    <a:pt x="116" y="1"/>
                  </a:moveTo>
                  <a:lnTo>
                    <a:pt x="1" y="3094"/>
                  </a:lnTo>
                  <a:lnTo>
                    <a:pt x="1039" y="3094"/>
                  </a:lnTo>
                  <a:lnTo>
                    <a:pt x="976"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2" name="Google Shape;11292;p123">
              <a:extLst>
                <a:ext uri="{FF2B5EF4-FFF2-40B4-BE49-F238E27FC236}">
                  <a16:creationId xmlns:a16="http://schemas.microsoft.com/office/drawing/2014/main" id="{1F14ACBC-4157-A7A2-1148-60D93D22C722}"/>
                </a:ext>
              </a:extLst>
            </p:cNvPr>
            <p:cNvSpPr/>
            <p:nvPr/>
          </p:nvSpPr>
          <p:spPr>
            <a:xfrm>
              <a:off x="-4557071" y="-352776"/>
              <a:ext cx="66923" cy="205911"/>
            </a:xfrm>
            <a:custGeom>
              <a:avLst/>
              <a:gdLst/>
              <a:ahLst/>
              <a:cxnLst/>
              <a:rect l="l" t="t" r="r" b="b"/>
              <a:pathLst>
                <a:path w="924" h="2843" extrusionOk="0">
                  <a:moveTo>
                    <a:pt x="850" y="0"/>
                  </a:moveTo>
                  <a:lnTo>
                    <a:pt x="11" y="42"/>
                  </a:lnTo>
                  <a:lnTo>
                    <a:pt x="1" y="2842"/>
                  </a:lnTo>
                  <a:lnTo>
                    <a:pt x="923" y="2842"/>
                  </a:lnTo>
                  <a:lnTo>
                    <a:pt x="850"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3" name="Google Shape;11293;p123">
              <a:extLst>
                <a:ext uri="{FF2B5EF4-FFF2-40B4-BE49-F238E27FC236}">
                  <a16:creationId xmlns:a16="http://schemas.microsoft.com/office/drawing/2014/main" id="{C107388A-551F-B229-554A-49B0477161C1}"/>
                </a:ext>
              </a:extLst>
            </p:cNvPr>
            <p:cNvSpPr/>
            <p:nvPr/>
          </p:nvSpPr>
          <p:spPr>
            <a:xfrm>
              <a:off x="-4612479" y="-371028"/>
              <a:ext cx="47150" cy="158834"/>
            </a:xfrm>
            <a:custGeom>
              <a:avLst/>
              <a:gdLst/>
              <a:ahLst/>
              <a:cxnLst/>
              <a:rect l="l" t="t" r="r" b="b"/>
              <a:pathLst>
                <a:path w="651" h="2193" extrusionOk="0">
                  <a:moveTo>
                    <a:pt x="587" y="1"/>
                  </a:moveTo>
                  <a:lnTo>
                    <a:pt x="32" y="11"/>
                  </a:lnTo>
                  <a:lnTo>
                    <a:pt x="0" y="2192"/>
                  </a:lnTo>
                  <a:cubicBezTo>
                    <a:pt x="220" y="2192"/>
                    <a:pt x="441" y="2182"/>
                    <a:pt x="650" y="2161"/>
                  </a:cubicBezTo>
                  <a:lnTo>
                    <a:pt x="5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4" name="Google Shape;11294;p123">
              <a:extLst>
                <a:ext uri="{FF2B5EF4-FFF2-40B4-BE49-F238E27FC236}">
                  <a16:creationId xmlns:a16="http://schemas.microsoft.com/office/drawing/2014/main" id="{07F4F30B-F71D-13B3-2444-A7046D8F0853}"/>
                </a:ext>
              </a:extLst>
            </p:cNvPr>
            <p:cNvSpPr/>
            <p:nvPr/>
          </p:nvSpPr>
          <p:spPr>
            <a:xfrm>
              <a:off x="-4484136" y="-308740"/>
              <a:ext cx="53234" cy="82060"/>
            </a:xfrm>
            <a:custGeom>
              <a:avLst/>
              <a:gdLst/>
              <a:ahLst/>
              <a:cxnLst/>
              <a:rect l="l" t="t" r="r" b="b"/>
              <a:pathLst>
                <a:path w="735" h="1133" extrusionOk="0">
                  <a:moveTo>
                    <a:pt x="0" y="0"/>
                  </a:moveTo>
                  <a:lnTo>
                    <a:pt x="21" y="1133"/>
                  </a:lnTo>
                  <a:cubicBezTo>
                    <a:pt x="262" y="1091"/>
                    <a:pt x="493" y="1028"/>
                    <a:pt x="734" y="955"/>
                  </a:cubicBezTo>
                  <a:lnTo>
                    <a:pt x="7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5" name="Google Shape;11295;p123">
              <a:extLst>
                <a:ext uri="{FF2B5EF4-FFF2-40B4-BE49-F238E27FC236}">
                  <a16:creationId xmlns:a16="http://schemas.microsoft.com/office/drawing/2014/main" id="{507508D6-2FB1-239F-F27D-3FD0459FE3C9}"/>
                </a:ext>
              </a:extLst>
            </p:cNvPr>
            <p:cNvSpPr/>
            <p:nvPr/>
          </p:nvSpPr>
          <p:spPr>
            <a:xfrm>
              <a:off x="-4695264" y="-371028"/>
              <a:ext cx="72210" cy="158834"/>
            </a:xfrm>
            <a:custGeom>
              <a:avLst/>
              <a:gdLst/>
              <a:ahLst/>
              <a:cxnLst/>
              <a:rect l="l" t="t" r="r" b="b"/>
              <a:pathLst>
                <a:path w="997" h="2193" extrusionOk="0">
                  <a:moveTo>
                    <a:pt x="84" y="1"/>
                  </a:moveTo>
                  <a:lnTo>
                    <a:pt x="0" y="2150"/>
                  </a:lnTo>
                  <a:cubicBezTo>
                    <a:pt x="304" y="2171"/>
                    <a:pt x="608" y="2192"/>
                    <a:pt x="923" y="2192"/>
                  </a:cubicBezTo>
                  <a:lnTo>
                    <a:pt x="996" y="2192"/>
                  </a:lnTo>
                  <a:lnTo>
                    <a:pt x="9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6" name="Google Shape;11296;p123">
              <a:extLst>
                <a:ext uri="{FF2B5EF4-FFF2-40B4-BE49-F238E27FC236}">
                  <a16:creationId xmlns:a16="http://schemas.microsoft.com/office/drawing/2014/main" id="{7C14106C-8B10-A46C-7A31-D4E97E8A88ED}"/>
                </a:ext>
              </a:extLst>
            </p:cNvPr>
            <p:cNvSpPr/>
            <p:nvPr/>
          </p:nvSpPr>
          <p:spPr>
            <a:xfrm>
              <a:off x="-4557071" y="-352776"/>
              <a:ext cx="64605" cy="136743"/>
            </a:xfrm>
            <a:custGeom>
              <a:avLst/>
              <a:gdLst/>
              <a:ahLst/>
              <a:cxnLst/>
              <a:rect l="l" t="t" r="r" b="b"/>
              <a:pathLst>
                <a:path w="892" h="1888" extrusionOk="0">
                  <a:moveTo>
                    <a:pt x="850" y="0"/>
                  </a:moveTo>
                  <a:lnTo>
                    <a:pt x="1" y="42"/>
                  </a:lnTo>
                  <a:lnTo>
                    <a:pt x="1" y="1888"/>
                  </a:lnTo>
                  <a:cubicBezTo>
                    <a:pt x="315" y="1867"/>
                    <a:pt x="609" y="1825"/>
                    <a:pt x="892" y="1772"/>
                  </a:cubicBezTo>
                  <a:lnTo>
                    <a:pt x="8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7" name="Google Shape;11297;p123">
              <a:extLst>
                <a:ext uri="{FF2B5EF4-FFF2-40B4-BE49-F238E27FC236}">
                  <a16:creationId xmlns:a16="http://schemas.microsoft.com/office/drawing/2014/main" id="{25F239BC-C3D5-7933-7396-4DC9CE0D9C12}"/>
                </a:ext>
              </a:extLst>
            </p:cNvPr>
            <p:cNvSpPr/>
            <p:nvPr/>
          </p:nvSpPr>
          <p:spPr>
            <a:xfrm>
              <a:off x="-4547946" y="-340681"/>
              <a:ext cx="43384" cy="13761"/>
            </a:xfrm>
            <a:custGeom>
              <a:avLst/>
              <a:gdLst/>
              <a:ahLst/>
              <a:cxnLst/>
              <a:rect l="l" t="t" r="r" b="b"/>
              <a:pathLst>
                <a:path w="599" h="190" extrusionOk="0">
                  <a:moveTo>
                    <a:pt x="0" y="1"/>
                  </a:moveTo>
                  <a:lnTo>
                    <a:pt x="0" y="190"/>
                  </a:lnTo>
                  <a:lnTo>
                    <a:pt x="598" y="190"/>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8" name="Google Shape;11298;p123">
              <a:extLst>
                <a:ext uri="{FF2B5EF4-FFF2-40B4-BE49-F238E27FC236}">
                  <a16:creationId xmlns:a16="http://schemas.microsoft.com/office/drawing/2014/main" id="{A726649C-A828-36F4-DB0C-5BBBF1B5E5E2}"/>
                </a:ext>
              </a:extLst>
            </p:cNvPr>
            <p:cNvSpPr/>
            <p:nvPr/>
          </p:nvSpPr>
          <p:spPr>
            <a:xfrm>
              <a:off x="-4547946" y="-317866"/>
              <a:ext cx="43384" cy="12965"/>
            </a:xfrm>
            <a:custGeom>
              <a:avLst/>
              <a:gdLst/>
              <a:ahLst/>
              <a:cxnLst/>
              <a:rect l="l" t="t" r="r" b="b"/>
              <a:pathLst>
                <a:path w="599" h="179" extrusionOk="0">
                  <a:moveTo>
                    <a:pt x="0" y="1"/>
                  </a:moveTo>
                  <a:lnTo>
                    <a:pt x="0" y="179"/>
                  </a:lnTo>
                  <a:lnTo>
                    <a:pt x="598" y="179"/>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9" name="Google Shape;11299;p123">
              <a:extLst>
                <a:ext uri="{FF2B5EF4-FFF2-40B4-BE49-F238E27FC236}">
                  <a16:creationId xmlns:a16="http://schemas.microsoft.com/office/drawing/2014/main" id="{639D5D11-6BDF-52EC-6FDE-EC7786F346EC}"/>
                </a:ext>
              </a:extLst>
            </p:cNvPr>
            <p:cNvSpPr/>
            <p:nvPr/>
          </p:nvSpPr>
          <p:spPr>
            <a:xfrm>
              <a:off x="-4601108" y="-359657"/>
              <a:ext cx="25132" cy="10719"/>
            </a:xfrm>
            <a:custGeom>
              <a:avLst/>
              <a:gdLst/>
              <a:ahLst/>
              <a:cxnLst/>
              <a:rect l="l" t="t" r="r" b="b"/>
              <a:pathLst>
                <a:path w="347" h="148" extrusionOk="0">
                  <a:moveTo>
                    <a:pt x="0" y="1"/>
                  </a:moveTo>
                  <a:lnTo>
                    <a:pt x="0" y="148"/>
                  </a:lnTo>
                  <a:lnTo>
                    <a:pt x="346" y="148"/>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0" name="Google Shape;11300;p123">
              <a:extLst>
                <a:ext uri="{FF2B5EF4-FFF2-40B4-BE49-F238E27FC236}">
                  <a16:creationId xmlns:a16="http://schemas.microsoft.com/office/drawing/2014/main" id="{B90F4F7D-D6B2-A1A7-0C92-F639CCA2FC17}"/>
                </a:ext>
              </a:extLst>
            </p:cNvPr>
            <p:cNvSpPr/>
            <p:nvPr/>
          </p:nvSpPr>
          <p:spPr>
            <a:xfrm>
              <a:off x="-4546425" y="-171272"/>
              <a:ext cx="49396" cy="12240"/>
            </a:xfrm>
            <a:custGeom>
              <a:avLst/>
              <a:gdLst/>
              <a:ahLst/>
              <a:cxnLst/>
              <a:rect l="l" t="t" r="r" b="b"/>
              <a:pathLst>
                <a:path w="682" h="169" extrusionOk="0">
                  <a:moveTo>
                    <a:pt x="0" y="0"/>
                  </a:moveTo>
                  <a:lnTo>
                    <a:pt x="0" y="168"/>
                  </a:lnTo>
                  <a:lnTo>
                    <a:pt x="682" y="168"/>
                  </a:lnTo>
                  <a:lnTo>
                    <a:pt x="68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1" name="Google Shape;11301;p123">
              <a:extLst>
                <a:ext uri="{FF2B5EF4-FFF2-40B4-BE49-F238E27FC236}">
                  <a16:creationId xmlns:a16="http://schemas.microsoft.com/office/drawing/2014/main" id="{8CA6962D-17F6-5D50-C1A0-DDF083C274F6}"/>
                </a:ext>
              </a:extLst>
            </p:cNvPr>
            <p:cNvSpPr/>
            <p:nvPr/>
          </p:nvSpPr>
          <p:spPr>
            <a:xfrm>
              <a:off x="-4591257" y="-172793"/>
              <a:ext cx="8474" cy="9923"/>
            </a:xfrm>
            <a:custGeom>
              <a:avLst/>
              <a:gdLst/>
              <a:ahLst/>
              <a:cxnLst/>
              <a:rect l="l" t="t" r="r" b="b"/>
              <a:pathLst>
                <a:path w="117" h="137" extrusionOk="0">
                  <a:moveTo>
                    <a:pt x="64" y="0"/>
                  </a:moveTo>
                  <a:cubicBezTo>
                    <a:pt x="22" y="11"/>
                    <a:pt x="1" y="32"/>
                    <a:pt x="11" y="74"/>
                  </a:cubicBezTo>
                  <a:cubicBezTo>
                    <a:pt x="1" y="105"/>
                    <a:pt x="32" y="137"/>
                    <a:pt x="64" y="137"/>
                  </a:cubicBezTo>
                  <a:cubicBezTo>
                    <a:pt x="95" y="137"/>
                    <a:pt x="116" y="105"/>
                    <a:pt x="116" y="74"/>
                  </a:cubicBezTo>
                  <a:cubicBezTo>
                    <a:pt x="116" y="32"/>
                    <a:pt x="95" y="11"/>
                    <a:pt x="6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2" name="Google Shape;11302;p123">
              <a:extLst>
                <a:ext uri="{FF2B5EF4-FFF2-40B4-BE49-F238E27FC236}">
                  <a16:creationId xmlns:a16="http://schemas.microsoft.com/office/drawing/2014/main" id="{011FAC52-E82F-89D7-B90C-C7F45C0E952B}"/>
                </a:ext>
              </a:extLst>
            </p:cNvPr>
            <p:cNvSpPr/>
            <p:nvPr/>
          </p:nvSpPr>
          <p:spPr>
            <a:xfrm>
              <a:off x="-4678606" y="-360381"/>
              <a:ext cx="45629" cy="16803"/>
            </a:xfrm>
            <a:custGeom>
              <a:avLst/>
              <a:gdLst/>
              <a:ahLst/>
              <a:cxnLst/>
              <a:rect l="l" t="t" r="r" b="b"/>
              <a:pathLst>
                <a:path w="630" h="232" extrusionOk="0">
                  <a:moveTo>
                    <a:pt x="1" y="0"/>
                  </a:moveTo>
                  <a:lnTo>
                    <a:pt x="11" y="231"/>
                  </a:lnTo>
                  <a:lnTo>
                    <a:pt x="630" y="231"/>
                  </a:lnTo>
                  <a:lnTo>
                    <a:pt x="63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3" name="Google Shape;11303;p123">
              <a:extLst>
                <a:ext uri="{FF2B5EF4-FFF2-40B4-BE49-F238E27FC236}">
                  <a16:creationId xmlns:a16="http://schemas.microsoft.com/office/drawing/2014/main" id="{64B45712-58BC-A995-142C-389018891F43}"/>
                </a:ext>
              </a:extLst>
            </p:cNvPr>
            <p:cNvSpPr/>
            <p:nvPr/>
          </p:nvSpPr>
          <p:spPr>
            <a:xfrm>
              <a:off x="-4471969" y="-300411"/>
              <a:ext cx="34982" cy="22887"/>
            </a:xfrm>
            <a:custGeom>
              <a:avLst/>
              <a:gdLst/>
              <a:ahLst/>
              <a:cxnLst/>
              <a:rect l="l" t="t" r="r" b="b"/>
              <a:pathLst>
                <a:path w="483" h="316" extrusionOk="0">
                  <a:moveTo>
                    <a:pt x="0" y="1"/>
                  </a:moveTo>
                  <a:lnTo>
                    <a:pt x="0" y="294"/>
                  </a:lnTo>
                  <a:lnTo>
                    <a:pt x="482" y="315"/>
                  </a:lnTo>
                  <a:lnTo>
                    <a:pt x="482" y="3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4" name="Google Shape;11304;p123">
              <a:extLst>
                <a:ext uri="{FF2B5EF4-FFF2-40B4-BE49-F238E27FC236}">
                  <a16:creationId xmlns:a16="http://schemas.microsoft.com/office/drawing/2014/main" id="{D4A8AFDC-B82F-EB0A-9F14-0CA293CC7D90}"/>
                </a:ext>
              </a:extLst>
            </p:cNvPr>
            <p:cNvSpPr/>
            <p:nvPr/>
          </p:nvSpPr>
          <p:spPr>
            <a:xfrm>
              <a:off x="-4471244" y="-174314"/>
              <a:ext cx="33462" cy="22887"/>
            </a:xfrm>
            <a:custGeom>
              <a:avLst/>
              <a:gdLst/>
              <a:ahLst/>
              <a:cxnLst/>
              <a:rect l="l" t="t" r="r" b="b"/>
              <a:pathLst>
                <a:path w="462" h="316" extrusionOk="0">
                  <a:moveTo>
                    <a:pt x="1" y="0"/>
                  </a:moveTo>
                  <a:lnTo>
                    <a:pt x="11" y="294"/>
                  </a:lnTo>
                  <a:lnTo>
                    <a:pt x="462" y="315"/>
                  </a:lnTo>
                  <a:lnTo>
                    <a:pt x="462" y="32"/>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5" name="Google Shape;11305;p123">
              <a:extLst>
                <a:ext uri="{FF2B5EF4-FFF2-40B4-BE49-F238E27FC236}">
                  <a16:creationId xmlns:a16="http://schemas.microsoft.com/office/drawing/2014/main" id="{658055A0-EAD4-FEFB-B49B-C68F39054001}"/>
                </a:ext>
              </a:extLst>
            </p:cNvPr>
            <p:cNvSpPr/>
            <p:nvPr/>
          </p:nvSpPr>
          <p:spPr>
            <a:xfrm>
              <a:off x="-4663396" y="-174314"/>
              <a:ext cx="8402" cy="9923"/>
            </a:xfrm>
            <a:custGeom>
              <a:avLst/>
              <a:gdLst/>
              <a:ahLst/>
              <a:cxnLst/>
              <a:rect l="l" t="t" r="r" b="b"/>
              <a:pathLst>
                <a:path w="116" h="137" extrusionOk="0">
                  <a:moveTo>
                    <a:pt x="53" y="0"/>
                  </a:moveTo>
                  <a:cubicBezTo>
                    <a:pt x="21" y="0"/>
                    <a:pt x="0" y="32"/>
                    <a:pt x="0" y="63"/>
                  </a:cubicBezTo>
                  <a:cubicBezTo>
                    <a:pt x="0" y="105"/>
                    <a:pt x="21" y="126"/>
                    <a:pt x="63" y="137"/>
                  </a:cubicBezTo>
                  <a:cubicBezTo>
                    <a:pt x="95" y="126"/>
                    <a:pt x="116" y="95"/>
                    <a:pt x="116" y="63"/>
                  </a:cubicBezTo>
                  <a:cubicBezTo>
                    <a:pt x="116" y="32"/>
                    <a:pt x="95" y="0"/>
                    <a:pt x="5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6" name="Google Shape;11306;p123">
              <a:extLst>
                <a:ext uri="{FF2B5EF4-FFF2-40B4-BE49-F238E27FC236}">
                  <a16:creationId xmlns:a16="http://schemas.microsoft.com/office/drawing/2014/main" id="{1E8E9406-7909-77DA-1268-1D1BBBC1FED5}"/>
                </a:ext>
              </a:extLst>
            </p:cNvPr>
            <p:cNvSpPr/>
            <p:nvPr/>
          </p:nvSpPr>
          <p:spPr>
            <a:xfrm>
              <a:off x="-4661875" y="-329237"/>
              <a:ext cx="9198" cy="9923"/>
            </a:xfrm>
            <a:custGeom>
              <a:avLst/>
              <a:gdLst/>
              <a:ahLst/>
              <a:cxnLst/>
              <a:rect l="l" t="t" r="r" b="b"/>
              <a:pathLst>
                <a:path w="127" h="137" extrusionOk="0">
                  <a:moveTo>
                    <a:pt x="63" y="0"/>
                  </a:moveTo>
                  <a:cubicBezTo>
                    <a:pt x="32" y="11"/>
                    <a:pt x="0" y="42"/>
                    <a:pt x="11" y="74"/>
                  </a:cubicBezTo>
                  <a:cubicBezTo>
                    <a:pt x="11" y="105"/>
                    <a:pt x="32" y="137"/>
                    <a:pt x="63" y="137"/>
                  </a:cubicBezTo>
                  <a:cubicBezTo>
                    <a:pt x="95" y="137"/>
                    <a:pt x="126" y="105"/>
                    <a:pt x="116" y="74"/>
                  </a:cubicBezTo>
                  <a:cubicBezTo>
                    <a:pt x="116" y="42"/>
                    <a:pt x="95" y="11"/>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7" name="Google Shape;11307;p123">
              <a:extLst>
                <a:ext uri="{FF2B5EF4-FFF2-40B4-BE49-F238E27FC236}">
                  <a16:creationId xmlns:a16="http://schemas.microsoft.com/office/drawing/2014/main" id="{56930B1A-1E30-6A67-F868-4053EB3729D8}"/>
                </a:ext>
              </a:extLst>
            </p:cNvPr>
            <p:cNvSpPr/>
            <p:nvPr/>
          </p:nvSpPr>
          <p:spPr>
            <a:xfrm>
              <a:off x="-3489990" y="-371028"/>
              <a:ext cx="55552" cy="224163"/>
            </a:xfrm>
            <a:custGeom>
              <a:avLst/>
              <a:gdLst/>
              <a:ahLst/>
              <a:cxnLst/>
              <a:rect l="l" t="t" r="r" b="b"/>
              <a:pathLst>
                <a:path w="767" h="3095" extrusionOk="0">
                  <a:moveTo>
                    <a:pt x="158" y="1"/>
                  </a:moveTo>
                  <a:lnTo>
                    <a:pt x="1" y="3094"/>
                  </a:lnTo>
                  <a:lnTo>
                    <a:pt x="735" y="3094"/>
                  </a:lnTo>
                  <a:lnTo>
                    <a:pt x="766"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8" name="Google Shape;11308;p123">
              <a:extLst>
                <a:ext uri="{FF2B5EF4-FFF2-40B4-BE49-F238E27FC236}">
                  <a16:creationId xmlns:a16="http://schemas.microsoft.com/office/drawing/2014/main" id="{8448F424-704A-3B79-3B88-B5EC49A3F2B5}"/>
                </a:ext>
              </a:extLst>
            </p:cNvPr>
            <p:cNvSpPr/>
            <p:nvPr/>
          </p:nvSpPr>
          <p:spPr>
            <a:xfrm>
              <a:off x="-4181098" y="-308740"/>
              <a:ext cx="38821" cy="161875"/>
            </a:xfrm>
            <a:custGeom>
              <a:avLst/>
              <a:gdLst/>
              <a:ahLst/>
              <a:cxnLst/>
              <a:rect l="l" t="t" r="r" b="b"/>
              <a:pathLst>
                <a:path w="536" h="2235" extrusionOk="0">
                  <a:moveTo>
                    <a:pt x="0" y="0"/>
                  </a:moveTo>
                  <a:lnTo>
                    <a:pt x="53" y="2234"/>
                  </a:lnTo>
                  <a:lnTo>
                    <a:pt x="535" y="2234"/>
                  </a:lnTo>
                  <a:lnTo>
                    <a:pt x="51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9" name="Google Shape;11309;p123">
              <a:extLst>
                <a:ext uri="{FF2B5EF4-FFF2-40B4-BE49-F238E27FC236}">
                  <a16:creationId xmlns:a16="http://schemas.microsoft.com/office/drawing/2014/main" id="{C3418284-28B6-D1A8-DE33-A3D122BC1EA0}"/>
                </a:ext>
              </a:extLst>
            </p:cNvPr>
            <p:cNvSpPr/>
            <p:nvPr/>
          </p:nvSpPr>
          <p:spPr>
            <a:xfrm>
              <a:off x="-3580380" y="-371028"/>
              <a:ext cx="84378" cy="224163"/>
            </a:xfrm>
            <a:custGeom>
              <a:avLst/>
              <a:gdLst/>
              <a:ahLst/>
              <a:cxnLst/>
              <a:rect l="l" t="t" r="r" b="b"/>
              <a:pathLst>
                <a:path w="1165" h="3095" extrusionOk="0">
                  <a:moveTo>
                    <a:pt x="253" y="1"/>
                  </a:moveTo>
                  <a:lnTo>
                    <a:pt x="1" y="3094"/>
                  </a:lnTo>
                  <a:lnTo>
                    <a:pt x="1123" y="3094"/>
                  </a:lnTo>
                  <a:lnTo>
                    <a:pt x="1165"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0" name="Google Shape;11310;p123">
              <a:extLst>
                <a:ext uri="{FF2B5EF4-FFF2-40B4-BE49-F238E27FC236}">
                  <a16:creationId xmlns:a16="http://schemas.microsoft.com/office/drawing/2014/main" id="{098EB44F-CD42-75CB-4558-E1922F713B5B}"/>
                </a:ext>
              </a:extLst>
            </p:cNvPr>
            <p:cNvSpPr/>
            <p:nvPr/>
          </p:nvSpPr>
          <p:spPr>
            <a:xfrm>
              <a:off x="-3651721" y="-371028"/>
              <a:ext cx="68444" cy="224163"/>
            </a:xfrm>
            <a:custGeom>
              <a:avLst/>
              <a:gdLst/>
              <a:ahLst/>
              <a:cxnLst/>
              <a:rect l="l" t="t" r="r" b="b"/>
              <a:pathLst>
                <a:path w="945" h="3095" extrusionOk="0">
                  <a:moveTo>
                    <a:pt x="0" y="1"/>
                  </a:moveTo>
                  <a:lnTo>
                    <a:pt x="84" y="3094"/>
                  </a:lnTo>
                  <a:lnTo>
                    <a:pt x="944" y="3094"/>
                  </a:lnTo>
                  <a:lnTo>
                    <a:pt x="913"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1" name="Google Shape;11311;p123">
              <a:extLst>
                <a:ext uri="{FF2B5EF4-FFF2-40B4-BE49-F238E27FC236}">
                  <a16:creationId xmlns:a16="http://schemas.microsoft.com/office/drawing/2014/main" id="{9506812E-332C-496B-FAF7-E4AF41FA3867}"/>
                </a:ext>
              </a:extLst>
            </p:cNvPr>
            <p:cNvSpPr/>
            <p:nvPr/>
          </p:nvSpPr>
          <p:spPr>
            <a:xfrm>
              <a:off x="-3429222" y="-352776"/>
              <a:ext cx="73731" cy="205911"/>
            </a:xfrm>
            <a:custGeom>
              <a:avLst/>
              <a:gdLst/>
              <a:ahLst/>
              <a:cxnLst/>
              <a:rect l="l" t="t" r="r" b="b"/>
              <a:pathLst>
                <a:path w="1018" h="2843" extrusionOk="0">
                  <a:moveTo>
                    <a:pt x="1018" y="0"/>
                  </a:moveTo>
                  <a:lnTo>
                    <a:pt x="106" y="42"/>
                  </a:lnTo>
                  <a:lnTo>
                    <a:pt x="1" y="2842"/>
                  </a:lnTo>
                  <a:lnTo>
                    <a:pt x="986" y="2842"/>
                  </a:lnTo>
                  <a:lnTo>
                    <a:pt x="1018"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2" name="Google Shape;11312;p123">
              <a:extLst>
                <a:ext uri="{FF2B5EF4-FFF2-40B4-BE49-F238E27FC236}">
                  <a16:creationId xmlns:a16="http://schemas.microsoft.com/office/drawing/2014/main" id="{37E86310-1F8E-2490-E0EE-9A9D100800F0}"/>
                </a:ext>
              </a:extLst>
            </p:cNvPr>
            <p:cNvSpPr/>
            <p:nvPr/>
          </p:nvSpPr>
          <p:spPr>
            <a:xfrm>
              <a:off x="-3486151" y="-371028"/>
              <a:ext cx="51713" cy="158834"/>
            </a:xfrm>
            <a:custGeom>
              <a:avLst/>
              <a:gdLst/>
              <a:ahLst/>
              <a:cxnLst/>
              <a:rect l="l" t="t" r="r" b="b"/>
              <a:pathLst>
                <a:path w="714" h="2193" extrusionOk="0">
                  <a:moveTo>
                    <a:pt x="713" y="1"/>
                  </a:moveTo>
                  <a:lnTo>
                    <a:pt x="105" y="11"/>
                  </a:lnTo>
                  <a:lnTo>
                    <a:pt x="0" y="2192"/>
                  </a:lnTo>
                  <a:cubicBezTo>
                    <a:pt x="231" y="2192"/>
                    <a:pt x="462" y="2182"/>
                    <a:pt x="692" y="2161"/>
                  </a:cubicBezTo>
                  <a:lnTo>
                    <a:pt x="7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3" name="Google Shape;11313;p123">
              <a:extLst>
                <a:ext uri="{FF2B5EF4-FFF2-40B4-BE49-F238E27FC236}">
                  <a16:creationId xmlns:a16="http://schemas.microsoft.com/office/drawing/2014/main" id="{4C289B33-CA5F-2F69-B3D2-2CFBE059D83D}"/>
                </a:ext>
              </a:extLst>
            </p:cNvPr>
            <p:cNvSpPr/>
            <p:nvPr/>
          </p:nvSpPr>
          <p:spPr>
            <a:xfrm>
              <a:off x="-4181098" y="-308740"/>
              <a:ext cx="38024" cy="82060"/>
            </a:xfrm>
            <a:custGeom>
              <a:avLst/>
              <a:gdLst/>
              <a:ahLst/>
              <a:cxnLst/>
              <a:rect l="l" t="t" r="r" b="b"/>
              <a:pathLst>
                <a:path w="525" h="1133" extrusionOk="0">
                  <a:moveTo>
                    <a:pt x="0" y="0"/>
                  </a:moveTo>
                  <a:lnTo>
                    <a:pt x="21" y="955"/>
                  </a:lnTo>
                  <a:cubicBezTo>
                    <a:pt x="189" y="1028"/>
                    <a:pt x="357" y="1081"/>
                    <a:pt x="525" y="1133"/>
                  </a:cubicBezTo>
                  <a:lnTo>
                    <a:pt x="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4" name="Google Shape;11314;p123">
              <a:extLst>
                <a:ext uri="{FF2B5EF4-FFF2-40B4-BE49-F238E27FC236}">
                  <a16:creationId xmlns:a16="http://schemas.microsoft.com/office/drawing/2014/main" id="{B5D20F78-B66F-3AD5-48B7-81FDBF69CECD}"/>
                </a:ext>
              </a:extLst>
            </p:cNvPr>
            <p:cNvSpPr/>
            <p:nvPr/>
          </p:nvSpPr>
          <p:spPr>
            <a:xfrm>
              <a:off x="-3575020" y="-371028"/>
              <a:ext cx="79018" cy="158834"/>
            </a:xfrm>
            <a:custGeom>
              <a:avLst/>
              <a:gdLst/>
              <a:ahLst/>
              <a:cxnLst/>
              <a:rect l="l" t="t" r="r" b="b"/>
              <a:pathLst>
                <a:path w="1091" h="2193" extrusionOk="0">
                  <a:moveTo>
                    <a:pt x="179" y="1"/>
                  </a:moveTo>
                  <a:lnTo>
                    <a:pt x="0" y="2150"/>
                  </a:lnTo>
                  <a:cubicBezTo>
                    <a:pt x="315" y="2171"/>
                    <a:pt x="651" y="2192"/>
                    <a:pt x="986" y="2192"/>
                  </a:cubicBezTo>
                  <a:lnTo>
                    <a:pt x="1060" y="2192"/>
                  </a:lnTo>
                  <a:lnTo>
                    <a:pt x="10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5" name="Google Shape;11315;p123">
              <a:extLst>
                <a:ext uri="{FF2B5EF4-FFF2-40B4-BE49-F238E27FC236}">
                  <a16:creationId xmlns:a16="http://schemas.microsoft.com/office/drawing/2014/main" id="{E3519F53-B1D4-9151-54A2-F1C4877B8759}"/>
                </a:ext>
              </a:extLst>
            </p:cNvPr>
            <p:cNvSpPr/>
            <p:nvPr/>
          </p:nvSpPr>
          <p:spPr>
            <a:xfrm>
              <a:off x="-3651721" y="-371028"/>
              <a:ext cx="67647" cy="154995"/>
            </a:xfrm>
            <a:custGeom>
              <a:avLst/>
              <a:gdLst/>
              <a:ahLst/>
              <a:cxnLst/>
              <a:rect l="l" t="t" r="r" b="b"/>
              <a:pathLst>
                <a:path w="934" h="2140" extrusionOk="0">
                  <a:moveTo>
                    <a:pt x="0" y="1"/>
                  </a:moveTo>
                  <a:lnTo>
                    <a:pt x="53" y="2014"/>
                  </a:lnTo>
                  <a:cubicBezTo>
                    <a:pt x="325" y="2066"/>
                    <a:pt x="619" y="2108"/>
                    <a:pt x="934" y="2140"/>
                  </a:cubicBezTo>
                  <a:lnTo>
                    <a:pt x="9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6" name="Google Shape;11316;p123">
              <a:extLst>
                <a:ext uri="{FF2B5EF4-FFF2-40B4-BE49-F238E27FC236}">
                  <a16:creationId xmlns:a16="http://schemas.microsoft.com/office/drawing/2014/main" id="{464BF8FA-7E14-BBE0-E573-AD3E5B0A2D66}"/>
                </a:ext>
              </a:extLst>
            </p:cNvPr>
            <p:cNvSpPr/>
            <p:nvPr/>
          </p:nvSpPr>
          <p:spPr>
            <a:xfrm>
              <a:off x="-3426180" y="-352776"/>
              <a:ext cx="70689" cy="136743"/>
            </a:xfrm>
            <a:custGeom>
              <a:avLst/>
              <a:gdLst/>
              <a:ahLst/>
              <a:cxnLst/>
              <a:rect l="l" t="t" r="r" b="b"/>
              <a:pathLst>
                <a:path w="976" h="1888" extrusionOk="0">
                  <a:moveTo>
                    <a:pt x="976" y="0"/>
                  </a:moveTo>
                  <a:lnTo>
                    <a:pt x="64" y="42"/>
                  </a:lnTo>
                  <a:lnTo>
                    <a:pt x="1" y="1888"/>
                  </a:lnTo>
                  <a:cubicBezTo>
                    <a:pt x="336" y="1867"/>
                    <a:pt x="651" y="1825"/>
                    <a:pt x="955" y="1772"/>
                  </a:cubicBezTo>
                  <a:lnTo>
                    <a:pt x="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7" name="Google Shape;11317;p123">
              <a:extLst>
                <a:ext uri="{FF2B5EF4-FFF2-40B4-BE49-F238E27FC236}">
                  <a16:creationId xmlns:a16="http://schemas.microsoft.com/office/drawing/2014/main" id="{8D7561D1-7946-3CE3-C500-BC6CA47E75AA}"/>
                </a:ext>
              </a:extLst>
            </p:cNvPr>
            <p:cNvSpPr/>
            <p:nvPr/>
          </p:nvSpPr>
          <p:spPr>
            <a:xfrm>
              <a:off x="-3413288" y="-340681"/>
              <a:ext cx="47223" cy="13761"/>
            </a:xfrm>
            <a:custGeom>
              <a:avLst/>
              <a:gdLst/>
              <a:ahLst/>
              <a:cxnLst/>
              <a:rect l="l" t="t" r="r" b="b"/>
              <a:pathLst>
                <a:path w="652" h="190" extrusionOk="0">
                  <a:moveTo>
                    <a:pt x="11" y="1"/>
                  </a:moveTo>
                  <a:lnTo>
                    <a:pt x="1" y="190"/>
                  </a:lnTo>
                  <a:lnTo>
                    <a:pt x="651" y="190"/>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8" name="Google Shape;11318;p123">
              <a:extLst>
                <a:ext uri="{FF2B5EF4-FFF2-40B4-BE49-F238E27FC236}">
                  <a16:creationId xmlns:a16="http://schemas.microsoft.com/office/drawing/2014/main" id="{7DEFFF97-5E82-B0BA-BB36-71969F5D0B54}"/>
                </a:ext>
              </a:extLst>
            </p:cNvPr>
            <p:cNvSpPr/>
            <p:nvPr/>
          </p:nvSpPr>
          <p:spPr>
            <a:xfrm>
              <a:off x="-3414013" y="-317866"/>
              <a:ext cx="47150" cy="12965"/>
            </a:xfrm>
            <a:custGeom>
              <a:avLst/>
              <a:gdLst/>
              <a:ahLst/>
              <a:cxnLst/>
              <a:rect l="l" t="t" r="r" b="b"/>
              <a:pathLst>
                <a:path w="651" h="179" extrusionOk="0">
                  <a:moveTo>
                    <a:pt x="11" y="1"/>
                  </a:moveTo>
                  <a:lnTo>
                    <a:pt x="0" y="179"/>
                  </a:lnTo>
                  <a:lnTo>
                    <a:pt x="651" y="179"/>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9" name="Google Shape;11319;p123">
              <a:extLst>
                <a:ext uri="{FF2B5EF4-FFF2-40B4-BE49-F238E27FC236}">
                  <a16:creationId xmlns:a16="http://schemas.microsoft.com/office/drawing/2014/main" id="{2CC7ED2B-9362-8842-BE76-CA2971988D60}"/>
                </a:ext>
              </a:extLst>
            </p:cNvPr>
            <p:cNvSpPr/>
            <p:nvPr/>
          </p:nvSpPr>
          <p:spPr>
            <a:xfrm>
              <a:off x="-3469492" y="-359657"/>
              <a:ext cx="27450" cy="10719"/>
            </a:xfrm>
            <a:custGeom>
              <a:avLst/>
              <a:gdLst/>
              <a:ahLst/>
              <a:cxnLst/>
              <a:rect l="l" t="t" r="r" b="b"/>
              <a:pathLst>
                <a:path w="379" h="148" extrusionOk="0">
                  <a:moveTo>
                    <a:pt x="1" y="1"/>
                  </a:moveTo>
                  <a:lnTo>
                    <a:pt x="1" y="148"/>
                  </a:lnTo>
                  <a:lnTo>
                    <a:pt x="379" y="148"/>
                  </a:lnTo>
                  <a:lnTo>
                    <a:pt x="37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0" name="Google Shape;11320;p123">
              <a:extLst>
                <a:ext uri="{FF2B5EF4-FFF2-40B4-BE49-F238E27FC236}">
                  <a16:creationId xmlns:a16="http://schemas.microsoft.com/office/drawing/2014/main" id="{6A3993F1-1483-AA31-40D2-17D990764539}"/>
                </a:ext>
              </a:extLst>
            </p:cNvPr>
            <p:cNvSpPr/>
            <p:nvPr/>
          </p:nvSpPr>
          <p:spPr>
            <a:xfrm>
              <a:off x="-3417055" y="-171272"/>
              <a:ext cx="52510" cy="12240"/>
            </a:xfrm>
            <a:custGeom>
              <a:avLst/>
              <a:gdLst/>
              <a:ahLst/>
              <a:cxnLst/>
              <a:rect l="l" t="t" r="r" b="b"/>
              <a:pathLst>
                <a:path w="725" h="169" extrusionOk="0">
                  <a:moveTo>
                    <a:pt x="1" y="0"/>
                  </a:moveTo>
                  <a:lnTo>
                    <a:pt x="1" y="168"/>
                  </a:lnTo>
                  <a:lnTo>
                    <a:pt x="724" y="168"/>
                  </a:lnTo>
                  <a:lnTo>
                    <a:pt x="72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1" name="Google Shape;11321;p123">
              <a:extLst>
                <a:ext uri="{FF2B5EF4-FFF2-40B4-BE49-F238E27FC236}">
                  <a16:creationId xmlns:a16="http://schemas.microsoft.com/office/drawing/2014/main" id="{289D56A1-56A7-163E-BD88-8D605C7CCD0C}"/>
                </a:ext>
              </a:extLst>
            </p:cNvPr>
            <p:cNvSpPr/>
            <p:nvPr/>
          </p:nvSpPr>
          <p:spPr>
            <a:xfrm>
              <a:off x="-3464929" y="-169678"/>
              <a:ext cx="9343" cy="6808"/>
            </a:xfrm>
            <a:custGeom>
              <a:avLst/>
              <a:gdLst/>
              <a:ahLst/>
              <a:cxnLst/>
              <a:rect l="l" t="t" r="r" b="b"/>
              <a:pathLst>
                <a:path w="129" h="94" extrusionOk="0">
                  <a:moveTo>
                    <a:pt x="24" y="1"/>
                  </a:moveTo>
                  <a:cubicBezTo>
                    <a:pt x="12" y="1"/>
                    <a:pt x="3" y="9"/>
                    <a:pt x="1" y="31"/>
                  </a:cubicBezTo>
                  <a:cubicBezTo>
                    <a:pt x="1" y="62"/>
                    <a:pt x="22" y="94"/>
                    <a:pt x="64" y="94"/>
                  </a:cubicBezTo>
                  <a:cubicBezTo>
                    <a:pt x="128" y="94"/>
                    <a:pt x="63" y="1"/>
                    <a:pt x="2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2" name="Google Shape;11322;p123">
              <a:extLst>
                <a:ext uri="{FF2B5EF4-FFF2-40B4-BE49-F238E27FC236}">
                  <a16:creationId xmlns:a16="http://schemas.microsoft.com/office/drawing/2014/main" id="{9A1E3288-FA73-9950-2AAA-82F731C082C2}"/>
                </a:ext>
              </a:extLst>
            </p:cNvPr>
            <p:cNvSpPr/>
            <p:nvPr/>
          </p:nvSpPr>
          <p:spPr>
            <a:xfrm>
              <a:off x="-3552278" y="-360381"/>
              <a:ext cx="49468" cy="16803"/>
            </a:xfrm>
            <a:custGeom>
              <a:avLst/>
              <a:gdLst/>
              <a:ahLst/>
              <a:cxnLst/>
              <a:rect l="l" t="t" r="r" b="b"/>
              <a:pathLst>
                <a:path w="683" h="232" extrusionOk="0">
                  <a:moveTo>
                    <a:pt x="11" y="0"/>
                  </a:moveTo>
                  <a:lnTo>
                    <a:pt x="1" y="231"/>
                  </a:lnTo>
                  <a:lnTo>
                    <a:pt x="672" y="231"/>
                  </a:lnTo>
                  <a:lnTo>
                    <a:pt x="6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3" name="Google Shape;11323;p123">
              <a:extLst>
                <a:ext uri="{FF2B5EF4-FFF2-40B4-BE49-F238E27FC236}">
                  <a16:creationId xmlns:a16="http://schemas.microsoft.com/office/drawing/2014/main" id="{B36595AD-8D38-1676-8133-7915D2EFCFC6}"/>
                </a:ext>
              </a:extLst>
            </p:cNvPr>
            <p:cNvSpPr/>
            <p:nvPr/>
          </p:nvSpPr>
          <p:spPr>
            <a:xfrm>
              <a:off x="-3635063" y="-183440"/>
              <a:ext cx="40342" cy="24408"/>
            </a:xfrm>
            <a:custGeom>
              <a:avLst/>
              <a:gdLst/>
              <a:ahLst/>
              <a:cxnLst/>
              <a:rect l="l" t="t" r="r" b="b"/>
              <a:pathLst>
                <a:path w="557" h="337" extrusionOk="0">
                  <a:moveTo>
                    <a:pt x="1" y="1"/>
                  </a:moveTo>
                  <a:lnTo>
                    <a:pt x="1" y="336"/>
                  </a:lnTo>
                  <a:lnTo>
                    <a:pt x="557" y="336"/>
                  </a:lnTo>
                  <a:lnTo>
                    <a:pt x="5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4" name="Google Shape;11324;p123">
              <a:extLst>
                <a:ext uri="{FF2B5EF4-FFF2-40B4-BE49-F238E27FC236}">
                  <a16:creationId xmlns:a16="http://schemas.microsoft.com/office/drawing/2014/main" id="{72019A52-891A-3452-F1BF-44A60EDAC79F}"/>
                </a:ext>
              </a:extLst>
            </p:cNvPr>
            <p:cNvSpPr/>
            <p:nvPr/>
          </p:nvSpPr>
          <p:spPr>
            <a:xfrm>
              <a:off x="-4176535" y="-300411"/>
              <a:ext cx="24336" cy="22887"/>
            </a:xfrm>
            <a:custGeom>
              <a:avLst/>
              <a:gdLst/>
              <a:ahLst/>
              <a:cxnLst/>
              <a:rect l="l" t="t" r="r" b="b"/>
              <a:pathLst>
                <a:path w="336" h="316" extrusionOk="0">
                  <a:moveTo>
                    <a:pt x="336" y="1"/>
                  </a:moveTo>
                  <a:lnTo>
                    <a:pt x="0" y="32"/>
                  </a:lnTo>
                  <a:lnTo>
                    <a:pt x="0" y="315"/>
                  </a:lnTo>
                  <a:lnTo>
                    <a:pt x="336" y="294"/>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5" name="Google Shape;11325;p123">
              <a:extLst>
                <a:ext uri="{FF2B5EF4-FFF2-40B4-BE49-F238E27FC236}">
                  <a16:creationId xmlns:a16="http://schemas.microsoft.com/office/drawing/2014/main" id="{D2DE360E-A4B6-5AC0-72F1-0CAD4418CB56}"/>
                </a:ext>
              </a:extLst>
            </p:cNvPr>
            <p:cNvSpPr/>
            <p:nvPr/>
          </p:nvSpPr>
          <p:spPr>
            <a:xfrm>
              <a:off x="-4173493" y="-174314"/>
              <a:ext cx="23611" cy="22887"/>
            </a:xfrm>
            <a:custGeom>
              <a:avLst/>
              <a:gdLst/>
              <a:ahLst/>
              <a:cxnLst/>
              <a:rect l="l" t="t" r="r" b="b"/>
              <a:pathLst>
                <a:path w="326" h="316" extrusionOk="0">
                  <a:moveTo>
                    <a:pt x="325" y="0"/>
                  </a:moveTo>
                  <a:lnTo>
                    <a:pt x="0" y="32"/>
                  </a:lnTo>
                  <a:lnTo>
                    <a:pt x="11" y="315"/>
                  </a:lnTo>
                  <a:lnTo>
                    <a:pt x="325" y="294"/>
                  </a:lnTo>
                  <a:lnTo>
                    <a:pt x="3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6" name="Google Shape;11326;p123">
              <a:extLst>
                <a:ext uri="{FF2B5EF4-FFF2-40B4-BE49-F238E27FC236}">
                  <a16:creationId xmlns:a16="http://schemas.microsoft.com/office/drawing/2014/main" id="{0B4FAF68-1486-E56D-ACF8-17AE11E50837}"/>
                </a:ext>
              </a:extLst>
            </p:cNvPr>
            <p:cNvSpPr/>
            <p:nvPr/>
          </p:nvSpPr>
          <p:spPr>
            <a:xfrm>
              <a:off x="-3646434" y="-360381"/>
              <a:ext cx="47947" cy="16006"/>
            </a:xfrm>
            <a:custGeom>
              <a:avLst/>
              <a:gdLst/>
              <a:ahLst/>
              <a:cxnLst/>
              <a:rect l="l" t="t" r="r" b="b"/>
              <a:pathLst>
                <a:path w="662" h="221" extrusionOk="0">
                  <a:moveTo>
                    <a:pt x="1" y="0"/>
                  </a:moveTo>
                  <a:lnTo>
                    <a:pt x="1" y="221"/>
                  </a:lnTo>
                  <a:lnTo>
                    <a:pt x="661" y="221"/>
                  </a:lnTo>
                  <a:lnTo>
                    <a:pt x="66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7" name="Google Shape;11327;p123">
              <a:extLst>
                <a:ext uri="{FF2B5EF4-FFF2-40B4-BE49-F238E27FC236}">
                  <a16:creationId xmlns:a16="http://schemas.microsoft.com/office/drawing/2014/main" id="{D64E1227-F52E-1CEC-FEB0-BAABA092B4B1}"/>
                </a:ext>
              </a:extLst>
            </p:cNvPr>
            <p:cNvSpPr/>
            <p:nvPr/>
          </p:nvSpPr>
          <p:spPr>
            <a:xfrm>
              <a:off x="-3542355" y="-171561"/>
              <a:ext cx="9416" cy="7170"/>
            </a:xfrm>
            <a:custGeom>
              <a:avLst/>
              <a:gdLst/>
              <a:ahLst/>
              <a:cxnLst/>
              <a:rect l="l" t="t" r="r" b="b"/>
              <a:pathLst>
                <a:path w="130" h="99" extrusionOk="0">
                  <a:moveTo>
                    <a:pt x="20" y="1"/>
                  </a:moveTo>
                  <a:cubicBezTo>
                    <a:pt x="10" y="1"/>
                    <a:pt x="3" y="8"/>
                    <a:pt x="0" y="25"/>
                  </a:cubicBezTo>
                  <a:cubicBezTo>
                    <a:pt x="0" y="67"/>
                    <a:pt x="21" y="99"/>
                    <a:pt x="63" y="99"/>
                  </a:cubicBezTo>
                  <a:cubicBezTo>
                    <a:pt x="129" y="99"/>
                    <a:pt x="58" y="1"/>
                    <a:pt x="20"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8" name="Google Shape;11328;p123">
              <a:extLst>
                <a:ext uri="{FF2B5EF4-FFF2-40B4-BE49-F238E27FC236}">
                  <a16:creationId xmlns:a16="http://schemas.microsoft.com/office/drawing/2014/main" id="{6B9A9324-DB2C-A5F8-C398-DD083EB19455}"/>
                </a:ext>
              </a:extLst>
            </p:cNvPr>
            <p:cNvSpPr/>
            <p:nvPr/>
          </p:nvSpPr>
          <p:spPr>
            <a:xfrm>
              <a:off x="-3534750" y="-326123"/>
              <a:ext cx="9271" cy="6808"/>
            </a:xfrm>
            <a:custGeom>
              <a:avLst/>
              <a:gdLst/>
              <a:ahLst/>
              <a:cxnLst/>
              <a:rect l="l" t="t" r="r" b="b"/>
              <a:pathLst>
                <a:path w="128" h="94" extrusionOk="0">
                  <a:moveTo>
                    <a:pt x="23" y="1"/>
                  </a:moveTo>
                  <a:cubicBezTo>
                    <a:pt x="12" y="1"/>
                    <a:pt x="3" y="9"/>
                    <a:pt x="0" y="31"/>
                  </a:cubicBezTo>
                  <a:cubicBezTo>
                    <a:pt x="0" y="62"/>
                    <a:pt x="32" y="94"/>
                    <a:pt x="63" y="94"/>
                  </a:cubicBezTo>
                  <a:cubicBezTo>
                    <a:pt x="128" y="94"/>
                    <a:pt x="62" y="1"/>
                    <a:pt x="2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9" name="Google Shape;11329;p123">
              <a:extLst>
                <a:ext uri="{FF2B5EF4-FFF2-40B4-BE49-F238E27FC236}">
                  <a16:creationId xmlns:a16="http://schemas.microsoft.com/office/drawing/2014/main" id="{78544344-9D57-95FC-1D72-7949A76937C6}"/>
                </a:ext>
              </a:extLst>
            </p:cNvPr>
            <p:cNvSpPr/>
            <p:nvPr/>
          </p:nvSpPr>
          <p:spPr>
            <a:xfrm>
              <a:off x="-3619056" y="-206979"/>
              <a:ext cx="9923" cy="11444"/>
            </a:xfrm>
            <a:custGeom>
              <a:avLst/>
              <a:gdLst/>
              <a:ahLst/>
              <a:cxnLst/>
              <a:rect l="l" t="t" r="r" b="b"/>
              <a:pathLst>
                <a:path w="137" h="158" extrusionOk="0">
                  <a:moveTo>
                    <a:pt x="63" y="1"/>
                  </a:moveTo>
                  <a:cubicBezTo>
                    <a:pt x="32" y="1"/>
                    <a:pt x="0" y="43"/>
                    <a:pt x="0" y="84"/>
                  </a:cubicBezTo>
                  <a:cubicBezTo>
                    <a:pt x="0" y="116"/>
                    <a:pt x="21" y="158"/>
                    <a:pt x="63" y="158"/>
                  </a:cubicBezTo>
                  <a:cubicBezTo>
                    <a:pt x="105" y="158"/>
                    <a:pt x="137" y="116"/>
                    <a:pt x="126" y="84"/>
                  </a:cubicBezTo>
                  <a:cubicBezTo>
                    <a:pt x="137" y="43"/>
                    <a:pt x="10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0" name="Google Shape;11330;p123">
              <a:extLst>
                <a:ext uri="{FF2B5EF4-FFF2-40B4-BE49-F238E27FC236}">
                  <a16:creationId xmlns:a16="http://schemas.microsoft.com/office/drawing/2014/main" id="{0E9A2FB6-62D3-84C1-61B4-2BEEDB2675CF}"/>
                </a:ext>
              </a:extLst>
            </p:cNvPr>
            <p:cNvSpPr/>
            <p:nvPr/>
          </p:nvSpPr>
          <p:spPr>
            <a:xfrm>
              <a:off x="-3627458" y="-328513"/>
              <a:ext cx="9995" cy="12240"/>
            </a:xfrm>
            <a:custGeom>
              <a:avLst/>
              <a:gdLst/>
              <a:ahLst/>
              <a:cxnLst/>
              <a:rect l="l" t="t" r="r" b="b"/>
              <a:pathLst>
                <a:path w="138" h="169" extrusionOk="0">
                  <a:moveTo>
                    <a:pt x="74" y="1"/>
                  </a:moveTo>
                  <a:cubicBezTo>
                    <a:pt x="32" y="1"/>
                    <a:pt x="1" y="43"/>
                    <a:pt x="1" y="85"/>
                  </a:cubicBezTo>
                  <a:cubicBezTo>
                    <a:pt x="1" y="127"/>
                    <a:pt x="32" y="169"/>
                    <a:pt x="74" y="169"/>
                  </a:cubicBezTo>
                  <a:cubicBezTo>
                    <a:pt x="106" y="169"/>
                    <a:pt x="137" y="127"/>
                    <a:pt x="137" y="85"/>
                  </a:cubicBezTo>
                  <a:cubicBezTo>
                    <a:pt x="137" y="43"/>
                    <a:pt x="106" y="1"/>
                    <a:pt x="7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1" name="Google Shape;11331;p123">
              <a:extLst>
                <a:ext uri="{FF2B5EF4-FFF2-40B4-BE49-F238E27FC236}">
                  <a16:creationId xmlns:a16="http://schemas.microsoft.com/office/drawing/2014/main" id="{77AC6BBE-AB38-B7AA-614B-6168049E12C4}"/>
                </a:ext>
              </a:extLst>
            </p:cNvPr>
            <p:cNvSpPr/>
            <p:nvPr/>
          </p:nvSpPr>
          <p:spPr>
            <a:xfrm>
              <a:off x="-4294303" y="-635318"/>
              <a:ext cx="78294" cy="199827"/>
            </a:xfrm>
            <a:custGeom>
              <a:avLst/>
              <a:gdLst/>
              <a:ahLst/>
              <a:cxnLst/>
              <a:rect l="l" t="t" r="r" b="b"/>
              <a:pathLst>
                <a:path w="1081" h="2759" extrusionOk="0">
                  <a:moveTo>
                    <a:pt x="578" y="0"/>
                  </a:moveTo>
                  <a:lnTo>
                    <a:pt x="1" y="2632"/>
                  </a:lnTo>
                  <a:lnTo>
                    <a:pt x="536" y="2758"/>
                  </a:lnTo>
                  <a:lnTo>
                    <a:pt x="1081" y="84"/>
                  </a:lnTo>
                  <a:lnTo>
                    <a:pt x="578"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2" name="Google Shape;11332;p123">
              <a:extLst>
                <a:ext uri="{FF2B5EF4-FFF2-40B4-BE49-F238E27FC236}">
                  <a16:creationId xmlns:a16="http://schemas.microsoft.com/office/drawing/2014/main" id="{9F58FB38-BFE9-C190-5C59-60464204F4C6}"/>
                </a:ext>
              </a:extLst>
            </p:cNvPr>
            <p:cNvSpPr/>
            <p:nvPr/>
          </p:nvSpPr>
          <p:spPr>
            <a:xfrm>
              <a:off x="-4279093" y="-635318"/>
              <a:ext cx="63084" cy="122330"/>
            </a:xfrm>
            <a:custGeom>
              <a:avLst/>
              <a:gdLst/>
              <a:ahLst/>
              <a:cxnLst/>
              <a:rect l="l" t="t" r="r" b="b"/>
              <a:pathLst>
                <a:path w="871" h="1689" extrusionOk="0">
                  <a:moveTo>
                    <a:pt x="368" y="0"/>
                  </a:moveTo>
                  <a:lnTo>
                    <a:pt x="1" y="1689"/>
                  </a:lnTo>
                  <a:cubicBezTo>
                    <a:pt x="189" y="1657"/>
                    <a:pt x="389" y="1615"/>
                    <a:pt x="577" y="1552"/>
                  </a:cubicBezTo>
                  <a:lnTo>
                    <a:pt x="871" y="84"/>
                  </a:lnTo>
                  <a:lnTo>
                    <a:pt x="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3" name="Google Shape;11333;p123">
              <a:extLst>
                <a:ext uri="{FF2B5EF4-FFF2-40B4-BE49-F238E27FC236}">
                  <a16:creationId xmlns:a16="http://schemas.microsoft.com/office/drawing/2014/main" id="{ADF35989-4E50-1B6D-FF10-9E6931143577}"/>
                </a:ext>
              </a:extLst>
            </p:cNvPr>
            <p:cNvSpPr/>
            <p:nvPr/>
          </p:nvSpPr>
          <p:spPr>
            <a:xfrm>
              <a:off x="-4253236" y="-621701"/>
              <a:ext cx="25857" cy="27450"/>
            </a:xfrm>
            <a:custGeom>
              <a:avLst/>
              <a:gdLst/>
              <a:ahLst/>
              <a:cxnLst/>
              <a:rect l="l" t="t" r="r" b="b"/>
              <a:pathLst>
                <a:path w="357" h="379" extrusionOk="0">
                  <a:moveTo>
                    <a:pt x="74" y="1"/>
                  </a:moveTo>
                  <a:lnTo>
                    <a:pt x="0" y="358"/>
                  </a:lnTo>
                  <a:lnTo>
                    <a:pt x="283" y="379"/>
                  </a:lnTo>
                  <a:lnTo>
                    <a:pt x="357" y="11"/>
                  </a:lnTo>
                  <a:lnTo>
                    <a:pt x="7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4" name="Google Shape;11334;p123">
              <a:extLst>
                <a:ext uri="{FF2B5EF4-FFF2-40B4-BE49-F238E27FC236}">
                  <a16:creationId xmlns:a16="http://schemas.microsoft.com/office/drawing/2014/main" id="{6A16ADFE-928A-9E84-B71C-FB522EF84974}"/>
                </a:ext>
              </a:extLst>
            </p:cNvPr>
            <p:cNvSpPr/>
            <p:nvPr/>
          </p:nvSpPr>
          <p:spPr>
            <a:xfrm>
              <a:off x="-4284380" y="-469748"/>
              <a:ext cx="24336" cy="25857"/>
            </a:xfrm>
            <a:custGeom>
              <a:avLst/>
              <a:gdLst/>
              <a:ahLst/>
              <a:cxnLst/>
              <a:rect l="l" t="t" r="r" b="b"/>
              <a:pathLst>
                <a:path w="336" h="357" extrusionOk="0">
                  <a:moveTo>
                    <a:pt x="53" y="0"/>
                  </a:moveTo>
                  <a:lnTo>
                    <a:pt x="0" y="273"/>
                  </a:lnTo>
                  <a:lnTo>
                    <a:pt x="273" y="357"/>
                  </a:lnTo>
                  <a:lnTo>
                    <a:pt x="336" y="84"/>
                  </a:lnTo>
                  <a:lnTo>
                    <a:pt x="5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5" name="Google Shape;11335;p123">
              <a:extLst>
                <a:ext uri="{FF2B5EF4-FFF2-40B4-BE49-F238E27FC236}">
                  <a16:creationId xmlns:a16="http://schemas.microsoft.com/office/drawing/2014/main" id="{A931DDBF-CC90-887D-2934-E984EFE43BF1}"/>
                </a:ext>
              </a:extLst>
            </p:cNvPr>
            <p:cNvSpPr/>
            <p:nvPr/>
          </p:nvSpPr>
          <p:spPr>
            <a:xfrm>
              <a:off x="-4250194" y="-588240"/>
              <a:ext cx="6881" cy="19845"/>
            </a:xfrm>
            <a:custGeom>
              <a:avLst/>
              <a:gdLst/>
              <a:ahLst/>
              <a:cxnLst/>
              <a:rect l="l" t="t" r="r" b="b"/>
              <a:pathLst>
                <a:path w="95" h="274" extrusionOk="0">
                  <a:moveTo>
                    <a:pt x="52" y="0"/>
                  </a:moveTo>
                  <a:lnTo>
                    <a:pt x="0" y="273"/>
                  </a:lnTo>
                  <a:lnTo>
                    <a:pt x="42" y="273"/>
                  </a:lnTo>
                  <a:lnTo>
                    <a:pt x="94" y="11"/>
                  </a:lnTo>
                  <a:lnTo>
                    <a:pt x="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6" name="Google Shape;11336;p123">
              <a:extLst>
                <a:ext uri="{FF2B5EF4-FFF2-40B4-BE49-F238E27FC236}">
                  <a16:creationId xmlns:a16="http://schemas.microsoft.com/office/drawing/2014/main" id="{B3496023-725C-CBF1-9AC2-659AFD33D3D5}"/>
                </a:ext>
              </a:extLst>
            </p:cNvPr>
            <p:cNvSpPr/>
            <p:nvPr/>
          </p:nvSpPr>
          <p:spPr>
            <a:xfrm>
              <a:off x="-5101658" y="-641402"/>
              <a:ext cx="81336" cy="204390"/>
            </a:xfrm>
            <a:custGeom>
              <a:avLst/>
              <a:gdLst/>
              <a:ahLst/>
              <a:cxnLst/>
              <a:rect l="l" t="t" r="r" b="b"/>
              <a:pathLst>
                <a:path w="1123" h="2822" extrusionOk="0">
                  <a:moveTo>
                    <a:pt x="1" y="0"/>
                  </a:moveTo>
                  <a:lnTo>
                    <a:pt x="43" y="2821"/>
                  </a:lnTo>
                  <a:lnTo>
                    <a:pt x="1123" y="2821"/>
                  </a:lnTo>
                  <a:lnTo>
                    <a:pt x="8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7" name="Google Shape;11337;p123">
              <a:extLst>
                <a:ext uri="{FF2B5EF4-FFF2-40B4-BE49-F238E27FC236}">
                  <a16:creationId xmlns:a16="http://schemas.microsoft.com/office/drawing/2014/main" id="{8D64E337-1029-E5E8-57D8-D15C2548DA2F}"/>
                </a:ext>
              </a:extLst>
            </p:cNvPr>
            <p:cNvSpPr/>
            <p:nvPr/>
          </p:nvSpPr>
          <p:spPr>
            <a:xfrm>
              <a:off x="-4688456" y="-641402"/>
              <a:ext cx="53234" cy="204390"/>
            </a:xfrm>
            <a:custGeom>
              <a:avLst/>
              <a:gdLst/>
              <a:ahLst/>
              <a:cxnLst/>
              <a:rect l="l" t="t" r="r" b="b"/>
              <a:pathLst>
                <a:path w="735" h="2822" extrusionOk="0">
                  <a:moveTo>
                    <a:pt x="0" y="0"/>
                  </a:moveTo>
                  <a:lnTo>
                    <a:pt x="21" y="2821"/>
                  </a:lnTo>
                  <a:lnTo>
                    <a:pt x="734" y="2821"/>
                  </a:lnTo>
                  <a:lnTo>
                    <a:pt x="5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8" name="Google Shape;11338;p123">
              <a:extLst>
                <a:ext uri="{FF2B5EF4-FFF2-40B4-BE49-F238E27FC236}">
                  <a16:creationId xmlns:a16="http://schemas.microsoft.com/office/drawing/2014/main" id="{87225F58-4998-7FEC-964A-4B75BB103436}"/>
                </a:ext>
              </a:extLst>
            </p:cNvPr>
            <p:cNvSpPr/>
            <p:nvPr/>
          </p:nvSpPr>
          <p:spPr>
            <a:xfrm>
              <a:off x="-5011992" y="-641402"/>
              <a:ext cx="70689" cy="204390"/>
            </a:xfrm>
            <a:custGeom>
              <a:avLst/>
              <a:gdLst/>
              <a:ahLst/>
              <a:cxnLst/>
              <a:rect l="l" t="t" r="r" b="b"/>
              <a:pathLst>
                <a:path w="976" h="2822" extrusionOk="0">
                  <a:moveTo>
                    <a:pt x="32" y="0"/>
                  </a:moveTo>
                  <a:lnTo>
                    <a:pt x="0" y="2821"/>
                  </a:lnTo>
                  <a:lnTo>
                    <a:pt x="892" y="2821"/>
                  </a:lnTo>
                  <a:lnTo>
                    <a:pt x="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9" name="Google Shape;11339;p123">
              <a:extLst>
                <a:ext uri="{FF2B5EF4-FFF2-40B4-BE49-F238E27FC236}">
                  <a16:creationId xmlns:a16="http://schemas.microsoft.com/office/drawing/2014/main" id="{596287CF-7B1D-0E0F-1D18-8947918D5291}"/>
                </a:ext>
              </a:extLst>
            </p:cNvPr>
            <p:cNvSpPr/>
            <p:nvPr/>
          </p:nvSpPr>
          <p:spPr>
            <a:xfrm>
              <a:off x="-4819840" y="-585198"/>
              <a:ext cx="50917" cy="148187"/>
            </a:xfrm>
            <a:custGeom>
              <a:avLst/>
              <a:gdLst/>
              <a:ahLst/>
              <a:cxnLst/>
              <a:rect l="l" t="t" r="r" b="b"/>
              <a:pathLst>
                <a:path w="703" h="2046" extrusionOk="0">
                  <a:moveTo>
                    <a:pt x="42" y="0"/>
                  </a:moveTo>
                  <a:lnTo>
                    <a:pt x="0" y="2045"/>
                  </a:lnTo>
                  <a:lnTo>
                    <a:pt x="703" y="2045"/>
                  </a:lnTo>
                  <a:lnTo>
                    <a:pt x="6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0" name="Google Shape;11340;p123">
              <a:extLst>
                <a:ext uri="{FF2B5EF4-FFF2-40B4-BE49-F238E27FC236}">
                  <a16:creationId xmlns:a16="http://schemas.microsoft.com/office/drawing/2014/main" id="{F4BC88AE-7ECF-4142-C5D0-3F9666F0E281}"/>
                </a:ext>
              </a:extLst>
            </p:cNvPr>
            <p:cNvSpPr/>
            <p:nvPr/>
          </p:nvSpPr>
          <p:spPr>
            <a:xfrm>
              <a:off x="-4869236" y="-641402"/>
              <a:ext cx="41863" cy="204390"/>
            </a:xfrm>
            <a:custGeom>
              <a:avLst/>
              <a:gdLst/>
              <a:ahLst/>
              <a:cxnLst/>
              <a:rect l="l" t="t" r="r" b="b"/>
              <a:pathLst>
                <a:path w="578" h="2822" extrusionOk="0">
                  <a:moveTo>
                    <a:pt x="1" y="0"/>
                  </a:moveTo>
                  <a:lnTo>
                    <a:pt x="64" y="2821"/>
                  </a:lnTo>
                  <a:lnTo>
                    <a:pt x="577" y="2821"/>
                  </a:lnTo>
                  <a:lnTo>
                    <a:pt x="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1" name="Google Shape;11341;p123">
              <a:extLst>
                <a:ext uri="{FF2B5EF4-FFF2-40B4-BE49-F238E27FC236}">
                  <a16:creationId xmlns:a16="http://schemas.microsoft.com/office/drawing/2014/main" id="{D9EE307E-2830-D9CE-CCBE-4AB1868390A9}"/>
                </a:ext>
              </a:extLst>
            </p:cNvPr>
            <p:cNvSpPr/>
            <p:nvPr/>
          </p:nvSpPr>
          <p:spPr>
            <a:xfrm>
              <a:off x="-4940650" y="-621701"/>
              <a:ext cx="68444" cy="184690"/>
            </a:xfrm>
            <a:custGeom>
              <a:avLst/>
              <a:gdLst/>
              <a:ahLst/>
              <a:cxnLst/>
              <a:rect l="l" t="t" r="r" b="b"/>
              <a:pathLst>
                <a:path w="945" h="2550" extrusionOk="0">
                  <a:moveTo>
                    <a:pt x="74" y="1"/>
                  </a:moveTo>
                  <a:lnTo>
                    <a:pt x="1" y="2549"/>
                  </a:lnTo>
                  <a:lnTo>
                    <a:pt x="945" y="2549"/>
                  </a:lnTo>
                  <a:lnTo>
                    <a:pt x="861" y="74"/>
                  </a:lnTo>
                  <a:lnTo>
                    <a:pt x="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2" name="Google Shape;11342;p123">
              <a:extLst>
                <a:ext uri="{FF2B5EF4-FFF2-40B4-BE49-F238E27FC236}">
                  <a16:creationId xmlns:a16="http://schemas.microsoft.com/office/drawing/2014/main" id="{FE82D622-694D-AEAA-467A-7DDD37506A6E}"/>
                </a:ext>
              </a:extLst>
            </p:cNvPr>
            <p:cNvSpPr/>
            <p:nvPr/>
          </p:nvSpPr>
          <p:spPr>
            <a:xfrm>
              <a:off x="-4764433" y="-624671"/>
              <a:ext cx="70762" cy="187660"/>
            </a:xfrm>
            <a:custGeom>
              <a:avLst/>
              <a:gdLst/>
              <a:ahLst/>
              <a:cxnLst/>
              <a:rect l="l" t="t" r="r" b="b"/>
              <a:pathLst>
                <a:path w="977" h="2591" extrusionOk="0">
                  <a:moveTo>
                    <a:pt x="1" y="0"/>
                  </a:moveTo>
                  <a:lnTo>
                    <a:pt x="22" y="2590"/>
                  </a:lnTo>
                  <a:lnTo>
                    <a:pt x="976" y="2590"/>
                  </a:lnTo>
                  <a:lnTo>
                    <a:pt x="871"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3" name="Google Shape;11343;p123">
              <a:extLst>
                <a:ext uri="{FF2B5EF4-FFF2-40B4-BE49-F238E27FC236}">
                  <a16:creationId xmlns:a16="http://schemas.microsoft.com/office/drawing/2014/main" id="{B5CF1F75-12AD-8527-0172-3C75CC1C83BD}"/>
                </a:ext>
              </a:extLst>
            </p:cNvPr>
            <p:cNvSpPr/>
            <p:nvPr/>
          </p:nvSpPr>
          <p:spPr>
            <a:xfrm>
              <a:off x="-5100137" y="-551012"/>
              <a:ext cx="79815" cy="114001"/>
            </a:xfrm>
            <a:custGeom>
              <a:avLst/>
              <a:gdLst/>
              <a:ahLst/>
              <a:cxnLst/>
              <a:rect l="l" t="t" r="r" b="b"/>
              <a:pathLst>
                <a:path w="1102" h="1574" extrusionOk="0">
                  <a:moveTo>
                    <a:pt x="966" y="0"/>
                  </a:moveTo>
                  <a:cubicBezTo>
                    <a:pt x="641" y="63"/>
                    <a:pt x="315" y="158"/>
                    <a:pt x="1" y="283"/>
                  </a:cubicBezTo>
                  <a:lnTo>
                    <a:pt x="11" y="1573"/>
                  </a:lnTo>
                  <a:lnTo>
                    <a:pt x="1102" y="1573"/>
                  </a:lnTo>
                  <a:lnTo>
                    <a:pt x="966"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4" name="Google Shape;11344;p123">
              <a:extLst>
                <a:ext uri="{FF2B5EF4-FFF2-40B4-BE49-F238E27FC236}">
                  <a16:creationId xmlns:a16="http://schemas.microsoft.com/office/drawing/2014/main" id="{EB9783B9-FD3F-0921-61F3-385F414884CD}"/>
                </a:ext>
              </a:extLst>
            </p:cNvPr>
            <p:cNvSpPr/>
            <p:nvPr/>
          </p:nvSpPr>
          <p:spPr>
            <a:xfrm>
              <a:off x="-4687732" y="-511538"/>
              <a:ext cx="52510" cy="74528"/>
            </a:xfrm>
            <a:custGeom>
              <a:avLst/>
              <a:gdLst/>
              <a:ahLst/>
              <a:cxnLst/>
              <a:rect l="l" t="t" r="r" b="b"/>
              <a:pathLst>
                <a:path w="725" h="1029" extrusionOk="0">
                  <a:moveTo>
                    <a:pt x="1" y="1"/>
                  </a:moveTo>
                  <a:lnTo>
                    <a:pt x="11" y="1028"/>
                  </a:lnTo>
                  <a:lnTo>
                    <a:pt x="724" y="1028"/>
                  </a:lnTo>
                  <a:lnTo>
                    <a:pt x="693" y="378"/>
                  </a:lnTo>
                  <a:cubicBezTo>
                    <a:pt x="473" y="242"/>
                    <a:pt x="242" y="116"/>
                    <a:pt x="1"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5" name="Google Shape;11345;p123">
              <a:extLst>
                <a:ext uri="{FF2B5EF4-FFF2-40B4-BE49-F238E27FC236}">
                  <a16:creationId xmlns:a16="http://schemas.microsoft.com/office/drawing/2014/main" id="{D0FC0BCA-9869-BDAE-36E1-BC5836CF697A}"/>
                </a:ext>
              </a:extLst>
            </p:cNvPr>
            <p:cNvSpPr/>
            <p:nvPr/>
          </p:nvSpPr>
          <p:spPr>
            <a:xfrm>
              <a:off x="-5011992" y="-560138"/>
              <a:ext cx="68444" cy="123127"/>
            </a:xfrm>
            <a:custGeom>
              <a:avLst/>
              <a:gdLst/>
              <a:ahLst/>
              <a:cxnLst/>
              <a:rect l="l" t="t" r="r" b="b"/>
              <a:pathLst>
                <a:path w="945" h="1700" extrusionOk="0">
                  <a:moveTo>
                    <a:pt x="944" y="0"/>
                  </a:moveTo>
                  <a:lnTo>
                    <a:pt x="944" y="0"/>
                  </a:lnTo>
                  <a:cubicBezTo>
                    <a:pt x="629" y="11"/>
                    <a:pt x="325" y="32"/>
                    <a:pt x="21" y="84"/>
                  </a:cubicBezTo>
                  <a:lnTo>
                    <a:pt x="0" y="1699"/>
                  </a:lnTo>
                  <a:lnTo>
                    <a:pt x="892" y="1699"/>
                  </a:lnTo>
                  <a:lnTo>
                    <a:pt x="944"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6" name="Google Shape;11346;p123">
              <a:extLst>
                <a:ext uri="{FF2B5EF4-FFF2-40B4-BE49-F238E27FC236}">
                  <a16:creationId xmlns:a16="http://schemas.microsoft.com/office/drawing/2014/main" id="{E03E510B-DC59-08CC-2A31-903808C0459C}"/>
                </a:ext>
              </a:extLst>
            </p:cNvPr>
            <p:cNvSpPr/>
            <p:nvPr/>
          </p:nvSpPr>
          <p:spPr>
            <a:xfrm>
              <a:off x="-4819840" y="-551808"/>
              <a:ext cx="51713" cy="114798"/>
            </a:xfrm>
            <a:custGeom>
              <a:avLst/>
              <a:gdLst/>
              <a:ahLst/>
              <a:cxnLst/>
              <a:rect l="l" t="t" r="r" b="b"/>
              <a:pathLst>
                <a:path w="714" h="1585" extrusionOk="0">
                  <a:moveTo>
                    <a:pt x="32" y="1"/>
                  </a:moveTo>
                  <a:lnTo>
                    <a:pt x="0" y="1584"/>
                  </a:lnTo>
                  <a:lnTo>
                    <a:pt x="713" y="1584"/>
                  </a:lnTo>
                  <a:lnTo>
                    <a:pt x="692" y="148"/>
                  </a:lnTo>
                  <a:cubicBezTo>
                    <a:pt x="472" y="85"/>
                    <a:pt x="262" y="43"/>
                    <a:pt x="32"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7" name="Google Shape;11347;p123">
              <a:extLst>
                <a:ext uri="{FF2B5EF4-FFF2-40B4-BE49-F238E27FC236}">
                  <a16:creationId xmlns:a16="http://schemas.microsoft.com/office/drawing/2014/main" id="{AE1CC2F3-8B37-A73B-9B10-2D83B5C28E3F}"/>
                </a:ext>
              </a:extLst>
            </p:cNvPr>
            <p:cNvSpPr/>
            <p:nvPr/>
          </p:nvSpPr>
          <p:spPr>
            <a:xfrm>
              <a:off x="-4866918" y="-558617"/>
              <a:ext cx="39545" cy="121606"/>
            </a:xfrm>
            <a:custGeom>
              <a:avLst/>
              <a:gdLst/>
              <a:ahLst/>
              <a:cxnLst/>
              <a:rect l="l" t="t" r="r" b="b"/>
              <a:pathLst>
                <a:path w="546" h="1679" extrusionOk="0">
                  <a:moveTo>
                    <a:pt x="0" y="0"/>
                  </a:moveTo>
                  <a:lnTo>
                    <a:pt x="32" y="1678"/>
                  </a:lnTo>
                  <a:lnTo>
                    <a:pt x="545" y="1678"/>
                  </a:lnTo>
                  <a:lnTo>
                    <a:pt x="535" y="74"/>
                  </a:lnTo>
                  <a:cubicBezTo>
                    <a:pt x="357" y="42"/>
                    <a:pt x="178" y="21"/>
                    <a:pt x="0"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8" name="Google Shape;11348;p123">
              <a:extLst>
                <a:ext uri="{FF2B5EF4-FFF2-40B4-BE49-F238E27FC236}">
                  <a16:creationId xmlns:a16="http://schemas.microsoft.com/office/drawing/2014/main" id="{DE923932-6662-CF03-FA30-CD2976BF5B34}"/>
                </a:ext>
              </a:extLst>
            </p:cNvPr>
            <p:cNvSpPr/>
            <p:nvPr/>
          </p:nvSpPr>
          <p:spPr>
            <a:xfrm>
              <a:off x="-4941374" y="-561224"/>
              <a:ext cx="69168" cy="124213"/>
            </a:xfrm>
            <a:custGeom>
              <a:avLst/>
              <a:gdLst/>
              <a:ahLst/>
              <a:cxnLst/>
              <a:rect l="l" t="t" r="r" b="b"/>
              <a:pathLst>
                <a:path w="955" h="1715" extrusionOk="0">
                  <a:moveTo>
                    <a:pt x="280" y="1"/>
                  </a:moveTo>
                  <a:cubicBezTo>
                    <a:pt x="205" y="1"/>
                    <a:pt x="129" y="2"/>
                    <a:pt x="53" y="5"/>
                  </a:cubicBezTo>
                  <a:lnTo>
                    <a:pt x="0" y="1714"/>
                  </a:lnTo>
                  <a:lnTo>
                    <a:pt x="955" y="1714"/>
                  </a:lnTo>
                  <a:lnTo>
                    <a:pt x="892" y="26"/>
                  </a:lnTo>
                  <a:cubicBezTo>
                    <a:pt x="692" y="11"/>
                    <a:pt x="487" y="1"/>
                    <a:pt x="280"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9" name="Google Shape;11349;p123">
              <a:extLst>
                <a:ext uri="{FF2B5EF4-FFF2-40B4-BE49-F238E27FC236}">
                  <a16:creationId xmlns:a16="http://schemas.microsoft.com/office/drawing/2014/main" id="{063D3BE8-DBD5-9AD8-C715-DF0E5D06F4F8}"/>
                </a:ext>
              </a:extLst>
            </p:cNvPr>
            <p:cNvSpPr/>
            <p:nvPr/>
          </p:nvSpPr>
          <p:spPr>
            <a:xfrm>
              <a:off x="-4763636" y="-539641"/>
              <a:ext cx="69965" cy="102630"/>
            </a:xfrm>
            <a:custGeom>
              <a:avLst/>
              <a:gdLst/>
              <a:ahLst/>
              <a:cxnLst/>
              <a:rect l="l" t="t" r="r" b="b"/>
              <a:pathLst>
                <a:path w="966" h="1417" extrusionOk="0">
                  <a:moveTo>
                    <a:pt x="0" y="1"/>
                  </a:moveTo>
                  <a:lnTo>
                    <a:pt x="11" y="1416"/>
                  </a:lnTo>
                  <a:lnTo>
                    <a:pt x="965" y="1416"/>
                  </a:lnTo>
                  <a:lnTo>
                    <a:pt x="923" y="336"/>
                  </a:lnTo>
                  <a:cubicBezTo>
                    <a:pt x="619" y="200"/>
                    <a:pt x="315" y="95"/>
                    <a:pt x="0"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0" name="Google Shape;11350;p123">
              <a:extLst>
                <a:ext uri="{FF2B5EF4-FFF2-40B4-BE49-F238E27FC236}">
                  <a16:creationId xmlns:a16="http://schemas.microsoft.com/office/drawing/2014/main" id="{BBB75EFC-463F-310F-672A-26042C816AF8}"/>
                </a:ext>
              </a:extLst>
            </p:cNvPr>
            <p:cNvSpPr/>
            <p:nvPr/>
          </p:nvSpPr>
          <p:spPr>
            <a:xfrm>
              <a:off x="-5002866" y="-459101"/>
              <a:ext cx="42587" cy="12965"/>
            </a:xfrm>
            <a:custGeom>
              <a:avLst/>
              <a:gdLst/>
              <a:ahLst/>
              <a:cxnLst/>
              <a:rect l="l" t="t" r="r" b="b"/>
              <a:pathLst>
                <a:path w="588" h="179" extrusionOk="0">
                  <a:moveTo>
                    <a:pt x="11" y="0"/>
                  </a:moveTo>
                  <a:lnTo>
                    <a:pt x="0" y="178"/>
                  </a:lnTo>
                  <a:lnTo>
                    <a:pt x="587" y="178"/>
                  </a:lnTo>
                  <a:lnTo>
                    <a:pt x="58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1" name="Google Shape;11351;p123">
              <a:extLst>
                <a:ext uri="{FF2B5EF4-FFF2-40B4-BE49-F238E27FC236}">
                  <a16:creationId xmlns:a16="http://schemas.microsoft.com/office/drawing/2014/main" id="{3A2A05A8-2A57-CEE1-DFBF-08F4E9304605}"/>
                </a:ext>
              </a:extLst>
            </p:cNvPr>
            <p:cNvSpPr/>
            <p:nvPr/>
          </p:nvSpPr>
          <p:spPr>
            <a:xfrm>
              <a:off x="-5002142" y="-481915"/>
              <a:ext cx="42587" cy="13761"/>
            </a:xfrm>
            <a:custGeom>
              <a:avLst/>
              <a:gdLst/>
              <a:ahLst/>
              <a:cxnLst/>
              <a:rect l="l" t="t" r="r" b="b"/>
              <a:pathLst>
                <a:path w="588" h="190" extrusionOk="0">
                  <a:moveTo>
                    <a:pt x="11" y="0"/>
                  </a:moveTo>
                  <a:lnTo>
                    <a:pt x="1" y="189"/>
                  </a:lnTo>
                  <a:lnTo>
                    <a:pt x="588" y="189"/>
                  </a:lnTo>
                  <a:lnTo>
                    <a:pt x="5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2" name="Google Shape;11352;p123">
              <a:extLst>
                <a:ext uri="{FF2B5EF4-FFF2-40B4-BE49-F238E27FC236}">
                  <a16:creationId xmlns:a16="http://schemas.microsoft.com/office/drawing/2014/main" id="{839771C0-2C4A-FD9E-8311-8CF254D095E1}"/>
                </a:ext>
              </a:extLst>
            </p:cNvPr>
            <p:cNvSpPr/>
            <p:nvPr/>
          </p:nvSpPr>
          <p:spPr>
            <a:xfrm>
              <a:off x="-4927686" y="-465185"/>
              <a:ext cx="41066" cy="17527"/>
            </a:xfrm>
            <a:custGeom>
              <a:avLst/>
              <a:gdLst/>
              <a:ahLst/>
              <a:cxnLst/>
              <a:rect l="l" t="t" r="r" b="b"/>
              <a:pathLst>
                <a:path w="567" h="242" extrusionOk="0">
                  <a:moveTo>
                    <a:pt x="11" y="0"/>
                  </a:moveTo>
                  <a:lnTo>
                    <a:pt x="0" y="241"/>
                  </a:lnTo>
                  <a:lnTo>
                    <a:pt x="556" y="241"/>
                  </a:lnTo>
                  <a:lnTo>
                    <a:pt x="5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3" name="Google Shape;11353;p123">
              <a:extLst>
                <a:ext uri="{FF2B5EF4-FFF2-40B4-BE49-F238E27FC236}">
                  <a16:creationId xmlns:a16="http://schemas.microsoft.com/office/drawing/2014/main" id="{BA5759C8-AFF8-B623-B9C1-F61B4C802DAF}"/>
                </a:ext>
              </a:extLst>
            </p:cNvPr>
            <p:cNvSpPr/>
            <p:nvPr/>
          </p:nvSpPr>
          <p:spPr>
            <a:xfrm>
              <a:off x="-5005908" y="-633073"/>
              <a:ext cx="47150" cy="12240"/>
            </a:xfrm>
            <a:custGeom>
              <a:avLst/>
              <a:gdLst/>
              <a:ahLst/>
              <a:cxnLst/>
              <a:rect l="l" t="t" r="r" b="b"/>
              <a:pathLst>
                <a:path w="651" h="169" extrusionOk="0">
                  <a:moveTo>
                    <a:pt x="0" y="1"/>
                  </a:moveTo>
                  <a:lnTo>
                    <a:pt x="0" y="168"/>
                  </a:lnTo>
                  <a:lnTo>
                    <a:pt x="650" y="168"/>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4" name="Google Shape;11354;p123">
              <a:extLst>
                <a:ext uri="{FF2B5EF4-FFF2-40B4-BE49-F238E27FC236}">
                  <a16:creationId xmlns:a16="http://schemas.microsoft.com/office/drawing/2014/main" id="{A8B32B7C-47D6-DAB9-AC43-D318BFEE1636}"/>
                </a:ext>
              </a:extLst>
            </p:cNvPr>
            <p:cNvSpPr/>
            <p:nvPr/>
          </p:nvSpPr>
          <p:spPr>
            <a:xfrm>
              <a:off x="-4850912" y="-628510"/>
              <a:ext cx="8329" cy="6446"/>
            </a:xfrm>
            <a:custGeom>
              <a:avLst/>
              <a:gdLst/>
              <a:ahLst/>
              <a:cxnLst/>
              <a:rect l="l" t="t" r="r" b="b"/>
              <a:pathLst>
                <a:path w="115" h="89" extrusionOk="0">
                  <a:moveTo>
                    <a:pt x="55" y="0"/>
                  </a:moveTo>
                  <a:cubicBezTo>
                    <a:pt x="1" y="0"/>
                    <a:pt x="55" y="88"/>
                    <a:pt x="91" y="88"/>
                  </a:cubicBezTo>
                  <a:cubicBezTo>
                    <a:pt x="102" y="88"/>
                    <a:pt x="110" y="81"/>
                    <a:pt x="115" y="64"/>
                  </a:cubicBezTo>
                  <a:cubicBezTo>
                    <a:pt x="115" y="32"/>
                    <a:pt x="94" y="1"/>
                    <a:pt x="62" y="1"/>
                  </a:cubicBezTo>
                  <a:cubicBezTo>
                    <a:pt x="60" y="0"/>
                    <a:pt x="57" y="0"/>
                    <a:pt x="5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5" name="Google Shape;11355;p123">
              <a:extLst>
                <a:ext uri="{FF2B5EF4-FFF2-40B4-BE49-F238E27FC236}">
                  <a16:creationId xmlns:a16="http://schemas.microsoft.com/office/drawing/2014/main" id="{DB66C952-590E-BEC1-8DFA-653CCF24DACE}"/>
                </a:ext>
              </a:extLst>
            </p:cNvPr>
            <p:cNvSpPr/>
            <p:nvPr/>
          </p:nvSpPr>
          <p:spPr>
            <a:xfrm>
              <a:off x="-4907985" y="-487203"/>
              <a:ext cx="6953" cy="9923"/>
            </a:xfrm>
            <a:custGeom>
              <a:avLst/>
              <a:gdLst/>
              <a:ahLst/>
              <a:cxnLst/>
              <a:rect l="l" t="t" r="r" b="b"/>
              <a:pathLst>
                <a:path w="96" h="137" extrusionOk="0">
                  <a:moveTo>
                    <a:pt x="43" y="0"/>
                  </a:moveTo>
                  <a:cubicBezTo>
                    <a:pt x="22" y="0"/>
                    <a:pt x="1" y="32"/>
                    <a:pt x="1" y="73"/>
                  </a:cubicBezTo>
                  <a:cubicBezTo>
                    <a:pt x="1" y="105"/>
                    <a:pt x="22" y="136"/>
                    <a:pt x="43" y="136"/>
                  </a:cubicBezTo>
                  <a:cubicBezTo>
                    <a:pt x="74" y="136"/>
                    <a:pt x="95" y="105"/>
                    <a:pt x="95" y="73"/>
                  </a:cubicBezTo>
                  <a:cubicBezTo>
                    <a:pt x="95" y="32"/>
                    <a:pt x="7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6" name="Google Shape;11356;p123">
              <a:extLst>
                <a:ext uri="{FF2B5EF4-FFF2-40B4-BE49-F238E27FC236}">
                  <a16:creationId xmlns:a16="http://schemas.microsoft.com/office/drawing/2014/main" id="{2DF83554-DD5B-64E9-5BBF-FA1E360200BB}"/>
                </a:ext>
              </a:extLst>
            </p:cNvPr>
            <p:cNvSpPr/>
            <p:nvPr/>
          </p:nvSpPr>
          <p:spPr>
            <a:xfrm>
              <a:off x="-4809990" y="-456855"/>
              <a:ext cx="31216" cy="10719"/>
            </a:xfrm>
            <a:custGeom>
              <a:avLst/>
              <a:gdLst/>
              <a:ahLst/>
              <a:cxnLst/>
              <a:rect l="l" t="t" r="r" b="b"/>
              <a:pathLst>
                <a:path w="431" h="148" extrusionOk="0">
                  <a:moveTo>
                    <a:pt x="1" y="1"/>
                  </a:moveTo>
                  <a:lnTo>
                    <a:pt x="1" y="147"/>
                  </a:lnTo>
                  <a:lnTo>
                    <a:pt x="431" y="147"/>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7" name="Google Shape;11357;p123">
              <a:extLst>
                <a:ext uri="{FF2B5EF4-FFF2-40B4-BE49-F238E27FC236}">
                  <a16:creationId xmlns:a16="http://schemas.microsoft.com/office/drawing/2014/main" id="{A9933982-99E1-2DAE-6F8E-BB87E19D8763}"/>
                </a:ext>
              </a:extLst>
            </p:cNvPr>
            <p:cNvSpPr/>
            <p:nvPr/>
          </p:nvSpPr>
          <p:spPr>
            <a:xfrm>
              <a:off x="-4857865" y="-469023"/>
              <a:ext cx="25205" cy="25929"/>
            </a:xfrm>
            <a:custGeom>
              <a:avLst/>
              <a:gdLst/>
              <a:ahLst/>
              <a:cxnLst/>
              <a:rect l="l" t="t" r="r" b="b"/>
              <a:pathLst>
                <a:path w="348" h="358" extrusionOk="0">
                  <a:moveTo>
                    <a:pt x="347" y="1"/>
                  </a:moveTo>
                  <a:lnTo>
                    <a:pt x="1" y="11"/>
                  </a:lnTo>
                  <a:lnTo>
                    <a:pt x="1" y="357"/>
                  </a:lnTo>
                  <a:lnTo>
                    <a:pt x="347" y="336"/>
                  </a:lnTo>
                  <a:lnTo>
                    <a:pt x="34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8" name="Google Shape;11358;p123">
              <a:extLst>
                <a:ext uri="{FF2B5EF4-FFF2-40B4-BE49-F238E27FC236}">
                  <a16:creationId xmlns:a16="http://schemas.microsoft.com/office/drawing/2014/main" id="{AD697C1B-98A5-87D5-8F21-4616F6C3D5E6}"/>
                </a:ext>
              </a:extLst>
            </p:cNvPr>
            <p:cNvSpPr/>
            <p:nvPr/>
          </p:nvSpPr>
          <p:spPr>
            <a:xfrm>
              <a:off x="-4749947" y="-614097"/>
              <a:ext cx="37228" cy="21366"/>
            </a:xfrm>
            <a:custGeom>
              <a:avLst/>
              <a:gdLst/>
              <a:ahLst/>
              <a:cxnLst/>
              <a:rect l="l" t="t" r="r" b="b"/>
              <a:pathLst>
                <a:path w="514" h="295" extrusionOk="0">
                  <a:moveTo>
                    <a:pt x="11" y="1"/>
                  </a:moveTo>
                  <a:lnTo>
                    <a:pt x="0" y="294"/>
                  </a:lnTo>
                  <a:lnTo>
                    <a:pt x="503" y="294"/>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9" name="Google Shape;11359;p123">
              <a:extLst>
                <a:ext uri="{FF2B5EF4-FFF2-40B4-BE49-F238E27FC236}">
                  <a16:creationId xmlns:a16="http://schemas.microsoft.com/office/drawing/2014/main" id="{F8EA30C5-6934-3D37-152E-CA3B06E1E894}"/>
                </a:ext>
              </a:extLst>
            </p:cNvPr>
            <p:cNvSpPr/>
            <p:nvPr/>
          </p:nvSpPr>
          <p:spPr>
            <a:xfrm>
              <a:off x="-4684690" y="-630755"/>
              <a:ext cx="29695" cy="22815"/>
            </a:xfrm>
            <a:custGeom>
              <a:avLst/>
              <a:gdLst/>
              <a:ahLst/>
              <a:cxnLst/>
              <a:rect l="l" t="t" r="r" b="b"/>
              <a:pathLst>
                <a:path w="410" h="315" extrusionOk="0">
                  <a:moveTo>
                    <a:pt x="11" y="0"/>
                  </a:moveTo>
                  <a:lnTo>
                    <a:pt x="1" y="294"/>
                  </a:lnTo>
                  <a:lnTo>
                    <a:pt x="410" y="315"/>
                  </a:lnTo>
                  <a:lnTo>
                    <a:pt x="410" y="21"/>
                  </a:lnTo>
                  <a:lnTo>
                    <a:pt x="1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0" name="Google Shape;11360;p123">
              <a:extLst>
                <a:ext uri="{FF2B5EF4-FFF2-40B4-BE49-F238E27FC236}">
                  <a16:creationId xmlns:a16="http://schemas.microsoft.com/office/drawing/2014/main" id="{439CA672-E2AA-69F8-2E07-F7CAB8255A4F}"/>
                </a:ext>
              </a:extLst>
            </p:cNvPr>
            <p:cNvSpPr/>
            <p:nvPr/>
          </p:nvSpPr>
          <p:spPr>
            <a:xfrm>
              <a:off x="-5084927" y="-471269"/>
              <a:ext cx="36503" cy="22815"/>
            </a:xfrm>
            <a:custGeom>
              <a:avLst/>
              <a:gdLst/>
              <a:ahLst/>
              <a:cxnLst/>
              <a:rect l="l" t="t" r="r" b="b"/>
              <a:pathLst>
                <a:path w="504" h="315" extrusionOk="0">
                  <a:moveTo>
                    <a:pt x="504" y="0"/>
                  </a:moveTo>
                  <a:lnTo>
                    <a:pt x="1" y="32"/>
                  </a:lnTo>
                  <a:lnTo>
                    <a:pt x="1" y="315"/>
                  </a:lnTo>
                  <a:lnTo>
                    <a:pt x="493" y="294"/>
                  </a:lnTo>
                  <a:lnTo>
                    <a:pt x="50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1" name="Google Shape;11361;p123">
              <a:extLst>
                <a:ext uri="{FF2B5EF4-FFF2-40B4-BE49-F238E27FC236}">
                  <a16:creationId xmlns:a16="http://schemas.microsoft.com/office/drawing/2014/main" id="{087B9E18-3EF2-60C9-5C5E-29527BF47EB8}"/>
                </a:ext>
              </a:extLst>
            </p:cNvPr>
            <p:cNvSpPr/>
            <p:nvPr/>
          </p:nvSpPr>
          <p:spPr>
            <a:xfrm>
              <a:off x="-5095574" y="-630031"/>
              <a:ext cx="47150" cy="22090"/>
            </a:xfrm>
            <a:custGeom>
              <a:avLst/>
              <a:gdLst/>
              <a:ahLst/>
              <a:cxnLst/>
              <a:rect l="l" t="t" r="r" b="b"/>
              <a:pathLst>
                <a:path w="651" h="305" extrusionOk="0">
                  <a:moveTo>
                    <a:pt x="651" y="1"/>
                  </a:moveTo>
                  <a:lnTo>
                    <a:pt x="11" y="11"/>
                  </a:lnTo>
                  <a:lnTo>
                    <a:pt x="1" y="305"/>
                  </a:lnTo>
                  <a:lnTo>
                    <a:pt x="640" y="294"/>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2" name="Google Shape;11362;p123">
              <a:extLst>
                <a:ext uri="{FF2B5EF4-FFF2-40B4-BE49-F238E27FC236}">
                  <a16:creationId xmlns:a16="http://schemas.microsoft.com/office/drawing/2014/main" id="{05023430-3074-AFDF-134A-29DECBB0B76F}"/>
                </a:ext>
              </a:extLst>
            </p:cNvPr>
            <p:cNvSpPr/>
            <p:nvPr/>
          </p:nvSpPr>
          <p:spPr>
            <a:xfrm>
              <a:off x="-4754510" y="-461418"/>
              <a:ext cx="48671" cy="16803"/>
            </a:xfrm>
            <a:custGeom>
              <a:avLst/>
              <a:gdLst/>
              <a:ahLst/>
              <a:cxnLst/>
              <a:rect l="l" t="t" r="r" b="b"/>
              <a:pathLst>
                <a:path w="672" h="232" extrusionOk="0">
                  <a:moveTo>
                    <a:pt x="0" y="1"/>
                  </a:moveTo>
                  <a:lnTo>
                    <a:pt x="11" y="231"/>
                  </a:lnTo>
                  <a:lnTo>
                    <a:pt x="671" y="231"/>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3" name="Google Shape;11363;p123">
              <a:extLst>
                <a:ext uri="{FF2B5EF4-FFF2-40B4-BE49-F238E27FC236}">
                  <a16:creationId xmlns:a16="http://schemas.microsoft.com/office/drawing/2014/main" id="{56C16B85-51A7-04BF-D09C-A5B5B21798BB}"/>
                </a:ext>
              </a:extLst>
            </p:cNvPr>
            <p:cNvSpPr/>
            <p:nvPr/>
          </p:nvSpPr>
          <p:spPr>
            <a:xfrm>
              <a:off x="-4681648" y="-484957"/>
              <a:ext cx="36576" cy="43384"/>
            </a:xfrm>
            <a:custGeom>
              <a:avLst/>
              <a:gdLst/>
              <a:ahLst/>
              <a:cxnLst/>
              <a:rect l="l" t="t" r="r" b="b"/>
              <a:pathLst>
                <a:path w="505" h="599" extrusionOk="0">
                  <a:moveTo>
                    <a:pt x="1" y="1"/>
                  </a:moveTo>
                  <a:lnTo>
                    <a:pt x="11" y="598"/>
                  </a:lnTo>
                  <a:lnTo>
                    <a:pt x="504" y="598"/>
                  </a:lnTo>
                  <a:lnTo>
                    <a:pt x="49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4" name="Google Shape;11364;p123">
              <a:extLst>
                <a:ext uri="{FF2B5EF4-FFF2-40B4-BE49-F238E27FC236}">
                  <a16:creationId xmlns:a16="http://schemas.microsoft.com/office/drawing/2014/main" id="{73DCE3BF-309B-F152-49A9-4B5A6165438E}"/>
                </a:ext>
              </a:extLst>
            </p:cNvPr>
            <p:cNvSpPr/>
            <p:nvPr/>
          </p:nvSpPr>
          <p:spPr>
            <a:xfrm>
              <a:off x="-4847218" y="-494083"/>
              <a:ext cx="3911" cy="19048"/>
            </a:xfrm>
            <a:custGeom>
              <a:avLst/>
              <a:gdLst/>
              <a:ahLst/>
              <a:cxnLst/>
              <a:rect l="l" t="t" r="r" b="b"/>
              <a:pathLst>
                <a:path w="54" h="263" extrusionOk="0">
                  <a:moveTo>
                    <a:pt x="1" y="1"/>
                  </a:moveTo>
                  <a:lnTo>
                    <a:pt x="1" y="263"/>
                  </a:lnTo>
                  <a:lnTo>
                    <a:pt x="53" y="252"/>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5" name="Google Shape;11365;p123">
              <a:extLst>
                <a:ext uri="{FF2B5EF4-FFF2-40B4-BE49-F238E27FC236}">
                  <a16:creationId xmlns:a16="http://schemas.microsoft.com/office/drawing/2014/main" id="{D6D3264A-68A0-4BAE-ED9F-32EE1B5EC25D}"/>
                </a:ext>
              </a:extLst>
            </p:cNvPr>
            <p:cNvSpPr/>
            <p:nvPr/>
          </p:nvSpPr>
          <p:spPr>
            <a:xfrm>
              <a:off x="-4800719" y="-575348"/>
              <a:ext cx="10574" cy="7460"/>
            </a:xfrm>
            <a:custGeom>
              <a:avLst/>
              <a:gdLst/>
              <a:ahLst/>
              <a:cxnLst/>
              <a:rect l="l" t="t" r="r" b="b"/>
              <a:pathLst>
                <a:path w="146" h="103" extrusionOk="0">
                  <a:moveTo>
                    <a:pt x="82" y="1"/>
                  </a:moveTo>
                  <a:cubicBezTo>
                    <a:pt x="1" y="1"/>
                    <a:pt x="85" y="103"/>
                    <a:pt x="126" y="103"/>
                  </a:cubicBezTo>
                  <a:cubicBezTo>
                    <a:pt x="137" y="103"/>
                    <a:pt x="145" y="95"/>
                    <a:pt x="145" y="74"/>
                  </a:cubicBezTo>
                  <a:cubicBezTo>
                    <a:pt x="145" y="32"/>
                    <a:pt x="114" y="1"/>
                    <a:pt x="8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6" name="Google Shape;11366;p123">
              <a:extLst>
                <a:ext uri="{FF2B5EF4-FFF2-40B4-BE49-F238E27FC236}">
                  <a16:creationId xmlns:a16="http://schemas.microsoft.com/office/drawing/2014/main" id="{7D27F4BC-A50C-A36E-C808-87993E1490E0}"/>
                </a:ext>
              </a:extLst>
            </p:cNvPr>
            <p:cNvSpPr/>
            <p:nvPr/>
          </p:nvSpPr>
          <p:spPr>
            <a:xfrm>
              <a:off x="-4165888" y="-660378"/>
              <a:ext cx="34982" cy="223366"/>
            </a:xfrm>
            <a:custGeom>
              <a:avLst/>
              <a:gdLst/>
              <a:ahLst/>
              <a:cxnLst/>
              <a:rect l="l" t="t" r="r" b="b"/>
              <a:pathLst>
                <a:path w="483" h="3084" extrusionOk="0">
                  <a:moveTo>
                    <a:pt x="0" y="0"/>
                  </a:moveTo>
                  <a:lnTo>
                    <a:pt x="21" y="3083"/>
                  </a:lnTo>
                  <a:lnTo>
                    <a:pt x="482" y="3083"/>
                  </a:lnTo>
                  <a:lnTo>
                    <a:pt x="378"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7" name="Google Shape;11367;p123">
              <a:extLst>
                <a:ext uri="{FF2B5EF4-FFF2-40B4-BE49-F238E27FC236}">
                  <a16:creationId xmlns:a16="http://schemas.microsoft.com/office/drawing/2014/main" id="{4663E405-361D-1F46-8B2B-1FF92EE5C71F}"/>
                </a:ext>
              </a:extLst>
            </p:cNvPr>
            <p:cNvSpPr/>
            <p:nvPr/>
          </p:nvSpPr>
          <p:spPr>
            <a:xfrm>
              <a:off x="-3740590" y="-623947"/>
              <a:ext cx="52438" cy="186935"/>
            </a:xfrm>
            <a:custGeom>
              <a:avLst/>
              <a:gdLst/>
              <a:ahLst/>
              <a:cxnLst/>
              <a:rect l="l" t="t" r="r" b="b"/>
              <a:pathLst>
                <a:path w="724" h="2581" extrusionOk="0">
                  <a:moveTo>
                    <a:pt x="0" y="1"/>
                  </a:moveTo>
                  <a:lnTo>
                    <a:pt x="32" y="2580"/>
                  </a:lnTo>
                  <a:lnTo>
                    <a:pt x="724" y="2580"/>
                  </a:lnTo>
                  <a:lnTo>
                    <a:pt x="577"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8" name="Google Shape;11368;p123">
              <a:extLst>
                <a:ext uri="{FF2B5EF4-FFF2-40B4-BE49-F238E27FC236}">
                  <a16:creationId xmlns:a16="http://schemas.microsoft.com/office/drawing/2014/main" id="{94DD82EB-0B38-9507-799A-1AA2F964961D}"/>
                </a:ext>
              </a:extLst>
            </p:cNvPr>
            <p:cNvSpPr/>
            <p:nvPr/>
          </p:nvSpPr>
          <p:spPr>
            <a:xfrm>
              <a:off x="-3685183" y="-623947"/>
              <a:ext cx="45702" cy="186935"/>
            </a:xfrm>
            <a:custGeom>
              <a:avLst/>
              <a:gdLst/>
              <a:ahLst/>
              <a:cxnLst/>
              <a:rect l="l" t="t" r="r" b="b"/>
              <a:pathLst>
                <a:path w="631" h="2581" extrusionOk="0">
                  <a:moveTo>
                    <a:pt x="22" y="1"/>
                  </a:moveTo>
                  <a:lnTo>
                    <a:pt x="1" y="2580"/>
                  </a:lnTo>
                  <a:lnTo>
                    <a:pt x="578" y="2580"/>
                  </a:lnTo>
                  <a:lnTo>
                    <a:pt x="630"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9" name="Google Shape;11369;p123">
              <a:extLst>
                <a:ext uri="{FF2B5EF4-FFF2-40B4-BE49-F238E27FC236}">
                  <a16:creationId xmlns:a16="http://schemas.microsoft.com/office/drawing/2014/main" id="{A0E87A0C-9F0C-FDCB-1A96-EF74064C3D55}"/>
                </a:ext>
              </a:extLst>
            </p:cNvPr>
            <p:cNvSpPr/>
            <p:nvPr/>
          </p:nvSpPr>
          <p:spPr>
            <a:xfrm>
              <a:off x="-3740590" y="-623947"/>
              <a:ext cx="49396" cy="132253"/>
            </a:xfrm>
            <a:custGeom>
              <a:avLst/>
              <a:gdLst/>
              <a:ahLst/>
              <a:cxnLst/>
              <a:rect l="l" t="t" r="r" b="b"/>
              <a:pathLst>
                <a:path w="682" h="1826" extrusionOk="0">
                  <a:moveTo>
                    <a:pt x="0" y="1"/>
                  </a:moveTo>
                  <a:lnTo>
                    <a:pt x="21" y="1825"/>
                  </a:lnTo>
                  <a:lnTo>
                    <a:pt x="63" y="1825"/>
                  </a:lnTo>
                  <a:cubicBezTo>
                    <a:pt x="273" y="1825"/>
                    <a:pt x="472" y="1815"/>
                    <a:pt x="682" y="1794"/>
                  </a:cubicBezTo>
                  <a:lnTo>
                    <a:pt x="577"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0" name="Google Shape;11370;p123">
              <a:extLst>
                <a:ext uri="{FF2B5EF4-FFF2-40B4-BE49-F238E27FC236}">
                  <a16:creationId xmlns:a16="http://schemas.microsoft.com/office/drawing/2014/main" id="{2B035BF4-68BC-4D07-B8E7-395ABD08BD8A}"/>
                </a:ext>
              </a:extLst>
            </p:cNvPr>
            <p:cNvSpPr/>
            <p:nvPr/>
          </p:nvSpPr>
          <p:spPr>
            <a:xfrm>
              <a:off x="-3685183" y="-623947"/>
              <a:ext cx="45702" cy="129211"/>
            </a:xfrm>
            <a:custGeom>
              <a:avLst/>
              <a:gdLst/>
              <a:ahLst/>
              <a:cxnLst/>
              <a:rect l="l" t="t" r="r" b="b"/>
              <a:pathLst>
                <a:path w="631" h="1784" extrusionOk="0">
                  <a:moveTo>
                    <a:pt x="22" y="1"/>
                  </a:moveTo>
                  <a:lnTo>
                    <a:pt x="1" y="1783"/>
                  </a:lnTo>
                  <a:cubicBezTo>
                    <a:pt x="200" y="1762"/>
                    <a:pt x="399" y="1731"/>
                    <a:pt x="599" y="1678"/>
                  </a:cubicBezTo>
                  <a:lnTo>
                    <a:pt x="630"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1" name="Google Shape;11371;p123">
              <a:extLst>
                <a:ext uri="{FF2B5EF4-FFF2-40B4-BE49-F238E27FC236}">
                  <a16:creationId xmlns:a16="http://schemas.microsoft.com/office/drawing/2014/main" id="{B0BE824B-52CD-5AC5-157D-3ADDE0130B0A}"/>
                </a:ext>
              </a:extLst>
            </p:cNvPr>
            <p:cNvSpPr/>
            <p:nvPr/>
          </p:nvSpPr>
          <p:spPr>
            <a:xfrm>
              <a:off x="-3736027" y="-614821"/>
              <a:ext cx="30420" cy="13761"/>
            </a:xfrm>
            <a:custGeom>
              <a:avLst/>
              <a:gdLst/>
              <a:ahLst/>
              <a:cxnLst/>
              <a:rect l="l" t="t" r="r" b="b"/>
              <a:pathLst>
                <a:path w="420" h="190" extrusionOk="0">
                  <a:moveTo>
                    <a:pt x="0" y="0"/>
                  </a:moveTo>
                  <a:lnTo>
                    <a:pt x="0" y="189"/>
                  </a:lnTo>
                  <a:lnTo>
                    <a:pt x="420" y="189"/>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2" name="Google Shape;11372;p123">
              <a:extLst>
                <a:ext uri="{FF2B5EF4-FFF2-40B4-BE49-F238E27FC236}">
                  <a16:creationId xmlns:a16="http://schemas.microsoft.com/office/drawing/2014/main" id="{F714B863-2F45-A336-4ACE-2E815C0526E3}"/>
                </a:ext>
              </a:extLst>
            </p:cNvPr>
            <p:cNvSpPr/>
            <p:nvPr/>
          </p:nvSpPr>
          <p:spPr>
            <a:xfrm>
              <a:off x="-3677578" y="-467502"/>
              <a:ext cx="26653" cy="20569"/>
            </a:xfrm>
            <a:custGeom>
              <a:avLst/>
              <a:gdLst/>
              <a:ahLst/>
              <a:cxnLst/>
              <a:rect l="l" t="t" r="r" b="b"/>
              <a:pathLst>
                <a:path w="368" h="284" extrusionOk="0">
                  <a:moveTo>
                    <a:pt x="1" y="1"/>
                  </a:moveTo>
                  <a:lnTo>
                    <a:pt x="1" y="284"/>
                  </a:lnTo>
                  <a:lnTo>
                    <a:pt x="368" y="284"/>
                  </a:lnTo>
                  <a:lnTo>
                    <a:pt x="36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3" name="Google Shape;11373;p123">
              <a:extLst>
                <a:ext uri="{FF2B5EF4-FFF2-40B4-BE49-F238E27FC236}">
                  <a16:creationId xmlns:a16="http://schemas.microsoft.com/office/drawing/2014/main" id="{6AA7784A-6196-D3BB-C27F-601B6EF80A6F}"/>
                </a:ext>
              </a:extLst>
            </p:cNvPr>
            <p:cNvSpPr/>
            <p:nvPr/>
          </p:nvSpPr>
          <p:spPr>
            <a:xfrm>
              <a:off x="-3675260" y="-614821"/>
              <a:ext cx="32737" cy="13761"/>
            </a:xfrm>
            <a:custGeom>
              <a:avLst/>
              <a:gdLst/>
              <a:ahLst/>
              <a:cxnLst/>
              <a:rect l="l" t="t" r="r" b="b"/>
              <a:pathLst>
                <a:path w="452" h="190" extrusionOk="0">
                  <a:moveTo>
                    <a:pt x="0" y="0"/>
                  </a:moveTo>
                  <a:lnTo>
                    <a:pt x="0" y="189"/>
                  </a:lnTo>
                  <a:lnTo>
                    <a:pt x="451" y="189"/>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4" name="Google Shape;11374;p123">
              <a:extLst>
                <a:ext uri="{FF2B5EF4-FFF2-40B4-BE49-F238E27FC236}">
                  <a16:creationId xmlns:a16="http://schemas.microsoft.com/office/drawing/2014/main" id="{B5825BE7-9108-B668-48F3-568B28A669EB}"/>
                </a:ext>
              </a:extLst>
            </p:cNvPr>
            <p:cNvSpPr/>
            <p:nvPr/>
          </p:nvSpPr>
          <p:spPr>
            <a:xfrm>
              <a:off x="-3717051" y="-459897"/>
              <a:ext cx="5360" cy="8402"/>
            </a:xfrm>
            <a:custGeom>
              <a:avLst/>
              <a:gdLst/>
              <a:ahLst/>
              <a:cxnLst/>
              <a:rect l="l" t="t" r="r" b="b"/>
              <a:pathLst>
                <a:path w="74" h="116" extrusionOk="0">
                  <a:moveTo>
                    <a:pt x="42" y="1"/>
                  </a:moveTo>
                  <a:cubicBezTo>
                    <a:pt x="21" y="1"/>
                    <a:pt x="0" y="22"/>
                    <a:pt x="0" y="53"/>
                  </a:cubicBezTo>
                  <a:cubicBezTo>
                    <a:pt x="0" y="84"/>
                    <a:pt x="21" y="116"/>
                    <a:pt x="42" y="116"/>
                  </a:cubicBezTo>
                  <a:cubicBezTo>
                    <a:pt x="63" y="116"/>
                    <a:pt x="74" y="84"/>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5" name="Google Shape;11375;p123">
              <a:extLst>
                <a:ext uri="{FF2B5EF4-FFF2-40B4-BE49-F238E27FC236}">
                  <a16:creationId xmlns:a16="http://schemas.microsoft.com/office/drawing/2014/main" id="{7A869534-6CB4-8089-02E9-58CEB67CB192}"/>
                </a:ext>
              </a:extLst>
            </p:cNvPr>
            <p:cNvSpPr/>
            <p:nvPr/>
          </p:nvSpPr>
          <p:spPr>
            <a:xfrm>
              <a:off x="-3721614" y="-589036"/>
              <a:ext cx="5360" cy="8474"/>
            </a:xfrm>
            <a:custGeom>
              <a:avLst/>
              <a:gdLst/>
              <a:ahLst/>
              <a:cxnLst/>
              <a:rect l="l" t="t" r="r" b="b"/>
              <a:pathLst>
                <a:path w="74" h="117" extrusionOk="0">
                  <a:moveTo>
                    <a:pt x="32" y="1"/>
                  </a:moveTo>
                  <a:cubicBezTo>
                    <a:pt x="22" y="1"/>
                    <a:pt x="1" y="32"/>
                    <a:pt x="1" y="64"/>
                  </a:cubicBezTo>
                  <a:cubicBezTo>
                    <a:pt x="1" y="85"/>
                    <a:pt x="11" y="116"/>
                    <a:pt x="32" y="116"/>
                  </a:cubicBezTo>
                  <a:cubicBezTo>
                    <a:pt x="53" y="116"/>
                    <a:pt x="74" y="95"/>
                    <a:pt x="74" y="64"/>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6" name="Google Shape;11376;p123">
              <a:extLst>
                <a:ext uri="{FF2B5EF4-FFF2-40B4-BE49-F238E27FC236}">
                  <a16:creationId xmlns:a16="http://schemas.microsoft.com/office/drawing/2014/main" id="{336BE725-FCD8-2B5C-E7AD-F57A03640499}"/>
                </a:ext>
              </a:extLst>
            </p:cNvPr>
            <p:cNvSpPr/>
            <p:nvPr/>
          </p:nvSpPr>
          <p:spPr>
            <a:xfrm>
              <a:off x="-3667655" y="-487203"/>
              <a:ext cx="6084" cy="9923"/>
            </a:xfrm>
            <a:custGeom>
              <a:avLst/>
              <a:gdLst/>
              <a:ahLst/>
              <a:cxnLst/>
              <a:rect l="l" t="t" r="r" b="b"/>
              <a:pathLst>
                <a:path w="84" h="137" extrusionOk="0">
                  <a:moveTo>
                    <a:pt x="42" y="0"/>
                  </a:moveTo>
                  <a:cubicBezTo>
                    <a:pt x="21" y="0"/>
                    <a:pt x="0" y="32"/>
                    <a:pt x="0" y="73"/>
                  </a:cubicBezTo>
                  <a:cubicBezTo>
                    <a:pt x="0" y="105"/>
                    <a:pt x="21" y="136"/>
                    <a:pt x="42" y="136"/>
                  </a:cubicBezTo>
                  <a:cubicBezTo>
                    <a:pt x="63" y="136"/>
                    <a:pt x="84" y="105"/>
                    <a:pt x="84" y="73"/>
                  </a:cubicBezTo>
                  <a:cubicBezTo>
                    <a:pt x="84" y="32"/>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7" name="Google Shape;11377;p123">
              <a:extLst>
                <a:ext uri="{FF2B5EF4-FFF2-40B4-BE49-F238E27FC236}">
                  <a16:creationId xmlns:a16="http://schemas.microsoft.com/office/drawing/2014/main" id="{981FD5CF-C250-1686-B029-1B9AA72EBE47}"/>
                </a:ext>
              </a:extLst>
            </p:cNvPr>
            <p:cNvSpPr/>
            <p:nvPr/>
          </p:nvSpPr>
          <p:spPr>
            <a:xfrm>
              <a:off x="-3630500" y="-571509"/>
              <a:ext cx="52510" cy="134498"/>
            </a:xfrm>
            <a:custGeom>
              <a:avLst/>
              <a:gdLst/>
              <a:ahLst/>
              <a:cxnLst/>
              <a:rect l="l" t="t" r="r" b="b"/>
              <a:pathLst>
                <a:path w="725" h="1857" extrusionOk="0">
                  <a:moveTo>
                    <a:pt x="1" y="0"/>
                  </a:moveTo>
                  <a:lnTo>
                    <a:pt x="1" y="1856"/>
                  </a:lnTo>
                  <a:lnTo>
                    <a:pt x="683" y="1856"/>
                  </a:lnTo>
                  <a:lnTo>
                    <a:pt x="72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8" name="Google Shape;11378;p123">
              <a:extLst>
                <a:ext uri="{FF2B5EF4-FFF2-40B4-BE49-F238E27FC236}">
                  <a16:creationId xmlns:a16="http://schemas.microsoft.com/office/drawing/2014/main" id="{82DB6600-02B5-107E-6414-1DA770F6125C}"/>
                </a:ext>
              </a:extLst>
            </p:cNvPr>
            <p:cNvSpPr/>
            <p:nvPr/>
          </p:nvSpPr>
          <p:spPr>
            <a:xfrm>
              <a:off x="-3630500" y="-572306"/>
              <a:ext cx="52510" cy="68444"/>
            </a:xfrm>
            <a:custGeom>
              <a:avLst/>
              <a:gdLst/>
              <a:ahLst/>
              <a:cxnLst/>
              <a:rect l="l" t="t" r="r" b="b"/>
              <a:pathLst>
                <a:path w="725" h="945" extrusionOk="0">
                  <a:moveTo>
                    <a:pt x="724" y="1"/>
                  </a:moveTo>
                  <a:lnTo>
                    <a:pt x="1" y="11"/>
                  </a:lnTo>
                  <a:lnTo>
                    <a:pt x="1" y="798"/>
                  </a:lnTo>
                  <a:cubicBezTo>
                    <a:pt x="211" y="850"/>
                    <a:pt x="452" y="902"/>
                    <a:pt x="703" y="944"/>
                  </a:cubicBez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9" name="Google Shape;11379;p123">
              <a:extLst>
                <a:ext uri="{FF2B5EF4-FFF2-40B4-BE49-F238E27FC236}">
                  <a16:creationId xmlns:a16="http://schemas.microsoft.com/office/drawing/2014/main" id="{EED11312-6EEE-8C2A-8987-F2F8C9CE15BC}"/>
                </a:ext>
              </a:extLst>
            </p:cNvPr>
            <p:cNvSpPr/>
            <p:nvPr/>
          </p:nvSpPr>
          <p:spPr>
            <a:xfrm>
              <a:off x="-3625140" y="-564701"/>
              <a:ext cx="35779" cy="19048"/>
            </a:xfrm>
            <a:custGeom>
              <a:avLst/>
              <a:gdLst/>
              <a:ahLst/>
              <a:cxnLst/>
              <a:rect l="l" t="t" r="r" b="b"/>
              <a:pathLst>
                <a:path w="494" h="263" extrusionOk="0">
                  <a:moveTo>
                    <a:pt x="493" y="0"/>
                  </a:moveTo>
                  <a:lnTo>
                    <a:pt x="11" y="21"/>
                  </a:lnTo>
                  <a:lnTo>
                    <a:pt x="0" y="263"/>
                  </a:lnTo>
                  <a:lnTo>
                    <a:pt x="483" y="242"/>
                  </a:lnTo>
                  <a:lnTo>
                    <a:pt x="4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0" name="Google Shape;11380;p123">
              <a:extLst>
                <a:ext uri="{FF2B5EF4-FFF2-40B4-BE49-F238E27FC236}">
                  <a16:creationId xmlns:a16="http://schemas.microsoft.com/office/drawing/2014/main" id="{3E15E41C-690B-C266-ACFF-EA84306E10C4}"/>
                </a:ext>
              </a:extLst>
            </p:cNvPr>
            <p:cNvSpPr/>
            <p:nvPr/>
          </p:nvSpPr>
          <p:spPr>
            <a:xfrm>
              <a:off x="-3624416" y="-459897"/>
              <a:ext cx="33534" cy="19048"/>
            </a:xfrm>
            <a:custGeom>
              <a:avLst/>
              <a:gdLst/>
              <a:ahLst/>
              <a:cxnLst/>
              <a:rect l="l" t="t" r="r" b="b"/>
              <a:pathLst>
                <a:path w="463" h="263" extrusionOk="0">
                  <a:moveTo>
                    <a:pt x="462" y="1"/>
                  </a:moveTo>
                  <a:lnTo>
                    <a:pt x="1" y="22"/>
                  </a:lnTo>
                  <a:lnTo>
                    <a:pt x="1" y="263"/>
                  </a:lnTo>
                  <a:lnTo>
                    <a:pt x="452" y="242"/>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1" name="Google Shape;11381;p123">
              <a:extLst>
                <a:ext uri="{FF2B5EF4-FFF2-40B4-BE49-F238E27FC236}">
                  <a16:creationId xmlns:a16="http://schemas.microsoft.com/office/drawing/2014/main" id="{8AE8DAEC-E2B4-8BC7-023E-2AF3220732E3}"/>
                </a:ext>
              </a:extLst>
            </p:cNvPr>
            <p:cNvSpPr/>
            <p:nvPr/>
          </p:nvSpPr>
          <p:spPr>
            <a:xfrm>
              <a:off x="-3568936" y="-660378"/>
              <a:ext cx="47875" cy="223366"/>
            </a:xfrm>
            <a:custGeom>
              <a:avLst/>
              <a:gdLst/>
              <a:ahLst/>
              <a:cxnLst/>
              <a:rect l="l" t="t" r="r" b="b"/>
              <a:pathLst>
                <a:path w="661" h="3084" extrusionOk="0">
                  <a:moveTo>
                    <a:pt x="0" y="0"/>
                  </a:moveTo>
                  <a:lnTo>
                    <a:pt x="32" y="3083"/>
                  </a:lnTo>
                  <a:lnTo>
                    <a:pt x="661" y="3083"/>
                  </a:lnTo>
                  <a:lnTo>
                    <a:pt x="525"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2" name="Google Shape;11382;p123">
              <a:extLst>
                <a:ext uri="{FF2B5EF4-FFF2-40B4-BE49-F238E27FC236}">
                  <a16:creationId xmlns:a16="http://schemas.microsoft.com/office/drawing/2014/main" id="{1B4609DB-4BFC-F0DD-D3D8-DBE4E9F95E97}"/>
                </a:ext>
              </a:extLst>
            </p:cNvPr>
            <p:cNvSpPr/>
            <p:nvPr/>
          </p:nvSpPr>
          <p:spPr>
            <a:xfrm>
              <a:off x="-3518816" y="-660378"/>
              <a:ext cx="41066" cy="223366"/>
            </a:xfrm>
            <a:custGeom>
              <a:avLst/>
              <a:gdLst/>
              <a:ahLst/>
              <a:cxnLst/>
              <a:rect l="l" t="t" r="r" b="b"/>
              <a:pathLst>
                <a:path w="567" h="3084" extrusionOk="0">
                  <a:moveTo>
                    <a:pt x="11" y="0"/>
                  </a:moveTo>
                  <a:lnTo>
                    <a:pt x="0" y="3083"/>
                  </a:lnTo>
                  <a:lnTo>
                    <a:pt x="514" y="3083"/>
                  </a:lnTo>
                  <a:lnTo>
                    <a:pt x="567"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3" name="Google Shape;11383;p123">
              <a:extLst>
                <a:ext uri="{FF2B5EF4-FFF2-40B4-BE49-F238E27FC236}">
                  <a16:creationId xmlns:a16="http://schemas.microsoft.com/office/drawing/2014/main" id="{F27A8077-2A12-A929-A285-48D481CA37A0}"/>
                </a:ext>
              </a:extLst>
            </p:cNvPr>
            <p:cNvSpPr/>
            <p:nvPr/>
          </p:nvSpPr>
          <p:spPr>
            <a:xfrm>
              <a:off x="-3568936" y="-660378"/>
              <a:ext cx="44833" cy="158037"/>
            </a:xfrm>
            <a:custGeom>
              <a:avLst/>
              <a:gdLst/>
              <a:ahLst/>
              <a:cxnLst/>
              <a:rect l="l" t="t" r="r" b="b"/>
              <a:pathLst>
                <a:path w="619" h="2182" extrusionOk="0">
                  <a:moveTo>
                    <a:pt x="0" y="0"/>
                  </a:moveTo>
                  <a:lnTo>
                    <a:pt x="21" y="2181"/>
                  </a:lnTo>
                  <a:lnTo>
                    <a:pt x="63" y="2181"/>
                  </a:lnTo>
                  <a:cubicBezTo>
                    <a:pt x="252" y="2181"/>
                    <a:pt x="430" y="2171"/>
                    <a:pt x="619" y="2139"/>
                  </a:cubicBezTo>
                  <a:lnTo>
                    <a:pt x="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4" name="Google Shape;11384;p123">
              <a:extLst>
                <a:ext uri="{FF2B5EF4-FFF2-40B4-BE49-F238E27FC236}">
                  <a16:creationId xmlns:a16="http://schemas.microsoft.com/office/drawing/2014/main" id="{2D7CDB32-08C0-63ED-BB18-CA7972ED848D}"/>
                </a:ext>
              </a:extLst>
            </p:cNvPr>
            <p:cNvSpPr/>
            <p:nvPr/>
          </p:nvSpPr>
          <p:spPr>
            <a:xfrm>
              <a:off x="-3518816" y="-660378"/>
              <a:ext cx="41066" cy="154198"/>
            </a:xfrm>
            <a:custGeom>
              <a:avLst/>
              <a:gdLst/>
              <a:ahLst/>
              <a:cxnLst/>
              <a:rect l="l" t="t" r="r" b="b"/>
              <a:pathLst>
                <a:path w="567" h="2129" extrusionOk="0">
                  <a:moveTo>
                    <a:pt x="11" y="0"/>
                  </a:moveTo>
                  <a:lnTo>
                    <a:pt x="0" y="2129"/>
                  </a:lnTo>
                  <a:cubicBezTo>
                    <a:pt x="179" y="2097"/>
                    <a:pt x="357" y="2056"/>
                    <a:pt x="525" y="2003"/>
                  </a:cubicBezTo>
                  <a:lnTo>
                    <a:pt x="5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5" name="Google Shape;11385;p123">
              <a:extLst>
                <a:ext uri="{FF2B5EF4-FFF2-40B4-BE49-F238E27FC236}">
                  <a16:creationId xmlns:a16="http://schemas.microsoft.com/office/drawing/2014/main" id="{D6385E9F-FC94-682D-7490-AC3134CF9D7D}"/>
                </a:ext>
              </a:extLst>
            </p:cNvPr>
            <p:cNvSpPr/>
            <p:nvPr/>
          </p:nvSpPr>
          <p:spPr>
            <a:xfrm>
              <a:off x="-3564373" y="-650528"/>
              <a:ext cx="27378" cy="16803"/>
            </a:xfrm>
            <a:custGeom>
              <a:avLst/>
              <a:gdLst/>
              <a:ahLst/>
              <a:cxnLst/>
              <a:rect l="l" t="t" r="r" b="b"/>
              <a:pathLst>
                <a:path w="378" h="232" extrusionOk="0">
                  <a:moveTo>
                    <a:pt x="0" y="1"/>
                  </a:moveTo>
                  <a:lnTo>
                    <a:pt x="0" y="231"/>
                  </a:lnTo>
                  <a:lnTo>
                    <a:pt x="378" y="231"/>
                  </a:lnTo>
                  <a:lnTo>
                    <a:pt x="36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6" name="Google Shape;11386;p123">
              <a:extLst>
                <a:ext uri="{FF2B5EF4-FFF2-40B4-BE49-F238E27FC236}">
                  <a16:creationId xmlns:a16="http://schemas.microsoft.com/office/drawing/2014/main" id="{3AFE3863-8B93-A2F5-3B0C-61A9575050CE}"/>
                </a:ext>
              </a:extLst>
            </p:cNvPr>
            <p:cNvSpPr/>
            <p:nvPr/>
          </p:nvSpPr>
          <p:spPr>
            <a:xfrm>
              <a:off x="-3512732" y="-473586"/>
              <a:ext cx="25132" cy="25132"/>
            </a:xfrm>
            <a:custGeom>
              <a:avLst/>
              <a:gdLst/>
              <a:ahLst/>
              <a:cxnLst/>
              <a:rect l="l" t="t" r="r" b="b"/>
              <a:pathLst>
                <a:path w="347" h="347" extrusionOk="0">
                  <a:moveTo>
                    <a:pt x="0" y="1"/>
                  </a:moveTo>
                  <a:lnTo>
                    <a:pt x="11" y="347"/>
                  </a:lnTo>
                  <a:lnTo>
                    <a:pt x="346" y="347"/>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7" name="Google Shape;11387;p123">
              <a:extLst>
                <a:ext uri="{FF2B5EF4-FFF2-40B4-BE49-F238E27FC236}">
                  <a16:creationId xmlns:a16="http://schemas.microsoft.com/office/drawing/2014/main" id="{AC287806-1253-3C5C-9232-B5E4E1F7731F}"/>
                </a:ext>
              </a:extLst>
            </p:cNvPr>
            <p:cNvSpPr/>
            <p:nvPr/>
          </p:nvSpPr>
          <p:spPr>
            <a:xfrm>
              <a:off x="-3510487" y="-650528"/>
              <a:ext cx="29695" cy="16006"/>
            </a:xfrm>
            <a:custGeom>
              <a:avLst/>
              <a:gdLst/>
              <a:ahLst/>
              <a:cxnLst/>
              <a:rect l="l" t="t" r="r" b="b"/>
              <a:pathLst>
                <a:path w="410" h="221" extrusionOk="0">
                  <a:moveTo>
                    <a:pt x="1" y="1"/>
                  </a:moveTo>
                  <a:lnTo>
                    <a:pt x="11" y="221"/>
                  </a:lnTo>
                  <a:lnTo>
                    <a:pt x="410" y="221"/>
                  </a:lnTo>
                  <a:lnTo>
                    <a:pt x="3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8" name="Google Shape;11388;p123">
              <a:extLst>
                <a:ext uri="{FF2B5EF4-FFF2-40B4-BE49-F238E27FC236}">
                  <a16:creationId xmlns:a16="http://schemas.microsoft.com/office/drawing/2014/main" id="{64BCC4F0-806D-2C8D-4E98-B1EC63D59F5D}"/>
                </a:ext>
              </a:extLst>
            </p:cNvPr>
            <p:cNvSpPr/>
            <p:nvPr/>
          </p:nvSpPr>
          <p:spPr>
            <a:xfrm>
              <a:off x="-3547715" y="-464460"/>
              <a:ext cx="5432" cy="9995"/>
            </a:xfrm>
            <a:custGeom>
              <a:avLst/>
              <a:gdLst/>
              <a:ahLst/>
              <a:cxnLst/>
              <a:rect l="l" t="t" r="r" b="b"/>
              <a:pathLst>
                <a:path w="75" h="138" extrusionOk="0">
                  <a:moveTo>
                    <a:pt x="43" y="1"/>
                  </a:moveTo>
                  <a:cubicBezTo>
                    <a:pt x="22" y="1"/>
                    <a:pt x="1" y="32"/>
                    <a:pt x="1" y="74"/>
                  </a:cubicBezTo>
                  <a:cubicBezTo>
                    <a:pt x="1" y="106"/>
                    <a:pt x="22" y="137"/>
                    <a:pt x="43" y="137"/>
                  </a:cubicBezTo>
                  <a:cubicBezTo>
                    <a:pt x="53" y="137"/>
                    <a:pt x="74" y="106"/>
                    <a:pt x="74" y="74"/>
                  </a:cubicBezTo>
                  <a:cubicBezTo>
                    <a:pt x="74" y="32"/>
                    <a:pt x="53"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9" name="Google Shape;11389;p123">
              <a:extLst>
                <a:ext uri="{FF2B5EF4-FFF2-40B4-BE49-F238E27FC236}">
                  <a16:creationId xmlns:a16="http://schemas.microsoft.com/office/drawing/2014/main" id="{78E0AA83-036A-8C89-B093-B8837BC13B48}"/>
                </a:ext>
              </a:extLst>
            </p:cNvPr>
            <p:cNvSpPr/>
            <p:nvPr/>
          </p:nvSpPr>
          <p:spPr>
            <a:xfrm>
              <a:off x="-3551481" y="-618660"/>
              <a:ext cx="4635" cy="9198"/>
            </a:xfrm>
            <a:custGeom>
              <a:avLst/>
              <a:gdLst/>
              <a:ahLst/>
              <a:cxnLst/>
              <a:rect l="l" t="t" r="r" b="b"/>
              <a:pathLst>
                <a:path w="64" h="127" extrusionOk="0">
                  <a:moveTo>
                    <a:pt x="32" y="1"/>
                  </a:moveTo>
                  <a:cubicBezTo>
                    <a:pt x="11" y="1"/>
                    <a:pt x="0" y="22"/>
                    <a:pt x="0" y="64"/>
                  </a:cubicBezTo>
                  <a:cubicBezTo>
                    <a:pt x="0" y="106"/>
                    <a:pt x="11" y="127"/>
                    <a:pt x="32" y="127"/>
                  </a:cubicBezTo>
                  <a:cubicBezTo>
                    <a:pt x="42" y="127"/>
                    <a:pt x="63" y="106"/>
                    <a:pt x="63" y="64"/>
                  </a:cubicBezTo>
                  <a:cubicBezTo>
                    <a:pt x="63" y="22"/>
                    <a:pt x="42"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0" name="Google Shape;11390;p123">
              <a:extLst>
                <a:ext uri="{FF2B5EF4-FFF2-40B4-BE49-F238E27FC236}">
                  <a16:creationId xmlns:a16="http://schemas.microsoft.com/office/drawing/2014/main" id="{FB4FDDF4-BB58-109F-DBA2-20A111A95351}"/>
                </a:ext>
              </a:extLst>
            </p:cNvPr>
            <p:cNvSpPr/>
            <p:nvPr/>
          </p:nvSpPr>
          <p:spPr>
            <a:xfrm>
              <a:off x="-3503606" y="-497125"/>
              <a:ext cx="6084" cy="11516"/>
            </a:xfrm>
            <a:custGeom>
              <a:avLst/>
              <a:gdLst/>
              <a:ahLst/>
              <a:cxnLst/>
              <a:rect l="l" t="t" r="r" b="b"/>
              <a:pathLst>
                <a:path w="84" h="159" extrusionOk="0">
                  <a:moveTo>
                    <a:pt x="42" y="1"/>
                  </a:moveTo>
                  <a:cubicBezTo>
                    <a:pt x="21" y="1"/>
                    <a:pt x="0" y="43"/>
                    <a:pt x="0" y="85"/>
                  </a:cubicBezTo>
                  <a:cubicBezTo>
                    <a:pt x="0" y="127"/>
                    <a:pt x="21" y="158"/>
                    <a:pt x="42" y="158"/>
                  </a:cubicBezTo>
                  <a:cubicBezTo>
                    <a:pt x="63" y="158"/>
                    <a:pt x="84" y="127"/>
                    <a:pt x="84" y="85"/>
                  </a:cubicBezTo>
                  <a:cubicBezTo>
                    <a:pt x="84" y="43"/>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1" name="Google Shape;11391;p123">
              <a:extLst>
                <a:ext uri="{FF2B5EF4-FFF2-40B4-BE49-F238E27FC236}">
                  <a16:creationId xmlns:a16="http://schemas.microsoft.com/office/drawing/2014/main" id="{BF42FF48-C506-7D39-DC5B-B54EAF6F836A}"/>
                </a:ext>
              </a:extLst>
            </p:cNvPr>
            <p:cNvSpPr/>
            <p:nvPr/>
          </p:nvSpPr>
          <p:spPr>
            <a:xfrm>
              <a:off x="-3470217" y="-598887"/>
              <a:ext cx="47150" cy="161875"/>
            </a:xfrm>
            <a:custGeom>
              <a:avLst/>
              <a:gdLst/>
              <a:ahLst/>
              <a:cxnLst/>
              <a:rect l="l" t="t" r="r" b="b"/>
              <a:pathLst>
                <a:path w="651" h="2235" extrusionOk="0">
                  <a:moveTo>
                    <a:pt x="1" y="1"/>
                  </a:moveTo>
                  <a:lnTo>
                    <a:pt x="1" y="2234"/>
                  </a:lnTo>
                  <a:lnTo>
                    <a:pt x="619" y="2234"/>
                  </a:lnTo>
                  <a:lnTo>
                    <a:pt x="651" y="1"/>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2" name="Google Shape;11392;p123">
              <a:extLst>
                <a:ext uri="{FF2B5EF4-FFF2-40B4-BE49-F238E27FC236}">
                  <a16:creationId xmlns:a16="http://schemas.microsoft.com/office/drawing/2014/main" id="{67565F98-9422-A8E1-2442-F9EAD3D05260}"/>
                </a:ext>
              </a:extLst>
            </p:cNvPr>
            <p:cNvSpPr/>
            <p:nvPr/>
          </p:nvSpPr>
          <p:spPr>
            <a:xfrm>
              <a:off x="-3417055" y="-642923"/>
              <a:ext cx="59318" cy="205911"/>
            </a:xfrm>
            <a:custGeom>
              <a:avLst/>
              <a:gdLst/>
              <a:ahLst/>
              <a:cxnLst/>
              <a:rect l="l" t="t" r="r" b="b"/>
              <a:pathLst>
                <a:path w="819" h="2843" extrusionOk="0">
                  <a:moveTo>
                    <a:pt x="63" y="0"/>
                  </a:moveTo>
                  <a:lnTo>
                    <a:pt x="1" y="2842"/>
                  </a:lnTo>
                  <a:lnTo>
                    <a:pt x="818" y="2842"/>
                  </a:lnTo>
                  <a:lnTo>
                    <a:pt x="818" y="42"/>
                  </a:lnTo>
                  <a:lnTo>
                    <a:pt x="63"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3" name="Google Shape;11393;p123">
              <a:extLst>
                <a:ext uri="{FF2B5EF4-FFF2-40B4-BE49-F238E27FC236}">
                  <a16:creationId xmlns:a16="http://schemas.microsoft.com/office/drawing/2014/main" id="{E3B50E09-EA13-FAC1-4E80-F4EB3E844B33}"/>
                </a:ext>
              </a:extLst>
            </p:cNvPr>
            <p:cNvSpPr/>
            <p:nvPr/>
          </p:nvSpPr>
          <p:spPr>
            <a:xfrm>
              <a:off x="-3470217" y="-598887"/>
              <a:ext cx="47150" cy="82133"/>
            </a:xfrm>
            <a:custGeom>
              <a:avLst/>
              <a:gdLst/>
              <a:ahLst/>
              <a:cxnLst/>
              <a:rect l="l" t="t" r="r" b="b"/>
              <a:pathLst>
                <a:path w="651" h="1134" extrusionOk="0">
                  <a:moveTo>
                    <a:pt x="1" y="1"/>
                  </a:moveTo>
                  <a:lnTo>
                    <a:pt x="1" y="955"/>
                  </a:lnTo>
                  <a:cubicBezTo>
                    <a:pt x="210" y="1028"/>
                    <a:pt x="420" y="1091"/>
                    <a:pt x="630" y="1133"/>
                  </a:cubicBezTo>
                  <a:lnTo>
                    <a:pt x="651"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4" name="Google Shape;11394;p123">
              <a:extLst>
                <a:ext uri="{FF2B5EF4-FFF2-40B4-BE49-F238E27FC236}">
                  <a16:creationId xmlns:a16="http://schemas.microsoft.com/office/drawing/2014/main" id="{94F48509-CD5D-CF9A-2096-903AEC107478}"/>
                </a:ext>
              </a:extLst>
            </p:cNvPr>
            <p:cNvSpPr/>
            <p:nvPr/>
          </p:nvSpPr>
          <p:spPr>
            <a:xfrm>
              <a:off x="-3415534" y="-642923"/>
              <a:ext cx="57797" cy="137540"/>
            </a:xfrm>
            <a:custGeom>
              <a:avLst/>
              <a:gdLst/>
              <a:ahLst/>
              <a:cxnLst/>
              <a:rect l="l" t="t" r="r" b="b"/>
              <a:pathLst>
                <a:path w="798" h="1899" extrusionOk="0">
                  <a:moveTo>
                    <a:pt x="42" y="0"/>
                  </a:moveTo>
                  <a:lnTo>
                    <a:pt x="1" y="1773"/>
                  </a:lnTo>
                  <a:cubicBezTo>
                    <a:pt x="263" y="1825"/>
                    <a:pt x="535" y="1867"/>
                    <a:pt x="797" y="1898"/>
                  </a:cubicBezTo>
                  <a:lnTo>
                    <a:pt x="797" y="42"/>
                  </a:lnTo>
                  <a:lnTo>
                    <a:pt x="42"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5" name="Google Shape;11395;p123">
              <a:extLst>
                <a:ext uri="{FF2B5EF4-FFF2-40B4-BE49-F238E27FC236}">
                  <a16:creationId xmlns:a16="http://schemas.microsoft.com/office/drawing/2014/main" id="{0A70174C-5947-7717-6990-36ABC719F8FA}"/>
                </a:ext>
              </a:extLst>
            </p:cNvPr>
            <p:cNvSpPr/>
            <p:nvPr/>
          </p:nvSpPr>
          <p:spPr>
            <a:xfrm>
              <a:off x="-3404887" y="-630755"/>
              <a:ext cx="39545" cy="13689"/>
            </a:xfrm>
            <a:custGeom>
              <a:avLst/>
              <a:gdLst/>
              <a:ahLst/>
              <a:cxnLst/>
              <a:rect l="l" t="t" r="r" b="b"/>
              <a:pathLst>
                <a:path w="546" h="189" extrusionOk="0">
                  <a:moveTo>
                    <a:pt x="0" y="0"/>
                  </a:moveTo>
                  <a:lnTo>
                    <a:pt x="0" y="189"/>
                  </a:lnTo>
                  <a:lnTo>
                    <a:pt x="546" y="189"/>
                  </a:lnTo>
                  <a:lnTo>
                    <a:pt x="5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6" name="Google Shape;11396;p123">
              <a:extLst>
                <a:ext uri="{FF2B5EF4-FFF2-40B4-BE49-F238E27FC236}">
                  <a16:creationId xmlns:a16="http://schemas.microsoft.com/office/drawing/2014/main" id="{F856A781-8DCE-4D6F-F1E8-1D8BC67AEE53}"/>
                </a:ext>
              </a:extLst>
            </p:cNvPr>
            <p:cNvSpPr/>
            <p:nvPr/>
          </p:nvSpPr>
          <p:spPr>
            <a:xfrm>
              <a:off x="-3404887" y="-608013"/>
              <a:ext cx="39545" cy="13761"/>
            </a:xfrm>
            <a:custGeom>
              <a:avLst/>
              <a:gdLst/>
              <a:ahLst/>
              <a:cxnLst/>
              <a:rect l="l" t="t" r="r" b="b"/>
              <a:pathLst>
                <a:path w="546" h="190" extrusionOk="0">
                  <a:moveTo>
                    <a:pt x="0" y="1"/>
                  </a:moveTo>
                  <a:lnTo>
                    <a:pt x="0" y="190"/>
                  </a:lnTo>
                  <a:lnTo>
                    <a:pt x="546" y="190"/>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7" name="Google Shape;11397;p123">
              <a:extLst>
                <a:ext uri="{FF2B5EF4-FFF2-40B4-BE49-F238E27FC236}">
                  <a16:creationId xmlns:a16="http://schemas.microsoft.com/office/drawing/2014/main" id="{0EF41368-F42A-2242-3D5A-C35558BD304C}"/>
                </a:ext>
              </a:extLst>
            </p:cNvPr>
            <p:cNvSpPr/>
            <p:nvPr/>
          </p:nvSpPr>
          <p:spPr>
            <a:xfrm>
              <a:off x="-3411767" y="-460622"/>
              <a:ext cx="44905" cy="12168"/>
            </a:xfrm>
            <a:custGeom>
              <a:avLst/>
              <a:gdLst/>
              <a:ahLst/>
              <a:cxnLst/>
              <a:rect l="l" t="t" r="r" b="b"/>
              <a:pathLst>
                <a:path w="620" h="168" extrusionOk="0">
                  <a:moveTo>
                    <a:pt x="11" y="0"/>
                  </a:moveTo>
                  <a:lnTo>
                    <a:pt x="1" y="168"/>
                  </a:lnTo>
                  <a:lnTo>
                    <a:pt x="620" y="168"/>
                  </a:lnTo>
                  <a:lnTo>
                    <a:pt x="6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8" name="Google Shape;11398;p123">
              <a:extLst>
                <a:ext uri="{FF2B5EF4-FFF2-40B4-BE49-F238E27FC236}">
                  <a16:creationId xmlns:a16="http://schemas.microsoft.com/office/drawing/2014/main" id="{D377B266-7449-4C18-105E-E6E518510549}"/>
                </a:ext>
              </a:extLst>
            </p:cNvPr>
            <p:cNvSpPr/>
            <p:nvPr/>
          </p:nvSpPr>
          <p:spPr>
            <a:xfrm>
              <a:off x="-3464929" y="-590557"/>
              <a:ext cx="31216" cy="22887"/>
            </a:xfrm>
            <a:custGeom>
              <a:avLst/>
              <a:gdLst/>
              <a:ahLst/>
              <a:cxnLst/>
              <a:rect l="l" t="t" r="r" b="b"/>
              <a:pathLst>
                <a:path w="431" h="316" extrusionOk="0">
                  <a:moveTo>
                    <a:pt x="431" y="1"/>
                  </a:moveTo>
                  <a:lnTo>
                    <a:pt x="1" y="32"/>
                  </a:lnTo>
                  <a:lnTo>
                    <a:pt x="1" y="316"/>
                  </a:lnTo>
                  <a:lnTo>
                    <a:pt x="431" y="295"/>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9" name="Google Shape;11399;p123">
              <a:extLst>
                <a:ext uri="{FF2B5EF4-FFF2-40B4-BE49-F238E27FC236}">
                  <a16:creationId xmlns:a16="http://schemas.microsoft.com/office/drawing/2014/main" id="{B04DFD9D-9247-D98C-3FF0-11661210DBD9}"/>
                </a:ext>
              </a:extLst>
            </p:cNvPr>
            <p:cNvSpPr/>
            <p:nvPr/>
          </p:nvSpPr>
          <p:spPr>
            <a:xfrm>
              <a:off x="-3464929" y="-464460"/>
              <a:ext cx="30492" cy="23611"/>
            </a:xfrm>
            <a:custGeom>
              <a:avLst/>
              <a:gdLst/>
              <a:ahLst/>
              <a:cxnLst/>
              <a:rect l="l" t="t" r="r" b="b"/>
              <a:pathLst>
                <a:path w="421" h="326" extrusionOk="0">
                  <a:moveTo>
                    <a:pt x="420" y="1"/>
                  </a:moveTo>
                  <a:lnTo>
                    <a:pt x="11" y="32"/>
                  </a:lnTo>
                  <a:lnTo>
                    <a:pt x="1" y="326"/>
                  </a:lnTo>
                  <a:lnTo>
                    <a:pt x="410" y="294"/>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0" name="Google Shape;11400;p123">
              <a:extLst>
                <a:ext uri="{FF2B5EF4-FFF2-40B4-BE49-F238E27FC236}">
                  <a16:creationId xmlns:a16="http://schemas.microsoft.com/office/drawing/2014/main" id="{0242F589-46AA-C652-816D-EB883F3F1656}"/>
                </a:ext>
              </a:extLst>
            </p:cNvPr>
            <p:cNvSpPr/>
            <p:nvPr/>
          </p:nvSpPr>
          <p:spPr>
            <a:xfrm>
              <a:off x="-4127211" y="-660378"/>
              <a:ext cx="52510" cy="223366"/>
            </a:xfrm>
            <a:custGeom>
              <a:avLst/>
              <a:gdLst/>
              <a:ahLst/>
              <a:cxnLst/>
              <a:rect l="l" t="t" r="r" b="b"/>
              <a:pathLst>
                <a:path w="725" h="3084" extrusionOk="0">
                  <a:moveTo>
                    <a:pt x="1" y="0"/>
                  </a:moveTo>
                  <a:lnTo>
                    <a:pt x="22" y="3083"/>
                  </a:lnTo>
                  <a:lnTo>
                    <a:pt x="724" y="3083"/>
                  </a:lnTo>
                  <a:lnTo>
                    <a:pt x="578"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123">
              <a:extLst>
                <a:ext uri="{FF2B5EF4-FFF2-40B4-BE49-F238E27FC236}">
                  <a16:creationId xmlns:a16="http://schemas.microsoft.com/office/drawing/2014/main" id="{52A46872-ABD8-A07A-A4B0-9B9128C1632F}"/>
                </a:ext>
              </a:extLst>
            </p:cNvPr>
            <p:cNvSpPr/>
            <p:nvPr/>
          </p:nvSpPr>
          <p:spPr>
            <a:xfrm>
              <a:off x="-4071731" y="-660378"/>
              <a:ext cx="45629" cy="223366"/>
            </a:xfrm>
            <a:custGeom>
              <a:avLst/>
              <a:gdLst/>
              <a:ahLst/>
              <a:cxnLst/>
              <a:rect l="l" t="t" r="r" b="b"/>
              <a:pathLst>
                <a:path w="630" h="3084" extrusionOk="0">
                  <a:moveTo>
                    <a:pt x="11" y="0"/>
                  </a:moveTo>
                  <a:lnTo>
                    <a:pt x="0" y="3083"/>
                  </a:lnTo>
                  <a:lnTo>
                    <a:pt x="577" y="3083"/>
                  </a:lnTo>
                  <a:lnTo>
                    <a:pt x="630"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123">
              <a:extLst>
                <a:ext uri="{FF2B5EF4-FFF2-40B4-BE49-F238E27FC236}">
                  <a16:creationId xmlns:a16="http://schemas.microsoft.com/office/drawing/2014/main" id="{F74561D3-1E28-CFE9-61F8-BC472B7F6F42}"/>
                </a:ext>
              </a:extLst>
            </p:cNvPr>
            <p:cNvSpPr/>
            <p:nvPr/>
          </p:nvSpPr>
          <p:spPr>
            <a:xfrm>
              <a:off x="-4215284" y="-642923"/>
              <a:ext cx="46426" cy="205911"/>
            </a:xfrm>
            <a:custGeom>
              <a:avLst/>
              <a:gdLst/>
              <a:ahLst/>
              <a:cxnLst/>
              <a:rect l="l" t="t" r="r" b="b"/>
              <a:pathLst>
                <a:path w="641" h="2843" extrusionOk="0">
                  <a:moveTo>
                    <a:pt x="0" y="0"/>
                  </a:moveTo>
                  <a:lnTo>
                    <a:pt x="21" y="2842"/>
                  </a:lnTo>
                  <a:lnTo>
                    <a:pt x="640" y="2842"/>
                  </a:lnTo>
                  <a:lnTo>
                    <a:pt x="567" y="42"/>
                  </a:lnTo>
                  <a:lnTo>
                    <a:pt x="0"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3" name="Google Shape;11403;p123">
              <a:extLst>
                <a:ext uri="{FF2B5EF4-FFF2-40B4-BE49-F238E27FC236}">
                  <a16:creationId xmlns:a16="http://schemas.microsoft.com/office/drawing/2014/main" id="{C92A40DA-CA9F-6751-6E8E-75E75D95BC1E}"/>
                </a:ext>
              </a:extLst>
            </p:cNvPr>
            <p:cNvSpPr/>
            <p:nvPr/>
          </p:nvSpPr>
          <p:spPr>
            <a:xfrm>
              <a:off x="-4165888" y="-660378"/>
              <a:ext cx="32665" cy="158037"/>
            </a:xfrm>
            <a:custGeom>
              <a:avLst/>
              <a:gdLst/>
              <a:ahLst/>
              <a:cxnLst/>
              <a:rect l="l" t="t" r="r" b="b"/>
              <a:pathLst>
                <a:path w="451" h="2182" extrusionOk="0">
                  <a:moveTo>
                    <a:pt x="0" y="0"/>
                  </a:moveTo>
                  <a:lnTo>
                    <a:pt x="11" y="2150"/>
                  </a:lnTo>
                  <a:cubicBezTo>
                    <a:pt x="157" y="2160"/>
                    <a:pt x="304" y="2171"/>
                    <a:pt x="451" y="2181"/>
                  </a:cubicBezTo>
                  <a:lnTo>
                    <a:pt x="3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4" name="Google Shape;11404;p123">
              <a:extLst>
                <a:ext uri="{FF2B5EF4-FFF2-40B4-BE49-F238E27FC236}">
                  <a16:creationId xmlns:a16="http://schemas.microsoft.com/office/drawing/2014/main" id="{01DDEADA-B17D-3553-4717-6350BCF3EBDC}"/>
                </a:ext>
              </a:extLst>
            </p:cNvPr>
            <p:cNvSpPr/>
            <p:nvPr/>
          </p:nvSpPr>
          <p:spPr>
            <a:xfrm>
              <a:off x="-4127211" y="-660378"/>
              <a:ext cx="49468" cy="158037"/>
            </a:xfrm>
            <a:custGeom>
              <a:avLst/>
              <a:gdLst/>
              <a:ahLst/>
              <a:cxnLst/>
              <a:rect l="l" t="t" r="r" b="b"/>
              <a:pathLst>
                <a:path w="683" h="2182" extrusionOk="0">
                  <a:moveTo>
                    <a:pt x="1" y="0"/>
                  </a:moveTo>
                  <a:lnTo>
                    <a:pt x="22" y="2181"/>
                  </a:lnTo>
                  <a:lnTo>
                    <a:pt x="64" y="2181"/>
                  </a:lnTo>
                  <a:cubicBezTo>
                    <a:pt x="273" y="2181"/>
                    <a:pt x="473" y="2171"/>
                    <a:pt x="682" y="2139"/>
                  </a:cubicBezTo>
                  <a:lnTo>
                    <a:pt x="5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5" name="Google Shape;11405;p123">
              <a:extLst>
                <a:ext uri="{FF2B5EF4-FFF2-40B4-BE49-F238E27FC236}">
                  <a16:creationId xmlns:a16="http://schemas.microsoft.com/office/drawing/2014/main" id="{D1F65CEB-4CF7-5AC6-5151-6112232BBA7E}"/>
                </a:ext>
              </a:extLst>
            </p:cNvPr>
            <p:cNvSpPr/>
            <p:nvPr/>
          </p:nvSpPr>
          <p:spPr>
            <a:xfrm>
              <a:off x="-4071731" y="-661175"/>
              <a:ext cx="45629" cy="154995"/>
            </a:xfrm>
            <a:custGeom>
              <a:avLst/>
              <a:gdLst/>
              <a:ahLst/>
              <a:cxnLst/>
              <a:rect l="l" t="t" r="r" b="b"/>
              <a:pathLst>
                <a:path w="630" h="2140" extrusionOk="0">
                  <a:moveTo>
                    <a:pt x="630" y="1"/>
                  </a:moveTo>
                  <a:lnTo>
                    <a:pt x="11" y="11"/>
                  </a:lnTo>
                  <a:lnTo>
                    <a:pt x="0" y="2140"/>
                  </a:lnTo>
                  <a:cubicBezTo>
                    <a:pt x="200" y="2108"/>
                    <a:pt x="399" y="2067"/>
                    <a:pt x="598" y="2014"/>
                  </a:cubicBezTo>
                  <a:lnTo>
                    <a:pt x="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6" name="Google Shape;11406;p123">
              <a:extLst>
                <a:ext uri="{FF2B5EF4-FFF2-40B4-BE49-F238E27FC236}">
                  <a16:creationId xmlns:a16="http://schemas.microsoft.com/office/drawing/2014/main" id="{D5CBBE6D-8A61-21EC-DA14-D7EB32E2E5ED}"/>
                </a:ext>
              </a:extLst>
            </p:cNvPr>
            <p:cNvSpPr/>
            <p:nvPr/>
          </p:nvSpPr>
          <p:spPr>
            <a:xfrm>
              <a:off x="-4215284" y="-642923"/>
              <a:ext cx="44108" cy="137540"/>
            </a:xfrm>
            <a:custGeom>
              <a:avLst/>
              <a:gdLst/>
              <a:ahLst/>
              <a:cxnLst/>
              <a:rect l="l" t="t" r="r" b="b"/>
              <a:pathLst>
                <a:path w="609" h="1899" extrusionOk="0">
                  <a:moveTo>
                    <a:pt x="0" y="0"/>
                  </a:moveTo>
                  <a:lnTo>
                    <a:pt x="11" y="1773"/>
                  </a:lnTo>
                  <a:cubicBezTo>
                    <a:pt x="210" y="1825"/>
                    <a:pt x="409" y="1867"/>
                    <a:pt x="609" y="1898"/>
                  </a:cubicBezTo>
                  <a:lnTo>
                    <a:pt x="567" y="4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7" name="Google Shape;11407;p123">
              <a:extLst>
                <a:ext uri="{FF2B5EF4-FFF2-40B4-BE49-F238E27FC236}">
                  <a16:creationId xmlns:a16="http://schemas.microsoft.com/office/drawing/2014/main" id="{BB8DD617-BFFA-67C4-35AA-75A46726B97F}"/>
                </a:ext>
              </a:extLst>
            </p:cNvPr>
            <p:cNvSpPr/>
            <p:nvPr/>
          </p:nvSpPr>
          <p:spPr>
            <a:xfrm>
              <a:off x="-4209200" y="-630755"/>
              <a:ext cx="29695" cy="13689"/>
            </a:xfrm>
            <a:custGeom>
              <a:avLst/>
              <a:gdLst/>
              <a:ahLst/>
              <a:cxnLst/>
              <a:rect l="l" t="t" r="r" b="b"/>
              <a:pathLst>
                <a:path w="410" h="189" extrusionOk="0">
                  <a:moveTo>
                    <a:pt x="0" y="0"/>
                  </a:moveTo>
                  <a:lnTo>
                    <a:pt x="11" y="189"/>
                  </a:lnTo>
                  <a:lnTo>
                    <a:pt x="409" y="189"/>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123">
              <a:extLst>
                <a:ext uri="{FF2B5EF4-FFF2-40B4-BE49-F238E27FC236}">
                  <a16:creationId xmlns:a16="http://schemas.microsoft.com/office/drawing/2014/main" id="{7D0E9879-B7E6-A727-1A4C-DC7DF4FDE8EE}"/>
                </a:ext>
              </a:extLst>
            </p:cNvPr>
            <p:cNvSpPr/>
            <p:nvPr/>
          </p:nvSpPr>
          <p:spPr>
            <a:xfrm>
              <a:off x="-4208475" y="-608013"/>
              <a:ext cx="29695" cy="13761"/>
            </a:xfrm>
            <a:custGeom>
              <a:avLst/>
              <a:gdLst/>
              <a:ahLst/>
              <a:cxnLst/>
              <a:rect l="l" t="t" r="r" b="b"/>
              <a:pathLst>
                <a:path w="410" h="190" extrusionOk="0">
                  <a:moveTo>
                    <a:pt x="1" y="1"/>
                  </a:moveTo>
                  <a:lnTo>
                    <a:pt x="1" y="190"/>
                  </a:lnTo>
                  <a:lnTo>
                    <a:pt x="410" y="190"/>
                  </a:lnTo>
                  <a:lnTo>
                    <a:pt x="3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9" name="Google Shape;11409;p123">
              <a:extLst>
                <a:ext uri="{FF2B5EF4-FFF2-40B4-BE49-F238E27FC236}">
                  <a16:creationId xmlns:a16="http://schemas.microsoft.com/office/drawing/2014/main" id="{FE3BA2EA-2FD6-1151-AA05-7583F64F107F}"/>
                </a:ext>
              </a:extLst>
            </p:cNvPr>
            <p:cNvSpPr/>
            <p:nvPr/>
          </p:nvSpPr>
          <p:spPr>
            <a:xfrm>
              <a:off x="-4161397" y="-649804"/>
              <a:ext cx="17600" cy="10719"/>
            </a:xfrm>
            <a:custGeom>
              <a:avLst/>
              <a:gdLst/>
              <a:ahLst/>
              <a:cxnLst/>
              <a:rect l="l" t="t" r="r" b="b"/>
              <a:pathLst>
                <a:path w="243" h="148" extrusionOk="0">
                  <a:moveTo>
                    <a:pt x="1" y="1"/>
                  </a:moveTo>
                  <a:lnTo>
                    <a:pt x="1" y="148"/>
                  </a:lnTo>
                  <a:lnTo>
                    <a:pt x="242" y="148"/>
                  </a:lnTo>
                  <a:lnTo>
                    <a:pt x="24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0" name="Google Shape;11410;p123">
              <a:extLst>
                <a:ext uri="{FF2B5EF4-FFF2-40B4-BE49-F238E27FC236}">
                  <a16:creationId xmlns:a16="http://schemas.microsoft.com/office/drawing/2014/main" id="{13DEE5E6-1023-EE0A-0A81-3A795F356E23}"/>
                </a:ext>
              </a:extLst>
            </p:cNvPr>
            <p:cNvSpPr/>
            <p:nvPr/>
          </p:nvSpPr>
          <p:spPr>
            <a:xfrm>
              <a:off x="-4209996" y="-461418"/>
              <a:ext cx="33534" cy="12240"/>
            </a:xfrm>
            <a:custGeom>
              <a:avLst/>
              <a:gdLst/>
              <a:ahLst/>
              <a:cxnLst/>
              <a:rect l="l" t="t" r="r" b="b"/>
              <a:pathLst>
                <a:path w="463" h="169" extrusionOk="0">
                  <a:moveTo>
                    <a:pt x="1" y="1"/>
                  </a:moveTo>
                  <a:lnTo>
                    <a:pt x="1" y="168"/>
                  </a:lnTo>
                  <a:lnTo>
                    <a:pt x="462" y="168"/>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123">
              <a:extLst>
                <a:ext uri="{FF2B5EF4-FFF2-40B4-BE49-F238E27FC236}">
                  <a16:creationId xmlns:a16="http://schemas.microsoft.com/office/drawing/2014/main" id="{081CF5E9-3129-AB32-198D-3D1DBDE2C636}"/>
                </a:ext>
              </a:extLst>
            </p:cNvPr>
            <p:cNvSpPr/>
            <p:nvPr/>
          </p:nvSpPr>
          <p:spPr>
            <a:xfrm>
              <a:off x="-4152271" y="-462143"/>
              <a:ext cx="5432" cy="9126"/>
            </a:xfrm>
            <a:custGeom>
              <a:avLst/>
              <a:gdLst/>
              <a:ahLst/>
              <a:cxnLst/>
              <a:rect l="l" t="t" r="r" b="b"/>
              <a:pathLst>
                <a:path w="75" h="126" extrusionOk="0">
                  <a:moveTo>
                    <a:pt x="43" y="0"/>
                  </a:moveTo>
                  <a:cubicBezTo>
                    <a:pt x="22" y="0"/>
                    <a:pt x="1" y="21"/>
                    <a:pt x="1" y="63"/>
                  </a:cubicBezTo>
                  <a:cubicBezTo>
                    <a:pt x="1" y="95"/>
                    <a:pt x="22" y="126"/>
                    <a:pt x="43" y="126"/>
                  </a:cubicBezTo>
                  <a:cubicBezTo>
                    <a:pt x="53" y="126"/>
                    <a:pt x="74" y="105"/>
                    <a:pt x="74" y="63"/>
                  </a:cubicBezTo>
                  <a:cubicBezTo>
                    <a:pt x="74" y="21"/>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2" name="Google Shape;11412;p123">
              <a:extLst>
                <a:ext uri="{FF2B5EF4-FFF2-40B4-BE49-F238E27FC236}">
                  <a16:creationId xmlns:a16="http://schemas.microsoft.com/office/drawing/2014/main" id="{5896FD35-208D-C6D5-3EE5-10502EA8E61A}"/>
                </a:ext>
              </a:extLst>
            </p:cNvPr>
            <p:cNvSpPr/>
            <p:nvPr/>
          </p:nvSpPr>
          <p:spPr>
            <a:xfrm>
              <a:off x="-4122648" y="-650528"/>
              <a:ext cx="30492" cy="16803"/>
            </a:xfrm>
            <a:custGeom>
              <a:avLst/>
              <a:gdLst/>
              <a:ahLst/>
              <a:cxnLst/>
              <a:rect l="l" t="t" r="r" b="b"/>
              <a:pathLst>
                <a:path w="421" h="232" extrusionOk="0">
                  <a:moveTo>
                    <a:pt x="1" y="1"/>
                  </a:moveTo>
                  <a:lnTo>
                    <a:pt x="1" y="231"/>
                  </a:lnTo>
                  <a:lnTo>
                    <a:pt x="420" y="231"/>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3" name="Google Shape;11413;p123">
              <a:extLst>
                <a:ext uri="{FF2B5EF4-FFF2-40B4-BE49-F238E27FC236}">
                  <a16:creationId xmlns:a16="http://schemas.microsoft.com/office/drawing/2014/main" id="{E0A0C812-F32B-7B8F-0923-AE0C946461CF}"/>
                </a:ext>
              </a:extLst>
            </p:cNvPr>
            <p:cNvSpPr/>
            <p:nvPr/>
          </p:nvSpPr>
          <p:spPr>
            <a:xfrm>
              <a:off x="-4064923" y="-473586"/>
              <a:ext cx="27450" cy="25132"/>
            </a:xfrm>
            <a:custGeom>
              <a:avLst/>
              <a:gdLst/>
              <a:ahLst/>
              <a:cxnLst/>
              <a:rect l="l" t="t" r="r" b="b"/>
              <a:pathLst>
                <a:path w="379" h="347" extrusionOk="0">
                  <a:moveTo>
                    <a:pt x="1" y="1"/>
                  </a:moveTo>
                  <a:lnTo>
                    <a:pt x="11" y="347"/>
                  </a:lnTo>
                  <a:lnTo>
                    <a:pt x="378" y="347"/>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123">
              <a:extLst>
                <a:ext uri="{FF2B5EF4-FFF2-40B4-BE49-F238E27FC236}">
                  <a16:creationId xmlns:a16="http://schemas.microsoft.com/office/drawing/2014/main" id="{F7733D01-A779-ABA4-16FB-059A53D367D2}"/>
                </a:ext>
              </a:extLst>
            </p:cNvPr>
            <p:cNvSpPr/>
            <p:nvPr/>
          </p:nvSpPr>
          <p:spPr>
            <a:xfrm>
              <a:off x="-4061881" y="-650528"/>
              <a:ext cx="32737" cy="16006"/>
            </a:xfrm>
            <a:custGeom>
              <a:avLst/>
              <a:gdLst/>
              <a:ahLst/>
              <a:cxnLst/>
              <a:rect l="l" t="t" r="r" b="b"/>
              <a:pathLst>
                <a:path w="452" h="221" extrusionOk="0">
                  <a:moveTo>
                    <a:pt x="1" y="1"/>
                  </a:moveTo>
                  <a:lnTo>
                    <a:pt x="1" y="221"/>
                  </a:lnTo>
                  <a:lnTo>
                    <a:pt x="452" y="221"/>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123">
              <a:extLst>
                <a:ext uri="{FF2B5EF4-FFF2-40B4-BE49-F238E27FC236}">
                  <a16:creationId xmlns:a16="http://schemas.microsoft.com/office/drawing/2014/main" id="{5330F207-DB3C-8110-9B9B-2FB480E035CD}"/>
                </a:ext>
              </a:extLst>
            </p:cNvPr>
            <p:cNvSpPr/>
            <p:nvPr/>
          </p:nvSpPr>
          <p:spPr>
            <a:xfrm>
              <a:off x="-4103672" y="-464460"/>
              <a:ext cx="5432" cy="9995"/>
            </a:xfrm>
            <a:custGeom>
              <a:avLst/>
              <a:gdLst/>
              <a:ahLst/>
              <a:cxnLst/>
              <a:rect l="l" t="t" r="r" b="b"/>
              <a:pathLst>
                <a:path w="75" h="138" extrusionOk="0">
                  <a:moveTo>
                    <a:pt x="43" y="1"/>
                  </a:moveTo>
                  <a:cubicBezTo>
                    <a:pt x="22" y="1"/>
                    <a:pt x="1" y="32"/>
                    <a:pt x="1" y="74"/>
                  </a:cubicBezTo>
                  <a:cubicBezTo>
                    <a:pt x="1" y="106"/>
                    <a:pt x="22" y="137"/>
                    <a:pt x="43" y="137"/>
                  </a:cubicBezTo>
                  <a:cubicBezTo>
                    <a:pt x="53" y="137"/>
                    <a:pt x="74" y="106"/>
                    <a:pt x="74" y="74"/>
                  </a:cubicBezTo>
                  <a:cubicBezTo>
                    <a:pt x="74" y="32"/>
                    <a:pt x="6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123">
              <a:extLst>
                <a:ext uri="{FF2B5EF4-FFF2-40B4-BE49-F238E27FC236}">
                  <a16:creationId xmlns:a16="http://schemas.microsoft.com/office/drawing/2014/main" id="{50407986-D8E1-6913-D6C8-D2A9DC9CFFF0}"/>
                </a:ext>
              </a:extLst>
            </p:cNvPr>
            <p:cNvSpPr/>
            <p:nvPr/>
          </p:nvSpPr>
          <p:spPr>
            <a:xfrm>
              <a:off x="-4108235" y="-618660"/>
              <a:ext cx="5432" cy="9995"/>
            </a:xfrm>
            <a:custGeom>
              <a:avLst/>
              <a:gdLst/>
              <a:ahLst/>
              <a:cxnLst/>
              <a:rect l="l" t="t" r="r" b="b"/>
              <a:pathLst>
                <a:path w="75" h="138" extrusionOk="0">
                  <a:moveTo>
                    <a:pt x="32" y="1"/>
                  </a:moveTo>
                  <a:cubicBezTo>
                    <a:pt x="11" y="1"/>
                    <a:pt x="1" y="22"/>
                    <a:pt x="1" y="64"/>
                  </a:cubicBezTo>
                  <a:cubicBezTo>
                    <a:pt x="1" y="95"/>
                    <a:pt x="11" y="137"/>
                    <a:pt x="32" y="137"/>
                  </a:cubicBezTo>
                  <a:cubicBezTo>
                    <a:pt x="53" y="137"/>
                    <a:pt x="74" y="106"/>
                    <a:pt x="74" y="64"/>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7" name="Google Shape;11417;p123">
              <a:extLst>
                <a:ext uri="{FF2B5EF4-FFF2-40B4-BE49-F238E27FC236}">
                  <a16:creationId xmlns:a16="http://schemas.microsoft.com/office/drawing/2014/main" id="{6FFBADA2-D890-C60E-5D51-6438EF614301}"/>
                </a:ext>
              </a:extLst>
            </p:cNvPr>
            <p:cNvSpPr/>
            <p:nvPr/>
          </p:nvSpPr>
          <p:spPr>
            <a:xfrm>
              <a:off x="-4054276" y="-497125"/>
              <a:ext cx="6156" cy="11516"/>
            </a:xfrm>
            <a:custGeom>
              <a:avLst/>
              <a:gdLst/>
              <a:ahLst/>
              <a:cxnLst/>
              <a:rect l="l" t="t" r="r" b="b"/>
              <a:pathLst>
                <a:path w="85" h="159" extrusionOk="0">
                  <a:moveTo>
                    <a:pt x="42" y="1"/>
                  </a:moveTo>
                  <a:cubicBezTo>
                    <a:pt x="11" y="1"/>
                    <a:pt x="1" y="43"/>
                    <a:pt x="1" y="85"/>
                  </a:cubicBezTo>
                  <a:cubicBezTo>
                    <a:pt x="1" y="127"/>
                    <a:pt x="11" y="158"/>
                    <a:pt x="42" y="158"/>
                  </a:cubicBezTo>
                  <a:cubicBezTo>
                    <a:pt x="63" y="158"/>
                    <a:pt x="84" y="127"/>
                    <a:pt x="84" y="85"/>
                  </a:cubicBezTo>
                  <a:cubicBezTo>
                    <a:pt x="84" y="43"/>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8" name="Google Shape;11418;p123">
              <a:extLst>
                <a:ext uri="{FF2B5EF4-FFF2-40B4-BE49-F238E27FC236}">
                  <a16:creationId xmlns:a16="http://schemas.microsoft.com/office/drawing/2014/main" id="{EB0C5A69-45AD-7E64-0519-2D6E4D3D02C0}"/>
                </a:ext>
              </a:extLst>
            </p:cNvPr>
            <p:cNvSpPr/>
            <p:nvPr/>
          </p:nvSpPr>
          <p:spPr>
            <a:xfrm>
              <a:off x="-3884939" y="-660378"/>
              <a:ext cx="49468" cy="223366"/>
            </a:xfrm>
            <a:custGeom>
              <a:avLst/>
              <a:gdLst/>
              <a:ahLst/>
              <a:cxnLst/>
              <a:rect l="l" t="t" r="r" b="b"/>
              <a:pathLst>
                <a:path w="683" h="3084" extrusionOk="0">
                  <a:moveTo>
                    <a:pt x="85" y="0"/>
                  </a:moveTo>
                  <a:lnTo>
                    <a:pt x="1" y="3083"/>
                  </a:lnTo>
                  <a:lnTo>
                    <a:pt x="683" y="3083"/>
                  </a:lnTo>
                  <a:lnTo>
                    <a:pt x="641"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9" name="Google Shape;11419;p123">
              <a:extLst>
                <a:ext uri="{FF2B5EF4-FFF2-40B4-BE49-F238E27FC236}">
                  <a16:creationId xmlns:a16="http://schemas.microsoft.com/office/drawing/2014/main" id="{1A7BB0E3-F334-378E-57AD-37C4ECEE1721}"/>
                </a:ext>
              </a:extLst>
            </p:cNvPr>
            <p:cNvSpPr/>
            <p:nvPr/>
          </p:nvSpPr>
          <p:spPr>
            <a:xfrm>
              <a:off x="-4017845" y="-598887"/>
              <a:ext cx="53234" cy="161875"/>
            </a:xfrm>
            <a:custGeom>
              <a:avLst/>
              <a:gdLst/>
              <a:ahLst/>
              <a:cxnLst/>
              <a:rect l="l" t="t" r="r" b="b"/>
              <a:pathLst>
                <a:path w="735" h="2235" extrusionOk="0">
                  <a:moveTo>
                    <a:pt x="1" y="1"/>
                  </a:moveTo>
                  <a:lnTo>
                    <a:pt x="11" y="2234"/>
                  </a:lnTo>
                  <a:lnTo>
                    <a:pt x="693" y="2234"/>
                  </a:lnTo>
                  <a:lnTo>
                    <a:pt x="735"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123">
              <a:extLst>
                <a:ext uri="{FF2B5EF4-FFF2-40B4-BE49-F238E27FC236}">
                  <a16:creationId xmlns:a16="http://schemas.microsoft.com/office/drawing/2014/main" id="{B888E23E-4738-91CF-4513-611BCC5AC310}"/>
                </a:ext>
              </a:extLst>
            </p:cNvPr>
            <p:cNvSpPr/>
            <p:nvPr/>
          </p:nvSpPr>
          <p:spPr>
            <a:xfrm>
              <a:off x="-3826418" y="-660378"/>
              <a:ext cx="75252" cy="223366"/>
            </a:xfrm>
            <a:custGeom>
              <a:avLst/>
              <a:gdLst/>
              <a:ahLst/>
              <a:cxnLst/>
              <a:rect l="l" t="t" r="r" b="b"/>
              <a:pathLst>
                <a:path w="1039" h="3084" extrusionOk="0">
                  <a:moveTo>
                    <a:pt x="63" y="0"/>
                  </a:moveTo>
                  <a:lnTo>
                    <a:pt x="0" y="3083"/>
                  </a:lnTo>
                  <a:lnTo>
                    <a:pt x="1039" y="3083"/>
                  </a:lnTo>
                  <a:lnTo>
                    <a:pt x="923"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1" name="Google Shape;11421;p123">
              <a:extLst>
                <a:ext uri="{FF2B5EF4-FFF2-40B4-BE49-F238E27FC236}">
                  <a16:creationId xmlns:a16="http://schemas.microsoft.com/office/drawing/2014/main" id="{9478C0B4-263C-456E-1C2C-838C0D775D98}"/>
                </a:ext>
              </a:extLst>
            </p:cNvPr>
            <p:cNvSpPr/>
            <p:nvPr/>
          </p:nvSpPr>
          <p:spPr>
            <a:xfrm>
              <a:off x="-3958599" y="-642923"/>
              <a:ext cx="66923" cy="205911"/>
            </a:xfrm>
            <a:custGeom>
              <a:avLst/>
              <a:gdLst/>
              <a:ahLst/>
              <a:cxnLst/>
              <a:rect l="l" t="t" r="r" b="b"/>
              <a:pathLst>
                <a:path w="924" h="2843" extrusionOk="0">
                  <a:moveTo>
                    <a:pt x="74" y="0"/>
                  </a:moveTo>
                  <a:lnTo>
                    <a:pt x="1" y="2842"/>
                  </a:lnTo>
                  <a:lnTo>
                    <a:pt x="924" y="2842"/>
                  </a:lnTo>
                  <a:lnTo>
                    <a:pt x="913" y="42"/>
                  </a:lnTo>
                  <a:lnTo>
                    <a:pt x="7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2" name="Google Shape;11422;p123">
              <a:extLst>
                <a:ext uri="{FF2B5EF4-FFF2-40B4-BE49-F238E27FC236}">
                  <a16:creationId xmlns:a16="http://schemas.microsoft.com/office/drawing/2014/main" id="{F75E374A-5508-DC0F-C5C4-AAFFE5684998}"/>
                </a:ext>
              </a:extLst>
            </p:cNvPr>
            <p:cNvSpPr/>
            <p:nvPr/>
          </p:nvSpPr>
          <p:spPr>
            <a:xfrm>
              <a:off x="-3883419" y="-660378"/>
              <a:ext cx="47223" cy="158037"/>
            </a:xfrm>
            <a:custGeom>
              <a:avLst/>
              <a:gdLst/>
              <a:ahLst/>
              <a:cxnLst/>
              <a:rect l="l" t="t" r="r" b="b"/>
              <a:pathLst>
                <a:path w="652" h="2182" extrusionOk="0">
                  <a:moveTo>
                    <a:pt x="64" y="0"/>
                  </a:moveTo>
                  <a:lnTo>
                    <a:pt x="1" y="2150"/>
                  </a:lnTo>
                  <a:cubicBezTo>
                    <a:pt x="211" y="2160"/>
                    <a:pt x="431" y="2171"/>
                    <a:pt x="651" y="2181"/>
                  </a:cubicBezTo>
                  <a:lnTo>
                    <a:pt x="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3" name="Google Shape;11423;p123">
              <a:extLst>
                <a:ext uri="{FF2B5EF4-FFF2-40B4-BE49-F238E27FC236}">
                  <a16:creationId xmlns:a16="http://schemas.microsoft.com/office/drawing/2014/main" id="{F0E93212-88FE-6E82-8924-E3BE3CEF7FF9}"/>
                </a:ext>
              </a:extLst>
            </p:cNvPr>
            <p:cNvSpPr/>
            <p:nvPr/>
          </p:nvSpPr>
          <p:spPr>
            <a:xfrm>
              <a:off x="-4017845" y="-598887"/>
              <a:ext cx="53234" cy="82133"/>
            </a:xfrm>
            <a:custGeom>
              <a:avLst/>
              <a:gdLst/>
              <a:ahLst/>
              <a:cxnLst/>
              <a:rect l="l" t="t" r="r" b="b"/>
              <a:pathLst>
                <a:path w="735" h="1134" extrusionOk="0">
                  <a:moveTo>
                    <a:pt x="1" y="1"/>
                  </a:moveTo>
                  <a:lnTo>
                    <a:pt x="1" y="955"/>
                  </a:lnTo>
                  <a:cubicBezTo>
                    <a:pt x="242" y="1028"/>
                    <a:pt x="473" y="1091"/>
                    <a:pt x="714" y="1133"/>
                  </a:cubicBezTo>
                  <a:lnTo>
                    <a:pt x="7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4" name="Google Shape;11424;p123">
              <a:extLst>
                <a:ext uri="{FF2B5EF4-FFF2-40B4-BE49-F238E27FC236}">
                  <a16:creationId xmlns:a16="http://schemas.microsoft.com/office/drawing/2014/main" id="{4571C519-28B1-3E6D-848C-F1250A9D5CC4}"/>
                </a:ext>
              </a:extLst>
            </p:cNvPr>
            <p:cNvSpPr/>
            <p:nvPr/>
          </p:nvSpPr>
          <p:spPr>
            <a:xfrm>
              <a:off x="-3824897" y="-660378"/>
              <a:ext cx="71486" cy="158037"/>
            </a:xfrm>
            <a:custGeom>
              <a:avLst/>
              <a:gdLst/>
              <a:ahLst/>
              <a:cxnLst/>
              <a:rect l="l" t="t" r="r" b="b"/>
              <a:pathLst>
                <a:path w="987" h="2182" extrusionOk="0">
                  <a:moveTo>
                    <a:pt x="42" y="0"/>
                  </a:moveTo>
                  <a:lnTo>
                    <a:pt x="0" y="2181"/>
                  </a:lnTo>
                  <a:lnTo>
                    <a:pt x="63" y="2181"/>
                  </a:lnTo>
                  <a:cubicBezTo>
                    <a:pt x="378" y="2181"/>
                    <a:pt x="682" y="2171"/>
                    <a:pt x="986" y="2139"/>
                  </a:cubicBezTo>
                  <a:lnTo>
                    <a:pt x="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123">
              <a:extLst>
                <a:ext uri="{FF2B5EF4-FFF2-40B4-BE49-F238E27FC236}">
                  <a16:creationId xmlns:a16="http://schemas.microsoft.com/office/drawing/2014/main" id="{6948F58E-D787-4BDF-D0CA-B5CCFF493340}"/>
                </a:ext>
              </a:extLst>
            </p:cNvPr>
            <p:cNvSpPr/>
            <p:nvPr/>
          </p:nvSpPr>
          <p:spPr>
            <a:xfrm>
              <a:off x="-3956281" y="-642923"/>
              <a:ext cx="64605" cy="137540"/>
            </a:xfrm>
            <a:custGeom>
              <a:avLst/>
              <a:gdLst/>
              <a:ahLst/>
              <a:cxnLst/>
              <a:rect l="l" t="t" r="r" b="b"/>
              <a:pathLst>
                <a:path w="892" h="1899" extrusionOk="0">
                  <a:moveTo>
                    <a:pt x="42" y="0"/>
                  </a:moveTo>
                  <a:lnTo>
                    <a:pt x="0" y="1773"/>
                  </a:lnTo>
                  <a:cubicBezTo>
                    <a:pt x="283" y="1825"/>
                    <a:pt x="577" y="1867"/>
                    <a:pt x="892" y="1898"/>
                  </a:cubicBezTo>
                  <a:lnTo>
                    <a:pt x="892" y="42"/>
                  </a:lnTo>
                  <a:lnTo>
                    <a:pt x="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6" name="Google Shape;11426;p123">
              <a:extLst>
                <a:ext uri="{FF2B5EF4-FFF2-40B4-BE49-F238E27FC236}">
                  <a16:creationId xmlns:a16="http://schemas.microsoft.com/office/drawing/2014/main" id="{962F195C-CB0E-C621-F72D-65CF795C0A8D}"/>
                </a:ext>
              </a:extLst>
            </p:cNvPr>
            <p:cNvSpPr/>
            <p:nvPr/>
          </p:nvSpPr>
          <p:spPr>
            <a:xfrm>
              <a:off x="-3944113" y="-630755"/>
              <a:ext cx="43312" cy="13689"/>
            </a:xfrm>
            <a:custGeom>
              <a:avLst/>
              <a:gdLst/>
              <a:ahLst/>
              <a:cxnLst/>
              <a:rect l="l" t="t" r="r" b="b"/>
              <a:pathLst>
                <a:path w="598" h="189" extrusionOk="0">
                  <a:moveTo>
                    <a:pt x="0" y="0"/>
                  </a:moveTo>
                  <a:lnTo>
                    <a:pt x="0" y="189"/>
                  </a:lnTo>
                  <a:lnTo>
                    <a:pt x="598"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7" name="Google Shape;11427;p123">
              <a:extLst>
                <a:ext uri="{FF2B5EF4-FFF2-40B4-BE49-F238E27FC236}">
                  <a16:creationId xmlns:a16="http://schemas.microsoft.com/office/drawing/2014/main" id="{2831CC33-A8B6-BD90-EA1F-B2C461AA4E67}"/>
                </a:ext>
              </a:extLst>
            </p:cNvPr>
            <p:cNvSpPr/>
            <p:nvPr/>
          </p:nvSpPr>
          <p:spPr>
            <a:xfrm>
              <a:off x="-3944113" y="-608013"/>
              <a:ext cx="43312" cy="13761"/>
            </a:xfrm>
            <a:custGeom>
              <a:avLst/>
              <a:gdLst/>
              <a:ahLst/>
              <a:cxnLst/>
              <a:rect l="l" t="t" r="r" b="b"/>
              <a:pathLst>
                <a:path w="598" h="190" extrusionOk="0">
                  <a:moveTo>
                    <a:pt x="0" y="1"/>
                  </a:moveTo>
                  <a:lnTo>
                    <a:pt x="0" y="190"/>
                  </a:lnTo>
                  <a:lnTo>
                    <a:pt x="598" y="190"/>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123">
              <a:extLst>
                <a:ext uri="{FF2B5EF4-FFF2-40B4-BE49-F238E27FC236}">
                  <a16:creationId xmlns:a16="http://schemas.microsoft.com/office/drawing/2014/main" id="{BCC3F237-236F-3DAD-1FFB-24C163520E7E}"/>
                </a:ext>
              </a:extLst>
            </p:cNvPr>
            <p:cNvSpPr/>
            <p:nvPr/>
          </p:nvSpPr>
          <p:spPr>
            <a:xfrm>
              <a:off x="-3872772" y="-649804"/>
              <a:ext cx="25929" cy="10719"/>
            </a:xfrm>
            <a:custGeom>
              <a:avLst/>
              <a:gdLst/>
              <a:ahLst/>
              <a:cxnLst/>
              <a:rect l="l" t="t" r="r" b="b"/>
              <a:pathLst>
                <a:path w="358" h="148" extrusionOk="0">
                  <a:moveTo>
                    <a:pt x="1" y="1"/>
                  </a:moveTo>
                  <a:lnTo>
                    <a:pt x="1" y="148"/>
                  </a:lnTo>
                  <a:lnTo>
                    <a:pt x="347" y="148"/>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123">
              <a:extLst>
                <a:ext uri="{FF2B5EF4-FFF2-40B4-BE49-F238E27FC236}">
                  <a16:creationId xmlns:a16="http://schemas.microsoft.com/office/drawing/2014/main" id="{5F4040CE-9AA5-6865-3E54-FC201DE4863C}"/>
                </a:ext>
              </a:extLst>
            </p:cNvPr>
            <p:cNvSpPr/>
            <p:nvPr/>
          </p:nvSpPr>
          <p:spPr>
            <a:xfrm>
              <a:off x="-3951718" y="-460622"/>
              <a:ext cx="49396" cy="12168"/>
            </a:xfrm>
            <a:custGeom>
              <a:avLst/>
              <a:gdLst/>
              <a:ahLst/>
              <a:cxnLst/>
              <a:rect l="l" t="t" r="r" b="b"/>
              <a:pathLst>
                <a:path w="682" h="168" extrusionOk="0">
                  <a:moveTo>
                    <a:pt x="0" y="0"/>
                  </a:moveTo>
                  <a:lnTo>
                    <a:pt x="0" y="168"/>
                  </a:lnTo>
                  <a:lnTo>
                    <a:pt x="682" y="168"/>
                  </a:lnTo>
                  <a:lnTo>
                    <a:pt x="68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123">
              <a:extLst>
                <a:ext uri="{FF2B5EF4-FFF2-40B4-BE49-F238E27FC236}">
                  <a16:creationId xmlns:a16="http://schemas.microsoft.com/office/drawing/2014/main" id="{EFD9993C-7FD8-8AF1-9A45-717875397D55}"/>
                </a:ext>
              </a:extLst>
            </p:cNvPr>
            <p:cNvSpPr/>
            <p:nvPr/>
          </p:nvSpPr>
          <p:spPr>
            <a:xfrm>
              <a:off x="-3865891" y="-462143"/>
              <a:ext cx="8402" cy="9126"/>
            </a:xfrm>
            <a:custGeom>
              <a:avLst/>
              <a:gdLst/>
              <a:ahLst/>
              <a:cxnLst/>
              <a:rect l="l" t="t" r="r" b="b"/>
              <a:pathLst>
                <a:path w="116" h="126" extrusionOk="0">
                  <a:moveTo>
                    <a:pt x="53" y="0"/>
                  </a:moveTo>
                  <a:cubicBezTo>
                    <a:pt x="21" y="0"/>
                    <a:pt x="0" y="32"/>
                    <a:pt x="0" y="63"/>
                  </a:cubicBezTo>
                  <a:cubicBezTo>
                    <a:pt x="0" y="95"/>
                    <a:pt x="21" y="126"/>
                    <a:pt x="53" y="126"/>
                  </a:cubicBezTo>
                  <a:cubicBezTo>
                    <a:pt x="84" y="126"/>
                    <a:pt x="115" y="95"/>
                    <a:pt x="115" y="63"/>
                  </a:cubicBezTo>
                  <a:cubicBezTo>
                    <a:pt x="115" y="32"/>
                    <a:pt x="95" y="0"/>
                    <a:pt x="5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123">
              <a:extLst>
                <a:ext uri="{FF2B5EF4-FFF2-40B4-BE49-F238E27FC236}">
                  <a16:creationId xmlns:a16="http://schemas.microsoft.com/office/drawing/2014/main" id="{C7368284-10D2-4F1B-46A3-FA31CFD12926}"/>
                </a:ext>
              </a:extLst>
            </p:cNvPr>
            <p:cNvSpPr/>
            <p:nvPr/>
          </p:nvSpPr>
          <p:spPr>
            <a:xfrm>
              <a:off x="-3815771" y="-650528"/>
              <a:ext cx="45629" cy="16803"/>
            </a:xfrm>
            <a:custGeom>
              <a:avLst/>
              <a:gdLst/>
              <a:ahLst/>
              <a:cxnLst/>
              <a:rect l="l" t="t" r="r" b="b"/>
              <a:pathLst>
                <a:path w="630" h="232" extrusionOk="0">
                  <a:moveTo>
                    <a:pt x="0" y="1"/>
                  </a:moveTo>
                  <a:lnTo>
                    <a:pt x="0" y="231"/>
                  </a:lnTo>
                  <a:lnTo>
                    <a:pt x="629" y="231"/>
                  </a:lnTo>
                  <a:lnTo>
                    <a:pt x="62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2" name="Google Shape;11432;p123">
              <a:extLst>
                <a:ext uri="{FF2B5EF4-FFF2-40B4-BE49-F238E27FC236}">
                  <a16:creationId xmlns:a16="http://schemas.microsoft.com/office/drawing/2014/main" id="{F0E3E2F5-30A6-1547-03F0-6BEBBBF893F6}"/>
                </a:ext>
              </a:extLst>
            </p:cNvPr>
            <p:cNvSpPr/>
            <p:nvPr/>
          </p:nvSpPr>
          <p:spPr>
            <a:xfrm>
              <a:off x="-4011761" y="-590557"/>
              <a:ext cx="35779" cy="22887"/>
            </a:xfrm>
            <a:custGeom>
              <a:avLst/>
              <a:gdLst/>
              <a:ahLst/>
              <a:cxnLst/>
              <a:rect l="l" t="t" r="r" b="b"/>
              <a:pathLst>
                <a:path w="494" h="316" extrusionOk="0">
                  <a:moveTo>
                    <a:pt x="494" y="1"/>
                  </a:moveTo>
                  <a:lnTo>
                    <a:pt x="1" y="32"/>
                  </a:lnTo>
                  <a:lnTo>
                    <a:pt x="1" y="316"/>
                  </a:lnTo>
                  <a:lnTo>
                    <a:pt x="483" y="295"/>
                  </a:lnTo>
                  <a:lnTo>
                    <a:pt x="49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3" name="Google Shape;11433;p123">
              <a:extLst>
                <a:ext uri="{FF2B5EF4-FFF2-40B4-BE49-F238E27FC236}">
                  <a16:creationId xmlns:a16="http://schemas.microsoft.com/office/drawing/2014/main" id="{994A1B78-75E5-F4F8-3772-43DC67C0614B}"/>
                </a:ext>
              </a:extLst>
            </p:cNvPr>
            <p:cNvSpPr/>
            <p:nvPr/>
          </p:nvSpPr>
          <p:spPr>
            <a:xfrm>
              <a:off x="-4010964" y="-464460"/>
              <a:ext cx="33462" cy="23611"/>
            </a:xfrm>
            <a:custGeom>
              <a:avLst/>
              <a:gdLst/>
              <a:ahLst/>
              <a:cxnLst/>
              <a:rect l="l" t="t" r="r" b="b"/>
              <a:pathLst>
                <a:path w="462" h="326" extrusionOk="0">
                  <a:moveTo>
                    <a:pt x="462" y="1"/>
                  </a:moveTo>
                  <a:lnTo>
                    <a:pt x="0" y="32"/>
                  </a:lnTo>
                  <a:lnTo>
                    <a:pt x="0" y="326"/>
                  </a:lnTo>
                  <a:lnTo>
                    <a:pt x="451" y="294"/>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123">
              <a:extLst>
                <a:ext uri="{FF2B5EF4-FFF2-40B4-BE49-F238E27FC236}">
                  <a16:creationId xmlns:a16="http://schemas.microsoft.com/office/drawing/2014/main" id="{29D88589-08B2-9773-72E6-E25A3DCD1B9A}"/>
                </a:ext>
              </a:extLst>
            </p:cNvPr>
            <p:cNvSpPr/>
            <p:nvPr/>
          </p:nvSpPr>
          <p:spPr>
            <a:xfrm>
              <a:off x="-3793753" y="-464460"/>
              <a:ext cx="8402" cy="9995"/>
            </a:xfrm>
            <a:custGeom>
              <a:avLst/>
              <a:gdLst/>
              <a:ahLst/>
              <a:cxnLst/>
              <a:rect l="l" t="t" r="r" b="b"/>
              <a:pathLst>
                <a:path w="116" h="138" extrusionOk="0">
                  <a:moveTo>
                    <a:pt x="63" y="1"/>
                  </a:moveTo>
                  <a:cubicBezTo>
                    <a:pt x="21" y="1"/>
                    <a:pt x="0" y="32"/>
                    <a:pt x="0" y="74"/>
                  </a:cubicBezTo>
                  <a:cubicBezTo>
                    <a:pt x="0" y="106"/>
                    <a:pt x="21" y="137"/>
                    <a:pt x="53" y="137"/>
                  </a:cubicBezTo>
                  <a:cubicBezTo>
                    <a:pt x="84" y="127"/>
                    <a:pt x="116" y="106"/>
                    <a:pt x="116" y="74"/>
                  </a:cubicBezTo>
                  <a:cubicBezTo>
                    <a:pt x="116" y="3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123">
              <a:extLst>
                <a:ext uri="{FF2B5EF4-FFF2-40B4-BE49-F238E27FC236}">
                  <a16:creationId xmlns:a16="http://schemas.microsoft.com/office/drawing/2014/main" id="{083AE27D-392F-E514-940F-77F00580938E}"/>
                </a:ext>
              </a:extLst>
            </p:cNvPr>
            <p:cNvSpPr/>
            <p:nvPr/>
          </p:nvSpPr>
          <p:spPr>
            <a:xfrm>
              <a:off x="-3796070" y="-618660"/>
              <a:ext cx="9198" cy="9995"/>
            </a:xfrm>
            <a:custGeom>
              <a:avLst/>
              <a:gdLst/>
              <a:ahLst/>
              <a:cxnLst/>
              <a:rect l="l" t="t" r="r" b="b"/>
              <a:pathLst>
                <a:path w="127" h="138" extrusionOk="0">
                  <a:moveTo>
                    <a:pt x="64" y="1"/>
                  </a:moveTo>
                  <a:cubicBezTo>
                    <a:pt x="32" y="1"/>
                    <a:pt x="11" y="32"/>
                    <a:pt x="11" y="64"/>
                  </a:cubicBezTo>
                  <a:cubicBezTo>
                    <a:pt x="1" y="95"/>
                    <a:pt x="32" y="127"/>
                    <a:pt x="64" y="137"/>
                  </a:cubicBezTo>
                  <a:cubicBezTo>
                    <a:pt x="95" y="127"/>
                    <a:pt x="116" y="95"/>
                    <a:pt x="116" y="64"/>
                  </a:cubicBezTo>
                  <a:cubicBezTo>
                    <a:pt x="127" y="3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123">
              <a:extLst>
                <a:ext uri="{FF2B5EF4-FFF2-40B4-BE49-F238E27FC236}">
                  <a16:creationId xmlns:a16="http://schemas.microsoft.com/office/drawing/2014/main" id="{58BA08A3-5C59-C3EF-9374-7676D09888C6}"/>
                </a:ext>
              </a:extLst>
            </p:cNvPr>
            <p:cNvSpPr/>
            <p:nvPr/>
          </p:nvSpPr>
          <p:spPr>
            <a:xfrm>
              <a:off x="-4493262" y="-660378"/>
              <a:ext cx="51713" cy="223366"/>
            </a:xfrm>
            <a:custGeom>
              <a:avLst/>
              <a:gdLst/>
              <a:ahLst/>
              <a:cxnLst/>
              <a:rect l="l" t="t" r="r" b="b"/>
              <a:pathLst>
                <a:path w="714" h="3084" extrusionOk="0">
                  <a:moveTo>
                    <a:pt x="0" y="0"/>
                  </a:moveTo>
                  <a:lnTo>
                    <a:pt x="32" y="3083"/>
                  </a:lnTo>
                  <a:lnTo>
                    <a:pt x="713" y="3083"/>
                  </a:lnTo>
                  <a:lnTo>
                    <a:pt x="567"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123">
              <a:extLst>
                <a:ext uri="{FF2B5EF4-FFF2-40B4-BE49-F238E27FC236}">
                  <a16:creationId xmlns:a16="http://schemas.microsoft.com/office/drawing/2014/main" id="{362B2FFB-7552-6308-2907-1967AB45B108}"/>
                </a:ext>
              </a:extLst>
            </p:cNvPr>
            <p:cNvSpPr/>
            <p:nvPr/>
          </p:nvSpPr>
          <p:spPr>
            <a:xfrm>
              <a:off x="-4629210" y="-598887"/>
              <a:ext cx="55479" cy="161875"/>
            </a:xfrm>
            <a:custGeom>
              <a:avLst/>
              <a:gdLst/>
              <a:ahLst/>
              <a:cxnLst/>
              <a:rect l="l" t="t" r="r" b="b"/>
              <a:pathLst>
                <a:path w="766" h="2235" extrusionOk="0">
                  <a:moveTo>
                    <a:pt x="0" y="1"/>
                  </a:moveTo>
                  <a:lnTo>
                    <a:pt x="74" y="2234"/>
                  </a:lnTo>
                  <a:lnTo>
                    <a:pt x="766" y="2234"/>
                  </a:lnTo>
                  <a:lnTo>
                    <a:pt x="72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123">
              <a:extLst>
                <a:ext uri="{FF2B5EF4-FFF2-40B4-BE49-F238E27FC236}">
                  <a16:creationId xmlns:a16="http://schemas.microsoft.com/office/drawing/2014/main" id="{9FF8618B-490D-1A90-B1FA-EF48CEE3E459}"/>
                </a:ext>
              </a:extLst>
            </p:cNvPr>
            <p:cNvSpPr/>
            <p:nvPr/>
          </p:nvSpPr>
          <p:spPr>
            <a:xfrm>
              <a:off x="-4436334" y="-660378"/>
              <a:ext cx="79091" cy="223366"/>
            </a:xfrm>
            <a:custGeom>
              <a:avLst/>
              <a:gdLst/>
              <a:ahLst/>
              <a:cxnLst/>
              <a:rect l="l" t="t" r="r" b="b"/>
              <a:pathLst>
                <a:path w="1092" h="3084" extrusionOk="0">
                  <a:moveTo>
                    <a:pt x="1" y="0"/>
                  </a:moveTo>
                  <a:lnTo>
                    <a:pt x="43" y="3083"/>
                  </a:lnTo>
                  <a:lnTo>
                    <a:pt x="1091" y="3083"/>
                  </a:lnTo>
                  <a:lnTo>
                    <a:pt x="861"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123">
              <a:extLst>
                <a:ext uri="{FF2B5EF4-FFF2-40B4-BE49-F238E27FC236}">
                  <a16:creationId xmlns:a16="http://schemas.microsoft.com/office/drawing/2014/main" id="{581F21A3-F8E8-4FB8-DF34-3CDD9FD30A7C}"/>
                </a:ext>
              </a:extLst>
            </p:cNvPr>
            <p:cNvSpPr/>
            <p:nvPr/>
          </p:nvSpPr>
          <p:spPr>
            <a:xfrm>
              <a:off x="-4354273" y="-660378"/>
              <a:ext cx="68444" cy="223366"/>
            </a:xfrm>
            <a:custGeom>
              <a:avLst/>
              <a:gdLst/>
              <a:ahLst/>
              <a:cxnLst/>
              <a:rect l="l" t="t" r="r" b="b"/>
              <a:pathLst>
                <a:path w="945" h="3084" extrusionOk="0">
                  <a:moveTo>
                    <a:pt x="32" y="0"/>
                  </a:moveTo>
                  <a:lnTo>
                    <a:pt x="0" y="3083"/>
                  </a:lnTo>
                  <a:lnTo>
                    <a:pt x="860" y="3083"/>
                  </a:lnTo>
                  <a:lnTo>
                    <a:pt x="944"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0" name="Google Shape;11440;p123">
              <a:extLst>
                <a:ext uri="{FF2B5EF4-FFF2-40B4-BE49-F238E27FC236}">
                  <a16:creationId xmlns:a16="http://schemas.microsoft.com/office/drawing/2014/main" id="{5B08F412-5184-D339-E05F-5AC328F2C80D}"/>
                </a:ext>
              </a:extLst>
            </p:cNvPr>
            <p:cNvSpPr/>
            <p:nvPr/>
          </p:nvSpPr>
          <p:spPr>
            <a:xfrm>
              <a:off x="-4566922" y="-642923"/>
              <a:ext cx="68444" cy="205911"/>
            </a:xfrm>
            <a:custGeom>
              <a:avLst/>
              <a:gdLst/>
              <a:ahLst/>
              <a:cxnLst/>
              <a:rect l="l" t="t" r="r" b="b"/>
              <a:pathLst>
                <a:path w="945" h="2843" extrusionOk="0">
                  <a:moveTo>
                    <a:pt x="0" y="0"/>
                  </a:moveTo>
                  <a:lnTo>
                    <a:pt x="32" y="2842"/>
                  </a:lnTo>
                  <a:lnTo>
                    <a:pt x="944" y="2842"/>
                  </a:lnTo>
                  <a:lnTo>
                    <a:pt x="850" y="42"/>
                  </a:lnTo>
                  <a:lnTo>
                    <a:pt x="0"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1" name="Google Shape;11441;p123">
              <a:extLst>
                <a:ext uri="{FF2B5EF4-FFF2-40B4-BE49-F238E27FC236}">
                  <a16:creationId xmlns:a16="http://schemas.microsoft.com/office/drawing/2014/main" id="{BA9C0665-4508-3895-D606-8B699B309F0D}"/>
                </a:ext>
              </a:extLst>
            </p:cNvPr>
            <p:cNvSpPr/>
            <p:nvPr/>
          </p:nvSpPr>
          <p:spPr>
            <a:xfrm>
              <a:off x="-4492538" y="-660378"/>
              <a:ext cx="48744" cy="158037"/>
            </a:xfrm>
            <a:custGeom>
              <a:avLst/>
              <a:gdLst/>
              <a:ahLst/>
              <a:cxnLst/>
              <a:rect l="l" t="t" r="r" b="b"/>
              <a:pathLst>
                <a:path w="673" h="2182" extrusionOk="0">
                  <a:moveTo>
                    <a:pt x="1" y="0"/>
                  </a:moveTo>
                  <a:lnTo>
                    <a:pt x="11" y="2150"/>
                  </a:lnTo>
                  <a:cubicBezTo>
                    <a:pt x="221" y="2160"/>
                    <a:pt x="441" y="2171"/>
                    <a:pt x="672" y="2181"/>
                  </a:cubicBezTo>
                  <a:lnTo>
                    <a:pt x="5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123">
              <a:extLst>
                <a:ext uri="{FF2B5EF4-FFF2-40B4-BE49-F238E27FC236}">
                  <a16:creationId xmlns:a16="http://schemas.microsoft.com/office/drawing/2014/main" id="{36CC32FD-03E2-F8C4-B53D-4BAFA00B4A8E}"/>
                </a:ext>
              </a:extLst>
            </p:cNvPr>
            <p:cNvSpPr/>
            <p:nvPr/>
          </p:nvSpPr>
          <p:spPr>
            <a:xfrm>
              <a:off x="-4629210" y="-598887"/>
              <a:ext cx="53958" cy="82133"/>
            </a:xfrm>
            <a:custGeom>
              <a:avLst/>
              <a:gdLst/>
              <a:ahLst/>
              <a:cxnLst/>
              <a:rect l="l" t="t" r="r" b="b"/>
              <a:pathLst>
                <a:path w="745" h="1134" extrusionOk="0">
                  <a:moveTo>
                    <a:pt x="0" y="1"/>
                  </a:moveTo>
                  <a:lnTo>
                    <a:pt x="32" y="955"/>
                  </a:lnTo>
                  <a:cubicBezTo>
                    <a:pt x="263" y="1028"/>
                    <a:pt x="504" y="1091"/>
                    <a:pt x="745" y="1133"/>
                  </a:cubicBez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123">
              <a:extLst>
                <a:ext uri="{FF2B5EF4-FFF2-40B4-BE49-F238E27FC236}">
                  <a16:creationId xmlns:a16="http://schemas.microsoft.com/office/drawing/2014/main" id="{E75CB7B9-C50C-1DE8-1D99-0B44562CC5D3}"/>
                </a:ext>
              </a:extLst>
            </p:cNvPr>
            <p:cNvSpPr/>
            <p:nvPr/>
          </p:nvSpPr>
          <p:spPr>
            <a:xfrm>
              <a:off x="-4435537" y="-660378"/>
              <a:ext cx="73731" cy="158037"/>
            </a:xfrm>
            <a:custGeom>
              <a:avLst/>
              <a:gdLst/>
              <a:ahLst/>
              <a:cxnLst/>
              <a:rect l="l" t="t" r="r" b="b"/>
              <a:pathLst>
                <a:path w="1018" h="2182" extrusionOk="0">
                  <a:moveTo>
                    <a:pt x="0" y="0"/>
                  </a:moveTo>
                  <a:lnTo>
                    <a:pt x="21" y="2181"/>
                  </a:lnTo>
                  <a:lnTo>
                    <a:pt x="95" y="2181"/>
                  </a:lnTo>
                  <a:cubicBezTo>
                    <a:pt x="409" y="2181"/>
                    <a:pt x="713" y="2171"/>
                    <a:pt x="1018" y="2139"/>
                  </a:cubicBezTo>
                  <a:lnTo>
                    <a:pt x="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123">
              <a:extLst>
                <a:ext uri="{FF2B5EF4-FFF2-40B4-BE49-F238E27FC236}">
                  <a16:creationId xmlns:a16="http://schemas.microsoft.com/office/drawing/2014/main" id="{315579BB-C772-8474-84CF-6A4493849281}"/>
                </a:ext>
              </a:extLst>
            </p:cNvPr>
            <p:cNvSpPr/>
            <p:nvPr/>
          </p:nvSpPr>
          <p:spPr>
            <a:xfrm>
              <a:off x="-4353549" y="-661175"/>
              <a:ext cx="67720" cy="154995"/>
            </a:xfrm>
            <a:custGeom>
              <a:avLst/>
              <a:gdLst/>
              <a:ahLst/>
              <a:cxnLst/>
              <a:rect l="l" t="t" r="r" b="b"/>
              <a:pathLst>
                <a:path w="935" h="2140" extrusionOk="0">
                  <a:moveTo>
                    <a:pt x="934" y="1"/>
                  </a:moveTo>
                  <a:lnTo>
                    <a:pt x="22" y="11"/>
                  </a:lnTo>
                  <a:lnTo>
                    <a:pt x="1" y="2140"/>
                  </a:lnTo>
                  <a:cubicBezTo>
                    <a:pt x="316" y="2108"/>
                    <a:pt x="609" y="2067"/>
                    <a:pt x="882" y="2014"/>
                  </a:cubicBezTo>
                  <a:lnTo>
                    <a:pt x="9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123">
              <a:extLst>
                <a:ext uri="{FF2B5EF4-FFF2-40B4-BE49-F238E27FC236}">
                  <a16:creationId xmlns:a16="http://schemas.microsoft.com/office/drawing/2014/main" id="{C8956606-3FF7-3311-7A9E-48D359EA3D63}"/>
                </a:ext>
              </a:extLst>
            </p:cNvPr>
            <p:cNvSpPr/>
            <p:nvPr/>
          </p:nvSpPr>
          <p:spPr>
            <a:xfrm>
              <a:off x="-4566922" y="-642923"/>
              <a:ext cx="66126" cy="137540"/>
            </a:xfrm>
            <a:custGeom>
              <a:avLst/>
              <a:gdLst/>
              <a:ahLst/>
              <a:cxnLst/>
              <a:rect l="l" t="t" r="r" b="b"/>
              <a:pathLst>
                <a:path w="913" h="1899" extrusionOk="0">
                  <a:moveTo>
                    <a:pt x="0" y="0"/>
                  </a:moveTo>
                  <a:lnTo>
                    <a:pt x="21" y="1773"/>
                  </a:lnTo>
                  <a:cubicBezTo>
                    <a:pt x="304" y="1825"/>
                    <a:pt x="598" y="1867"/>
                    <a:pt x="913" y="1898"/>
                  </a:cubicBezTo>
                  <a:lnTo>
                    <a:pt x="850" y="4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123">
              <a:extLst>
                <a:ext uri="{FF2B5EF4-FFF2-40B4-BE49-F238E27FC236}">
                  <a16:creationId xmlns:a16="http://schemas.microsoft.com/office/drawing/2014/main" id="{FEEFB99E-7C3B-4413-DB80-3CDEE759B50D}"/>
                </a:ext>
              </a:extLst>
            </p:cNvPr>
            <p:cNvSpPr/>
            <p:nvPr/>
          </p:nvSpPr>
          <p:spPr>
            <a:xfrm>
              <a:off x="-4557071" y="-630755"/>
              <a:ext cx="44108" cy="13689"/>
            </a:xfrm>
            <a:custGeom>
              <a:avLst/>
              <a:gdLst/>
              <a:ahLst/>
              <a:cxnLst/>
              <a:rect l="l" t="t" r="r" b="b"/>
              <a:pathLst>
                <a:path w="609" h="189" extrusionOk="0">
                  <a:moveTo>
                    <a:pt x="1" y="0"/>
                  </a:moveTo>
                  <a:lnTo>
                    <a:pt x="1" y="189"/>
                  </a:lnTo>
                  <a:lnTo>
                    <a:pt x="609"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123">
              <a:extLst>
                <a:ext uri="{FF2B5EF4-FFF2-40B4-BE49-F238E27FC236}">
                  <a16:creationId xmlns:a16="http://schemas.microsoft.com/office/drawing/2014/main" id="{63926BD4-1583-9D75-7868-15E63B39BF73}"/>
                </a:ext>
              </a:extLst>
            </p:cNvPr>
            <p:cNvSpPr/>
            <p:nvPr/>
          </p:nvSpPr>
          <p:spPr>
            <a:xfrm>
              <a:off x="-4556275" y="-608013"/>
              <a:ext cx="43312" cy="13761"/>
            </a:xfrm>
            <a:custGeom>
              <a:avLst/>
              <a:gdLst/>
              <a:ahLst/>
              <a:cxnLst/>
              <a:rect l="l" t="t" r="r" b="b"/>
              <a:pathLst>
                <a:path w="598" h="190" extrusionOk="0">
                  <a:moveTo>
                    <a:pt x="0" y="1"/>
                  </a:moveTo>
                  <a:lnTo>
                    <a:pt x="0" y="190"/>
                  </a:lnTo>
                  <a:lnTo>
                    <a:pt x="598" y="190"/>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8" name="Google Shape;11448;p123">
              <a:extLst>
                <a:ext uri="{FF2B5EF4-FFF2-40B4-BE49-F238E27FC236}">
                  <a16:creationId xmlns:a16="http://schemas.microsoft.com/office/drawing/2014/main" id="{E2D84098-9938-5142-CAF3-34F0546F8D7A}"/>
                </a:ext>
              </a:extLst>
            </p:cNvPr>
            <p:cNvSpPr/>
            <p:nvPr/>
          </p:nvSpPr>
          <p:spPr>
            <a:xfrm>
              <a:off x="-4486454" y="-649804"/>
              <a:ext cx="25929" cy="10719"/>
            </a:xfrm>
            <a:custGeom>
              <a:avLst/>
              <a:gdLst/>
              <a:ahLst/>
              <a:cxnLst/>
              <a:rect l="l" t="t" r="r" b="b"/>
              <a:pathLst>
                <a:path w="358" h="148" extrusionOk="0">
                  <a:moveTo>
                    <a:pt x="1" y="1"/>
                  </a:moveTo>
                  <a:lnTo>
                    <a:pt x="1" y="148"/>
                  </a:lnTo>
                  <a:lnTo>
                    <a:pt x="357" y="148"/>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9" name="Google Shape;11449;p123">
              <a:extLst>
                <a:ext uri="{FF2B5EF4-FFF2-40B4-BE49-F238E27FC236}">
                  <a16:creationId xmlns:a16="http://schemas.microsoft.com/office/drawing/2014/main" id="{56CFE312-E278-8005-1D20-FE7654CB7BB5}"/>
                </a:ext>
              </a:extLst>
            </p:cNvPr>
            <p:cNvSpPr/>
            <p:nvPr/>
          </p:nvSpPr>
          <p:spPr>
            <a:xfrm>
              <a:off x="-4558592" y="-461418"/>
              <a:ext cx="49468" cy="12240"/>
            </a:xfrm>
            <a:custGeom>
              <a:avLst/>
              <a:gdLst/>
              <a:ahLst/>
              <a:cxnLst/>
              <a:rect l="l" t="t" r="r" b="b"/>
              <a:pathLst>
                <a:path w="683" h="169" extrusionOk="0">
                  <a:moveTo>
                    <a:pt x="1" y="1"/>
                  </a:moveTo>
                  <a:lnTo>
                    <a:pt x="1" y="168"/>
                  </a:lnTo>
                  <a:lnTo>
                    <a:pt x="682" y="168"/>
                  </a:lnTo>
                  <a:lnTo>
                    <a:pt x="68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0" name="Google Shape;11450;p123">
              <a:extLst>
                <a:ext uri="{FF2B5EF4-FFF2-40B4-BE49-F238E27FC236}">
                  <a16:creationId xmlns:a16="http://schemas.microsoft.com/office/drawing/2014/main" id="{BFF872E9-BD58-EFC7-CB9E-973AAF293604}"/>
                </a:ext>
              </a:extLst>
            </p:cNvPr>
            <p:cNvSpPr/>
            <p:nvPr/>
          </p:nvSpPr>
          <p:spPr>
            <a:xfrm>
              <a:off x="-4476966" y="-462432"/>
              <a:ext cx="11878" cy="9850"/>
            </a:xfrm>
            <a:custGeom>
              <a:avLst/>
              <a:gdLst/>
              <a:ahLst/>
              <a:cxnLst/>
              <a:rect l="l" t="t" r="r" b="b"/>
              <a:pathLst>
                <a:path w="164" h="136" extrusionOk="0">
                  <a:moveTo>
                    <a:pt x="89" y="0"/>
                  </a:moveTo>
                  <a:cubicBezTo>
                    <a:pt x="37" y="0"/>
                    <a:pt x="1" y="63"/>
                    <a:pt x="38" y="109"/>
                  </a:cubicBezTo>
                  <a:cubicBezTo>
                    <a:pt x="52" y="127"/>
                    <a:pt x="72" y="135"/>
                    <a:pt x="92" y="135"/>
                  </a:cubicBezTo>
                  <a:cubicBezTo>
                    <a:pt x="128" y="135"/>
                    <a:pt x="163" y="108"/>
                    <a:pt x="163" y="67"/>
                  </a:cubicBezTo>
                  <a:cubicBezTo>
                    <a:pt x="163" y="36"/>
                    <a:pt x="142" y="4"/>
                    <a:pt x="111" y="4"/>
                  </a:cubicBezTo>
                  <a:cubicBezTo>
                    <a:pt x="103" y="2"/>
                    <a:pt x="96" y="0"/>
                    <a:pt x="89"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123">
              <a:extLst>
                <a:ext uri="{FF2B5EF4-FFF2-40B4-BE49-F238E27FC236}">
                  <a16:creationId xmlns:a16="http://schemas.microsoft.com/office/drawing/2014/main" id="{48A9629D-0325-FA37-43C9-38F65574A4CA}"/>
                </a:ext>
              </a:extLst>
            </p:cNvPr>
            <p:cNvSpPr/>
            <p:nvPr/>
          </p:nvSpPr>
          <p:spPr>
            <a:xfrm>
              <a:off x="-4429453" y="-650528"/>
              <a:ext cx="45629" cy="16803"/>
            </a:xfrm>
            <a:custGeom>
              <a:avLst/>
              <a:gdLst/>
              <a:ahLst/>
              <a:cxnLst/>
              <a:rect l="l" t="t" r="r" b="b"/>
              <a:pathLst>
                <a:path w="630" h="232" extrusionOk="0">
                  <a:moveTo>
                    <a:pt x="0" y="1"/>
                  </a:moveTo>
                  <a:lnTo>
                    <a:pt x="11" y="231"/>
                  </a:lnTo>
                  <a:lnTo>
                    <a:pt x="629" y="231"/>
                  </a:lnTo>
                  <a:lnTo>
                    <a:pt x="62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2" name="Google Shape;11452;p123">
              <a:extLst>
                <a:ext uri="{FF2B5EF4-FFF2-40B4-BE49-F238E27FC236}">
                  <a16:creationId xmlns:a16="http://schemas.microsoft.com/office/drawing/2014/main" id="{9DA21E14-8725-F248-BE38-869C3779CB29}"/>
                </a:ext>
              </a:extLst>
            </p:cNvPr>
            <p:cNvSpPr/>
            <p:nvPr/>
          </p:nvSpPr>
          <p:spPr>
            <a:xfrm>
              <a:off x="-4342902" y="-473586"/>
              <a:ext cx="40342" cy="25132"/>
            </a:xfrm>
            <a:custGeom>
              <a:avLst/>
              <a:gdLst/>
              <a:ahLst/>
              <a:cxnLst/>
              <a:rect l="l" t="t" r="r" b="b"/>
              <a:pathLst>
                <a:path w="557" h="347" extrusionOk="0">
                  <a:moveTo>
                    <a:pt x="1" y="1"/>
                  </a:moveTo>
                  <a:lnTo>
                    <a:pt x="11" y="347"/>
                  </a:lnTo>
                  <a:lnTo>
                    <a:pt x="556" y="347"/>
                  </a:lnTo>
                  <a:lnTo>
                    <a:pt x="55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3" name="Google Shape;11453;p123">
              <a:extLst>
                <a:ext uri="{FF2B5EF4-FFF2-40B4-BE49-F238E27FC236}">
                  <a16:creationId xmlns:a16="http://schemas.microsoft.com/office/drawing/2014/main" id="{88476715-C2B1-B13F-4BDD-59A2B886A815}"/>
                </a:ext>
              </a:extLst>
            </p:cNvPr>
            <p:cNvSpPr/>
            <p:nvPr/>
          </p:nvSpPr>
          <p:spPr>
            <a:xfrm>
              <a:off x="-4623126" y="-590557"/>
              <a:ext cx="35779" cy="22887"/>
            </a:xfrm>
            <a:custGeom>
              <a:avLst/>
              <a:gdLst/>
              <a:ahLst/>
              <a:cxnLst/>
              <a:rect l="l" t="t" r="r" b="b"/>
              <a:pathLst>
                <a:path w="494" h="316" extrusionOk="0">
                  <a:moveTo>
                    <a:pt x="483" y="1"/>
                  </a:moveTo>
                  <a:lnTo>
                    <a:pt x="0" y="32"/>
                  </a:lnTo>
                  <a:lnTo>
                    <a:pt x="0" y="316"/>
                  </a:lnTo>
                  <a:lnTo>
                    <a:pt x="493" y="295"/>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123">
              <a:extLst>
                <a:ext uri="{FF2B5EF4-FFF2-40B4-BE49-F238E27FC236}">
                  <a16:creationId xmlns:a16="http://schemas.microsoft.com/office/drawing/2014/main" id="{E735A24C-CABE-E004-76C4-0B23D65BB8C2}"/>
                </a:ext>
              </a:extLst>
            </p:cNvPr>
            <p:cNvSpPr/>
            <p:nvPr/>
          </p:nvSpPr>
          <p:spPr>
            <a:xfrm>
              <a:off x="-4617839" y="-464460"/>
              <a:ext cx="33534" cy="23611"/>
            </a:xfrm>
            <a:custGeom>
              <a:avLst/>
              <a:gdLst/>
              <a:ahLst/>
              <a:cxnLst/>
              <a:rect l="l" t="t" r="r" b="b"/>
              <a:pathLst>
                <a:path w="463" h="326" extrusionOk="0">
                  <a:moveTo>
                    <a:pt x="452" y="1"/>
                  </a:moveTo>
                  <a:lnTo>
                    <a:pt x="1" y="32"/>
                  </a:lnTo>
                  <a:lnTo>
                    <a:pt x="1" y="326"/>
                  </a:lnTo>
                  <a:lnTo>
                    <a:pt x="462" y="294"/>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5" name="Google Shape;11455;p123">
              <a:extLst>
                <a:ext uri="{FF2B5EF4-FFF2-40B4-BE49-F238E27FC236}">
                  <a16:creationId xmlns:a16="http://schemas.microsoft.com/office/drawing/2014/main" id="{475A8AFB-B57E-AB0C-1686-0BBDED4DAAE1}"/>
                </a:ext>
              </a:extLst>
            </p:cNvPr>
            <p:cNvSpPr/>
            <p:nvPr/>
          </p:nvSpPr>
          <p:spPr>
            <a:xfrm>
              <a:off x="-4339063" y="-650528"/>
              <a:ext cx="48671" cy="16006"/>
            </a:xfrm>
            <a:custGeom>
              <a:avLst/>
              <a:gdLst/>
              <a:ahLst/>
              <a:cxnLst/>
              <a:rect l="l" t="t" r="r" b="b"/>
              <a:pathLst>
                <a:path w="672" h="221" extrusionOk="0">
                  <a:moveTo>
                    <a:pt x="0" y="1"/>
                  </a:moveTo>
                  <a:lnTo>
                    <a:pt x="0" y="221"/>
                  </a:lnTo>
                  <a:lnTo>
                    <a:pt x="671" y="221"/>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6" name="Google Shape;11456;p123">
              <a:extLst>
                <a:ext uri="{FF2B5EF4-FFF2-40B4-BE49-F238E27FC236}">
                  <a16:creationId xmlns:a16="http://schemas.microsoft.com/office/drawing/2014/main" id="{B1D8B384-5812-1691-A9CE-5EDD2F357B9B}"/>
                </a:ext>
              </a:extLst>
            </p:cNvPr>
            <p:cNvSpPr/>
            <p:nvPr/>
          </p:nvSpPr>
          <p:spPr>
            <a:xfrm>
              <a:off x="-4401569" y="-460984"/>
              <a:ext cx="8619" cy="6518"/>
            </a:xfrm>
            <a:custGeom>
              <a:avLst/>
              <a:gdLst/>
              <a:ahLst/>
              <a:cxnLst/>
              <a:rect l="l" t="t" r="r" b="b"/>
              <a:pathLst>
                <a:path w="119" h="90" extrusionOk="0">
                  <a:moveTo>
                    <a:pt x="98" y="0"/>
                  </a:moveTo>
                  <a:cubicBezTo>
                    <a:pt x="63" y="0"/>
                    <a:pt x="1" y="89"/>
                    <a:pt x="66" y="89"/>
                  </a:cubicBezTo>
                  <a:cubicBezTo>
                    <a:pt x="98" y="79"/>
                    <a:pt x="119" y="58"/>
                    <a:pt x="119" y="26"/>
                  </a:cubicBezTo>
                  <a:cubicBezTo>
                    <a:pt x="116" y="7"/>
                    <a:pt x="108" y="0"/>
                    <a:pt x="98"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123">
              <a:extLst>
                <a:ext uri="{FF2B5EF4-FFF2-40B4-BE49-F238E27FC236}">
                  <a16:creationId xmlns:a16="http://schemas.microsoft.com/office/drawing/2014/main" id="{6D41D39F-BE35-1FCD-2029-C90B43369A35}"/>
                </a:ext>
              </a:extLst>
            </p:cNvPr>
            <p:cNvSpPr/>
            <p:nvPr/>
          </p:nvSpPr>
          <p:spPr>
            <a:xfrm>
              <a:off x="-4409029" y="-615835"/>
              <a:ext cx="9271" cy="7170"/>
            </a:xfrm>
            <a:custGeom>
              <a:avLst/>
              <a:gdLst/>
              <a:ahLst/>
              <a:cxnLst/>
              <a:rect l="l" t="t" r="r" b="b"/>
              <a:pathLst>
                <a:path w="128" h="99" extrusionOk="0">
                  <a:moveTo>
                    <a:pt x="103" y="0"/>
                  </a:moveTo>
                  <a:cubicBezTo>
                    <a:pt x="63" y="0"/>
                    <a:pt x="0" y="98"/>
                    <a:pt x="75" y="98"/>
                  </a:cubicBezTo>
                  <a:cubicBezTo>
                    <a:pt x="106" y="88"/>
                    <a:pt x="127" y="56"/>
                    <a:pt x="127" y="25"/>
                  </a:cubicBezTo>
                  <a:cubicBezTo>
                    <a:pt x="123" y="7"/>
                    <a:pt x="114" y="0"/>
                    <a:pt x="10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8" name="Google Shape;11458;p123">
              <a:extLst>
                <a:ext uri="{FF2B5EF4-FFF2-40B4-BE49-F238E27FC236}">
                  <a16:creationId xmlns:a16="http://schemas.microsoft.com/office/drawing/2014/main" id="{9A38BEDF-67D9-E25D-E6D1-FCF451028AB7}"/>
                </a:ext>
              </a:extLst>
            </p:cNvPr>
            <p:cNvSpPr/>
            <p:nvPr/>
          </p:nvSpPr>
          <p:spPr>
            <a:xfrm>
              <a:off x="-4332617" y="-497343"/>
              <a:ext cx="14123" cy="11878"/>
            </a:xfrm>
            <a:custGeom>
              <a:avLst/>
              <a:gdLst/>
              <a:ahLst/>
              <a:cxnLst/>
              <a:rect l="l" t="t" r="r" b="b"/>
              <a:pathLst>
                <a:path w="195" h="164" extrusionOk="0">
                  <a:moveTo>
                    <a:pt x="110" y="1"/>
                  </a:moveTo>
                  <a:cubicBezTo>
                    <a:pt x="47" y="1"/>
                    <a:pt x="0" y="82"/>
                    <a:pt x="47" y="130"/>
                  </a:cubicBezTo>
                  <a:cubicBezTo>
                    <a:pt x="63" y="153"/>
                    <a:pt x="87" y="163"/>
                    <a:pt x="112" y="163"/>
                  </a:cubicBezTo>
                  <a:cubicBezTo>
                    <a:pt x="153" y="163"/>
                    <a:pt x="194" y="134"/>
                    <a:pt x="194" y="88"/>
                  </a:cubicBezTo>
                  <a:cubicBezTo>
                    <a:pt x="194" y="46"/>
                    <a:pt x="163" y="14"/>
                    <a:pt x="131" y="4"/>
                  </a:cubicBezTo>
                  <a:cubicBezTo>
                    <a:pt x="124" y="2"/>
                    <a:pt x="117" y="1"/>
                    <a:pt x="110"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9" name="Google Shape;11459;p123">
              <a:extLst>
                <a:ext uri="{FF2B5EF4-FFF2-40B4-BE49-F238E27FC236}">
                  <a16:creationId xmlns:a16="http://schemas.microsoft.com/office/drawing/2014/main" id="{279CCB3D-911A-D5F8-4E27-60AC2CA67A4C}"/>
                </a:ext>
              </a:extLst>
            </p:cNvPr>
            <p:cNvSpPr/>
            <p:nvPr/>
          </p:nvSpPr>
          <p:spPr>
            <a:xfrm>
              <a:off x="-4320884" y="-616559"/>
              <a:ext cx="11516" cy="8619"/>
            </a:xfrm>
            <a:custGeom>
              <a:avLst/>
              <a:gdLst/>
              <a:ahLst/>
              <a:cxnLst/>
              <a:rect l="l" t="t" r="r" b="b"/>
              <a:pathLst>
                <a:path w="159" h="119" extrusionOk="0">
                  <a:moveTo>
                    <a:pt x="79" y="1"/>
                  </a:moveTo>
                  <a:cubicBezTo>
                    <a:pt x="40" y="1"/>
                    <a:pt x="1" y="19"/>
                    <a:pt x="11" y="56"/>
                  </a:cubicBezTo>
                  <a:cubicBezTo>
                    <a:pt x="1" y="98"/>
                    <a:pt x="40" y="119"/>
                    <a:pt x="79" y="119"/>
                  </a:cubicBezTo>
                  <a:cubicBezTo>
                    <a:pt x="119" y="119"/>
                    <a:pt x="158" y="98"/>
                    <a:pt x="148" y="56"/>
                  </a:cubicBezTo>
                  <a:cubicBezTo>
                    <a:pt x="158" y="19"/>
                    <a:pt x="119" y="1"/>
                    <a:pt x="79"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123">
              <a:extLst>
                <a:ext uri="{FF2B5EF4-FFF2-40B4-BE49-F238E27FC236}">
                  <a16:creationId xmlns:a16="http://schemas.microsoft.com/office/drawing/2014/main" id="{701CE172-A091-F31E-4145-13FCD15870D3}"/>
                </a:ext>
              </a:extLst>
            </p:cNvPr>
            <p:cNvSpPr/>
            <p:nvPr/>
          </p:nvSpPr>
          <p:spPr>
            <a:xfrm>
              <a:off x="-4232739" y="-1197359"/>
              <a:ext cx="78294" cy="199827"/>
            </a:xfrm>
            <a:custGeom>
              <a:avLst/>
              <a:gdLst/>
              <a:ahLst/>
              <a:cxnLst/>
              <a:rect l="l" t="t" r="r" b="b"/>
              <a:pathLst>
                <a:path w="1081" h="2759" extrusionOk="0">
                  <a:moveTo>
                    <a:pt x="504" y="0"/>
                  </a:moveTo>
                  <a:lnTo>
                    <a:pt x="0" y="84"/>
                  </a:lnTo>
                  <a:lnTo>
                    <a:pt x="546" y="2758"/>
                  </a:lnTo>
                  <a:lnTo>
                    <a:pt x="1080" y="2632"/>
                  </a:lnTo>
                  <a:lnTo>
                    <a:pt x="504"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1" name="Google Shape;11461;p123">
              <a:extLst>
                <a:ext uri="{FF2B5EF4-FFF2-40B4-BE49-F238E27FC236}">
                  <a16:creationId xmlns:a16="http://schemas.microsoft.com/office/drawing/2014/main" id="{09829222-13D5-BC3E-FC5F-78591D6C980A}"/>
                </a:ext>
              </a:extLst>
            </p:cNvPr>
            <p:cNvSpPr/>
            <p:nvPr/>
          </p:nvSpPr>
          <p:spPr>
            <a:xfrm>
              <a:off x="-4232739" y="-1197359"/>
              <a:ext cx="63084" cy="122330"/>
            </a:xfrm>
            <a:custGeom>
              <a:avLst/>
              <a:gdLst/>
              <a:ahLst/>
              <a:cxnLst/>
              <a:rect l="l" t="t" r="r" b="b"/>
              <a:pathLst>
                <a:path w="871" h="1689" extrusionOk="0">
                  <a:moveTo>
                    <a:pt x="504" y="0"/>
                  </a:moveTo>
                  <a:lnTo>
                    <a:pt x="0" y="95"/>
                  </a:lnTo>
                  <a:lnTo>
                    <a:pt x="304" y="1552"/>
                  </a:lnTo>
                  <a:cubicBezTo>
                    <a:pt x="483" y="1615"/>
                    <a:pt x="682" y="1657"/>
                    <a:pt x="871" y="1689"/>
                  </a:cubicBezTo>
                  <a:lnTo>
                    <a:pt x="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2" name="Google Shape;11462;p123">
              <a:extLst>
                <a:ext uri="{FF2B5EF4-FFF2-40B4-BE49-F238E27FC236}">
                  <a16:creationId xmlns:a16="http://schemas.microsoft.com/office/drawing/2014/main" id="{8B22947A-2D3F-67A4-A675-5A1B157C2A59}"/>
                </a:ext>
              </a:extLst>
            </p:cNvPr>
            <p:cNvSpPr/>
            <p:nvPr/>
          </p:nvSpPr>
          <p:spPr>
            <a:xfrm>
              <a:off x="-4221368" y="-1182946"/>
              <a:ext cx="25929" cy="26653"/>
            </a:xfrm>
            <a:custGeom>
              <a:avLst/>
              <a:gdLst/>
              <a:ahLst/>
              <a:cxnLst/>
              <a:rect l="l" t="t" r="r" b="b"/>
              <a:pathLst>
                <a:path w="358" h="368" extrusionOk="0">
                  <a:moveTo>
                    <a:pt x="1" y="1"/>
                  </a:moveTo>
                  <a:lnTo>
                    <a:pt x="74" y="368"/>
                  </a:lnTo>
                  <a:lnTo>
                    <a:pt x="357" y="357"/>
                  </a:lnTo>
                  <a:lnTo>
                    <a:pt x="28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3" name="Google Shape;11463;p123">
              <a:extLst>
                <a:ext uri="{FF2B5EF4-FFF2-40B4-BE49-F238E27FC236}">
                  <a16:creationId xmlns:a16="http://schemas.microsoft.com/office/drawing/2014/main" id="{3B7A2DDD-2C54-DECA-E9FD-694C1BDFE7A6}"/>
                </a:ext>
              </a:extLst>
            </p:cNvPr>
            <p:cNvSpPr/>
            <p:nvPr/>
          </p:nvSpPr>
          <p:spPr>
            <a:xfrm>
              <a:off x="-4188703" y="-1031789"/>
              <a:ext cx="24336" cy="26653"/>
            </a:xfrm>
            <a:custGeom>
              <a:avLst/>
              <a:gdLst/>
              <a:ahLst/>
              <a:cxnLst/>
              <a:rect l="l" t="t" r="r" b="b"/>
              <a:pathLst>
                <a:path w="336" h="368" extrusionOk="0">
                  <a:moveTo>
                    <a:pt x="284" y="0"/>
                  </a:moveTo>
                  <a:lnTo>
                    <a:pt x="0" y="84"/>
                  </a:lnTo>
                  <a:lnTo>
                    <a:pt x="63" y="367"/>
                  </a:lnTo>
                  <a:lnTo>
                    <a:pt x="336" y="273"/>
                  </a:lnTo>
                  <a:lnTo>
                    <a:pt x="28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123">
              <a:extLst>
                <a:ext uri="{FF2B5EF4-FFF2-40B4-BE49-F238E27FC236}">
                  <a16:creationId xmlns:a16="http://schemas.microsoft.com/office/drawing/2014/main" id="{03FA7061-FF79-A8B0-1149-7556792042C7}"/>
                </a:ext>
              </a:extLst>
            </p:cNvPr>
            <p:cNvSpPr/>
            <p:nvPr/>
          </p:nvSpPr>
          <p:spPr>
            <a:xfrm>
              <a:off x="-4205433" y="-1149557"/>
              <a:ext cx="6953" cy="19121"/>
            </a:xfrm>
            <a:custGeom>
              <a:avLst/>
              <a:gdLst/>
              <a:ahLst/>
              <a:cxnLst/>
              <a:rect l="l" t="t" r="r" b="b"/>
              <a:pathLst>
                <a:path w="96" h="264" extrusionOk="0">
                  <a:moveTo>
                    <a:pt x="1" y="1"/>
                  </a:moveTo>
                  <a:lnTo>
                    <a:pt x="53" y="263"/>
                  </a:lnTo>
                  <a:lnTo>
                    <a:pt x="95" y="263"/>
                  </a:lnTo>
                  <a:lnTo>
                    <a:pt x="4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5" name="Google Shape;11465;p123">
              <a:extLst>
                <a:ext uri="{FF2B5EF4-FFF2-40B4-BE49-F238E27FC236}">
                  <a16:creationId xmlns:a16="http://schemas.microsoft.com/office/drawing/2014/main" id="{6D2F2E74-2D42-B8C0-C65E-EC4769FCA4F5}"/>
                </a:ext>
              </a:extLst>
            </p:cNvPr>
            <p:cNvSpPr/>
            <p:nvPr/>
          </p:nvSpPr>
          <p:spPr>
            <a:xfrm>
              <a:off x="-3428426" y="-1203443"/>
              <a:ext cx="81336" cy="204390"/>
            </a:xfrm>
            <a:custGeom>
              <a:avLst/>
              <a:gdLst/>
              <a:ahLst/>
              <a:cxnLst/>
              <a:rect l="l" t="t" r="r" b="b"/>
              <a:pathLst>
                <a:path w="1123" h="2822" extrusionOk="0">
                  <a:moveTo>
                    <a:pt x="241" y="0"/>
                  </a:moveTo>
                  <a:lnTo>
                    <a:pt x="0" y="2821"/>
                  </a:lnTo>
                  <a:lnTo>
                    <a:pt x="1080" y="2821"/>
                  </a:lnTo>
                  <a:lnTo>
                    <a:pt x="1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6" name="Google Shape;11466;p123">
              <a:extLst>
                <a:ext uri="{FF2B5EF4-FFF2-40B4-BE49-F238E27FC236}">
                  <a16:creationId xmlns:a16="http://schemas.microsoft.com/office/drawing/2014/main" id="{90763398-7492-28D8-7A0E-57E4D12D7274}"/>
                </a:ext>
              </a:extLst>
            </p:cNvPr>
            <p:cNvSpPr/>
            <p:nvPr/>
          </p:nvSpPr>
          <p:spPr>
            <a:xfrm>
              <a:off x="-3813525" y="-1203443"/>
              <a:ext cx="53234" cy="204390"/>
            </a:xfrm>
            <a:custGeom>
              <a:avLst/>
              <a:gdLst/>
              <a:ahLst/>
              <a:cxnLst/>
              <a:rect l="l" t="t" r="r" b="b"/>
              <a:pathLst>
                <a:path w="735" h="2822" extrusionOk="0">
                  <a:moveTo>
                    <a:pt x="158" y="0"/>
                  </a:moveTo>
                  <a:lnTo>
                    <a:pt x="1" y="2821"/>
                  </a:lnTo>
                  <a:lnTo>
                    <a:pt x="714" y="2821"/>
                  </a:lnTo>
                  <a:lnTo>
                    <a:pt x="7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7" name="Google Shape;11467;p123">
              <a:extLst>
                <a:ext uri="{FF2B5EF4-FFF2-40B4-BE49-F238E27FC236}">
                  <a16:creationId xmlns:a16="http://schemas.microsoft.com/office/drawing/2014/main" id="{3915D528-D482-9B46-E21D-0E7AF34F743A}"/>
                </a:ext>
              </a:extLst>
            </p:cNvPr>
            <p:cNvSpPr/>
            <p:nvPr/>
          </p:nvSpPr>
          <p:spPr>
            <a:xfrm>
              <a:off x="-3507445" y="-1203443"/>
              <a:ext cx="70689" cy="204390"/>
            </a:xfrm>
            <a:custGeom>
              <a:avLst/>
              <a:gdLst/>
              <a:ahLst/>
              <a:cxnLst/>
              <a:rect l="l" t="t" r="r" b="b"/>
              <a:pathLst>
                <a:path w="976" h="2822" extrusionOk="0">
                  <a:moveTo>
                    <a:pt x="1" y="0"/>
                  </a:moveTo>
                  <a:lnTo>
                    <a:pt x="95" y="2821"/>
                  </a:lnTo>
                  <a:lnTo>
                    <a:pt x="976" y="2821"/>
                  </a:lnTo>
                  <a:lnTo>
                    <a:pt x="9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8" name="Google Shape;11468;p123">
              <a:extLst>
                <a:ext uri="{FF2B5EF4-FFF2-40B4-BE49-F238E27FC236}">
                  <a16:creationId xmlns:a16="http://schemas.microsoft.com/office/drawing/2014/main" id="{4C9AD399-FDFA-74D3-5A68-8B0433B29370}"/>
                </a:ext>
              </a:extLst>
            </p:cNvPr>
            <p:cNvSpPr/>
            <p:nvPr/>
          </p:nvSpPr>
          <p:spPr>
            <a:xfrm>
              <a:off x="-3679823" y="-1146515"/>
              <a:ext cx="50917" cy="147462"/>
            </a:xfrm>
            <a:custGeom>
              <a:avLst/>
              <a:gdLst/>
              <a:ahLst/>
              <a:cxnLst/>
              <a:rect l="l" t="t" r="r" b="b"/>
              <a:pathLst>
                <a:path w="703" h="2036" extrusionOk="0">
                  <a:moveTo>
                    <a:pt x="32" y="1"/>
                  </a:moveTo>
                  <a:lnTo>
                    <a:pt x="0" y="2035"/>
                  </a:lnTo>
                  <a:lnTo>
                    <a:pt x="703" y="2035"/>
                  </a:lnTo>
                  <a:lnTo>
                    <a:pt x="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123">
              <a:extLst>
                <a:ext uri="{FF2B5EF4-FFF2-40B4-BE49-F238E27FC236}">
                  <a16:creationId xmlns:a16="http://schemas.microsoft.com/office/drawing/2014/main" id="{BADE5CD2-A206-D8A5-A7A8-3C6EC7F45210}"/>
                </a:ext>
              </a:extLst>
            </p:cNvPr>
            <p:cNvSpPr/>
            <p:nvPr/>
          </p:nvSpPr>
          <p:spPr>
            <a:xfrm>
              <a:off x="-3621374" y="-1203443"/>
              <a:ext cx="41863" cy="204390"/>
            </a:xfrm>
            <a:custGeom>
              <a:avLst/>
              <a:gdLst/>
              <a:ahLst/>
              <a:cxnLst/>
              <a:rect l="l" t="t" r="r" b="b"/>
              <a:pathLst>
                <a:path w="578" h="2822" extrusionOk="0">
                  <a:moveTo>
                    <a:pt x="22" y="0"/>
                  </a:moveTo>
                  <a:lnTo>
                    <a:pt x="1" y="2821"/>
                  </a:lnTo>
                  <a:lnTo>
                    <a:pt x="515" y="2821"/>
                  </a:lnTo>
                  <a:lnTo>
                    <a:pt x="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123">
              <a:extLst>
                <a:ext uri="{FF2B5EF4-FFF2-40B4-BE49-F238E27FC236}">
                  <a16:creationId xmlns:a16="http://schemas.microsoft.com/office/drawing/2014/main" id="{81D23F4E-1BC2-E521-A30D-302F47D92E55}"/>
                </a:ext>
              </a:extLst>
            </p:cNvPr>
            <p:cNvSpPr/>
            <p:nvPr/>
          </p:nvSpPr>
          <p:spPr>
            <a:xfrm>
              <a:off x="-3576541" y="-1183670"/>
              <a:ext cx="69168" cy="184618"/>
            </a:xfrm>
            <a:custGeom>
              <a:avLst/>
              <a:gdLst/>
              <a:ahLst/>
              <a:cxnLst/>
              <a:rect l="l" t="t" r="r" b="b"/>
              <a:pathLst>
                <a:path w="955" h="2549" extrusionOk="0">
                  <a:moveTo>
                    <a:pt x="871" y="0"/>
                  </a:moveTo>
                  <a:lnTo>
                    <a:pt x="84" y="73"/>
                  </a:lnTo>
                  <a:lnTo>
                    <a:pt x="0" y="2548"/>
                  </a:lnTo>
                  <a:lnTo>
                    <a:pt x="955" y="2548"/>
                  </a:lnTo>
                  <a:lnTo>
                    <a:pt x="8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123">
              <a:extLst>
                <a:ext uri="{FF2B5EF4-FFF2-40B4-BE49-F238E27FC236}">
                  <a16:creationId xmlns:a16="http://schemas.microsoft.com/office/drawing/2014/main" id="{6EBFA5F1-144B-B000-7EA6-DBD29EA67E08}"/>
                </a:ext>
              </a:extLst>
            </p:cNvPr>
            <p:cNvSpPr/>
            <p:nvPr/>
          </p:nvSpPr>
          <p:spPr>
            <a:xfrm>
              <a:off x="-3755004" y="-1186712"/>
              <a:ext cx="70689" cy="187660"/>
            </a:xfrm>
            <a:custGeom>
              <a:avLst/>
              <a:gdLst/>
              <a:ahLst/>
              <a:cxnLst/>
              <a:rect l="l" t="t" r="r" b="b"/>
              <a:pathLst>
                <a:path w="976" h="2591" extrusionOk="0">
                  <a:moveTo>
                    <a:pt x="975" y="0"/>
                  </a:moveTo>
                  <a:lnTo>
                    <a:pt x="105" y="32"/>
                  </a:lnTo>
                  <a:lnTo>
                    <a:pt x="0" y="2590"/>
                  </a:lnTo>
                  <a:lnTo>
                    <a:pt x="954" y="2590"/>
                  </a:lnTo>
                  <a:lnTo>
                    <a:pt x="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123">
              <a:extLst>
                <a:ext uri="{FF2B5EF4-FFF2-40B4-BE49-F238E27FC236}">
                  <a16:creationId xmlns:a16="http://schemas.microsoft.com/office/drawing/2014/main" id="{9BD461CC-4D05-6F12-B999-319996F7A4BD}"/>
                </a:ext>
              </a:extLst>
            </p:cNvPr>
            <p:cNvSpPr/>
            <p:nvPr/>
          </p:nvSpPr>
          <p:spPr>
            <a:xfrm>
              <a:off x="-3428426" y="-1113053"/>
              <a:ext cx="79815" cy="114001"/>
            </a:xfrm>
            <a:custGeom>
              <a:avLst/>
              <a:gdLst/>
              <a:ahLst/>
              <a:cxnLst/>
              <a:rect l="l" t="t" r="r" b="b"/>
              <a:pathLst>
                <a:path w="1102" h="1574" extrusionOk="0">
                  <a:moveTo>
                    <a:pt x="137" y="0"/>
                  </a:moveTo>
                  <a:lnTo>
                    <a:pt x="0" y="1573"/>
                  </a:lnTo>
                  <a:lnTo>
                    <a:pt x="1080" y="1573"/>
                  </a:lnTo>
                  <a:lnTo>
                    <a:pt x="1101" y="283"/>
                  </a:lnTo>
                  <a:cubicBezTo>
                    <a:pt x="787" y="158"/>
                    <a:pt x="462" y="63"/>
                    <a:pt x="137"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3" name="Google Shape;11473;p123">
              <a:extLst>
                <a:ext uri="{FF2B5EF4-FFF2-40B4-BE49-F238E27FC236}">
                  <a16:creationId xmlns:a16="http://schemas.microsoft.com/office/drawing/2014/main" id="{9C4319CD-1395-A242-02A2-43E1FB9980EB}"/>
                </a:ext>
              </a:extLst>
            </p:cNvPr>
            <p:cNvSpPr/>
            <p:nvPr/>
          </p:nvSpPr>
          <p:spPr>
            <a:xfrm>
              <a:off x="-3813525" y="-1073580"/>
              <a:ext cx="52510" cy="74528"/>
            </a:xfrm>
            <a:custGeom>
              <a:avLst/>
              <a:gdLst/>
              <a:ahLst/>
              <a:cxnLst/>
              <a:rect l="l" t="t" r="r" b="b"/>
              <a:pathLst>
                <a:path w="725" h="1029" extrusionOk="0">
                  <a:moveTo>
                    <a:pt x="724" y="1"/>
                  </a:moveTo>
                  <a:lnTo>
                    <a:pt x="724" y="1"/>
                  </a:lnTo>
                  <a:cubicBezTo>
                    <a:pt x="483" y="116"/>
                    <a:pt x="252" y="242"/>
                    <a:pt x="32" y="389"/>
                  </a:cubicBezTo>
                  <a:lnTo>
                    <a:pt x="1" y="1028"/>
                  </a:lnTo>
                  <a:lnTo>
                    <a:pt x="714" y="1028"/>
                  </a:lnTo>
                  <a:lnTo>
                    <a:pt x="724"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4" name="Google Shape;11474;p123">
              <a:extLst>
                <a:ext uri="{FF2B5EF4-FFF2-40B4-BE49-F238E27FC236}">
                  <a16:creationId xmlns:a16="http://schemas.microsoft.com/office/drawing/2014/main" id="{42546DF6-8AE4-02D7-10F8-4726F20582AB}"/>
                </a:ext>
              </a:extLst>
            </p:cNvPr>
            <p:cNvSpPr/>
            <p:nvPr/>
          </p:nvSpPr>
          <p:spPr>
            <a:xfrm>
              <a:off x="-3505127" y="-1122179"/>
              <a:ext cx="68372" cy="123851"/>
            </a:xfrm>
            <a:custGeom>
              <a:avLst/>
              <a:gdLst/>
              <a:ahLst/>
              <a:cxnLst/>
              <a:rect l="l" t="t" r="r" b="b"/>
              <a:pathLst>
                <a:path w="944" h="1710" extrusionOk="0">
                  <a:moveTo>
                    <a:pt x="0" y="0"/>
                  </a:moveTo>
                  <a:lnTo>
                    <a:pt x="63" y="1699"/>
                  </a:lnTo>
                  <a:lnTo>
                    <a:pt x="944" y="1710"/>
                  </a:lnTo>
                  <a:lnTo>
                    <a:pt x="933" y="84"/>
                  </a:lnTo>
                  <a:cubicBezTo>
                    <a:pt x="619" y="42"/>
                    <a:pt x="315" y="11"/>
                    <a:pt x="0"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123">
              <a:extLst>
                <a:ext uri="{FF2B5EF4-FFF2-40B4-BE49-F238E27FC236}">
                  <a16:creationId xmlns:a16="http://schemas.microsoft.com/office/drawing/2014/main" id="{7CE0E0BF-B297-2524-3A03-780EDC1FA7D5}"/>
                </a:ext>
              </a:extLst>
            </p:cNvPr>
            <p:cNvSpPr/>
            <p:nvPr/>
          </p:nvSpPr>
          <p:spPr>
            <a:xfrm>
              <a:off x="-3679823" y="-1113850"/>
              <a:ext cx="51713" cy="114798"/>
            </a:xfrm>
            <a:custGeom>
              <a:avLst/>
              <a:gdLst/>
              <a:ahLst/>
              <a:cxnLst/>
              <a:rect l="l" t="t" r="r" b="b"/>
              <a:pathLst>
                <a:path w="714" h="1585" extrusionOk="0">
                  <a:moveTo>
                    <a:pt x="682" y="1"/>
                  </a:moveTo>
                  <a:cubicBezTo>
                    <a:pt x="451" y="43"/>
                    <a:pt x="231" y="95"/>
                    <a:pt x="21" y="148"/>
                  </a:cubicBezTo>
                  <a:lnTo>
                    <a:pt x="0" y="1584"/>
                  </a:lnTo>
                  <a:lnTo>
                    <a:pt x="713" y="1584"/>
                  </a:lnTo>
                  <a:lnTo>
                    <a:pt x="682"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123">
              <a:extLst>
                <a:ext uri="{FF2B5EF4-FFF2-40B4-BE49-F238E27FC236}">
                  <a16:creationId xmlns:a16="http://schemas.microsoft.com/office/drawing/2014/main" id="{DAFA2AFA-9926-41E8-7707-09D2DB14C122}"/>
                </a:ext>
              </a:extLst>
            </p:cNvPr>
            <p:cNvSpPr/>
            <p:nvPr/>
          </p:nvSpPr>
          <p:spPr>
            <a:xfrm>
              <a:off x="-3621374" y="-1119934"/>
              <a:ext cx="40342" cy="120881"/>
            </a:xfrm>
            <a:custGeom>
              <a:avLst/>
              <a:gdLst/>
              <a:ahLst/>
              <a:cxnLst/>
              <a:rect l="l" t="t" r="r" b="b"/>
              <a:pathLst>
                <a:path w="557" h="1669" extrusionOk="0">
                  <a:moveTo>
                    <a:pt x="557" y="1"/>
                  </a:moveTo>
                  <a:cubicBezTo>
                    <a:pt x="368" y="11"/>
                    <a:pt x="189" y="32"/>
                    <a:pt x="11" y="64"/>
                  </a:cubicBezTo>
                  <a:lnTo>
                    <a:pt x="1" y="1668"/>
                  </a:lnTo>
                  <a:lnTo>
                    <a:pt x="515" y="1668"/>
                  </a:lnTo>
                  <a:lnTo>
                    <a:pt x="557"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123">
              <a:extLst>
                <a:ext uri="{FF2B5EF4-FFF2-40B4-BE49-F238E27FC236}">
                  <a16:creationId xmlns:a16="http://schemas.microsoft.com/office/drawing/2014/main" id="{712F2890-FBF6-91B6-12C2-2794C0E91ABF}"/>
                </a:ext>
              </a:extLst>
            </p:cNvPr>
            <p:cNvSpPr/>
            <p:nvPr/>
          </p:nvSpPr>
          <p:spPr>
            <a:xfrm>
              <a:off x="-3576541" y="-1123193"/>
              <a:ext cx="68444" cy="124141"/>
            </a:xfrm>
            <a:custGeom>
              <a:avLst/>
              <a:gdLst/>
              <a:ahLst/>
              <a:cxnLst/>
              <a:rect l="l" t="t" r="r" b="b"/>
              <a:pathLst>
                <a:path w="945" h="1714" extrusionOk="0">
                  <a:moveTo>
                    <a:pt x="685" y="0"/>
                  </a:moveTo>
                  <a:cubicBezTo>
                    <a:pt x="478" y="0"/>
                    <a:pt x="265" y="12"/>
                    <a:pt x="53" y="35"/>
                  </a:cubicBezTo>
                  <a:lnTo>
                    <a:pt x="0" y="1713"/>
                  </a:lnTo>
                  <a:lnTo>
                    <a:pt x="944" y="1713"/>
                  </a:lnTo>
                  <a:lnTo>
                    <a:pt x="892" y="4"/>
                  </a:lnTo>
                  <a:cubicBezTo>
                    <a:pt x="824" y="1"/>
                    <a:pt x="755" y="0"/>
                    <a:pt x="685"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123">
              <a:extLst>
                <a:ext uri="{FF2B5EF4-FFF2-40B4-BE49-F238E27FC236}">
                  <a16:creationId xmlns:a16="http://schemas.microsoft.com/office/drawing/2014/main" id="{3A391C9E-5439-9356-EFA0-47367F5FE49E}"/>
                </a:ext>
              </a:extLst>
            </p:cNvPr>
            <p:cNvSpPr/>
            <p:nvPr/>
          </p:nvSpPr>
          <p:spPr>
            <a:xfrm>
              <a:off x="-3755004" y="-1100885"/>
              <a:ext cx="69893" cy="101833"/>
            </a:xfrm>
            <a:custGeom>
              <a:avLst/>
              <a:gdLst/>
              <a:ahLst/>
              <a:cxnLst/>
              <a:rect l="l" t="t" r="r" b="b"/>
              <a:pathLst>
                <a:path w="965" h="1406" extrusionOk="0">
                  <a:moveTo>
                    <a:pt x="965" y="0"/>
                  </a:moveTo>
                  <a:lnTo>
                    <a:pt x="965" y="0"/>
                  </a:lnTo>
                  <a:cubicBezTo>
                    <a:pt x="650" y="84"/>
                    <a:pt x="346" y="189"/>
                    <a:pt x="42" y="325"/>
                  </a:cubicBezTo>
                  <a:lnTo>
                    <a:pt x="0" y="1405"/>
                  </a:lnTo>
                  <a:lnTo>
                    <a:pt x="954" y="1405"/>
                  </a:lnTo>
                  <a:lnTo>
                    <a:pt x="965"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123">
              <a:extLst>
                <a:ext uri="{FF2B5EF4-FFF2-40B4-BE49-F238E27FC236}">
                  <a16:creationId xmlns:a16="http://schemas.microsoft.com/office/drawing/2014/main" id="{46AAB7B5-7730-CCF2-0211-AEA473A11123}"/>
                </a:ext>
              </a:extLst>
            </p:cNvPr>
            <p:cNvSpPr/>
            <p:nvPr/>
          </p:nvSpPr>
          <p:spPr>
            <a:xfrm>
              <a:off x="-3488469" y="-1021142"/>
              <a:ext cx="42660" cy="13689"/>
            </a:xfrm>
            <a:custGeom>
              <a:avLst/>
              <a:gdLst/>
              <a:ahLst/>
              <a:cxnLst/>
              <a:rect l="l" t="t" r="r" b="b"/>
              <a:pathLst>
                <a:path w="589" h="189" extrusionOk="0">
                  <a:moveTo>
                    <a:pt x="1" y="0"/>
                  </a:moveTo>
                  <a:lnTo>
                    <a:pt x="1" y="189"/>
                  </a:lnTo>
                  <a:lnTo>
                    <a:pt x="588" y="189"/>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123">
              <a:extLst>
                <a:ext uri="{FF2B5EF4-FFF2-40B4-BE49-F238E27FC236}">
                  <a16:creationId xmlns:a16="http://schemas.microsoft.com/office/drawing/2014/main" id="{4A38DCA7-2AD7-1F2B-EFC2-C9CB0AE0695C}"/>
                </a:ext>
              </a:extLst>
            </p:cNvPr>
            <p:cNvSpPr/>
            <p:nvPr/>
          </p:nvSpPr>
          <p:spPr>
            <a:xfrm>
              <a:off x="-3489193" y="-1043957"/>
              <a:ext cx="42587" cy="13761"/>
            </a:xfrm>
            <a:custGeom>
              <a:avLst/>
              <a:gdLst/>
              <a:ahLst/>
              <a:cxnLst/>
              <a:rect l="l" t="t" r="r" b="b"/>
              <a:pathLst>
                <a:path w="588" h="190" extrusionOk="0">
                  <a:moveTo>
                    <a:pt x="0" y="1"/>
                  </a:moveTo>
                  <a:lnTo>
                    <a:pt x="11" y="189"/>
                  </a:lnTo>
                  <a:lnTo>
                    <a:pt x="588" y="189"/>
                  </a:lnTo>
                  <a:lnTo>
                    <a:pt x="5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123">
              <a:extLst>
                <a:ext uri="{FF2B5EF4-FFF2-40B4-BE49-F238E27FC236}">
                  <a16:creationId xmlns:a16="http://schemas.microsoft.com/office/drawing/2014/main" id="{D8C51F6B-F26A-4AA0-388A-AF20E1C1169D}"/>
                </a:ext>
              </a:extLst>
            </p:cNvPr>
            <p:cNvSpPr/>
            <p:nvPr/>
          </p:nvSpPr>
          <p:spPr>
            <a:xfrm>
              <a:off x="-3562128" y="-1026502"/>
              <a:ext cx="41066" cy="17527"/>
            </a:xfrm>
            <a:custGeom>
              <a:avLst/>
              <a:gdLst/>
              <a:ahLst/>
              <a:cxnLst/>
              <a:rect l="l" t="t" r="r" b="b"/>
              <a:pathLst>
                <a:path w="567" h="242" extrusionOk="0">
                  <a:moveTo>
                    <a:pt x="1" y="1"/>
                  </a:moveTo>
                  <a:lnTo>
                    <a:pt x="11" y="242"/>
                  </a:lnTo>
                  <a:lnTo>
                    <a:pt x="567" y="242"/>
                  </a:lnTo>
                  <a:lnTo>
                    <a:pt x="55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123">
              <a:extLst>
                <a:ext uri="{FF2B5EF4-FFF2-40B4-BE49-F238E27FC236}">
                  <a16:creationId xmlns:a16="http://schemas.microsoft.com/office/drawing/2014/main" id="{DCAB5DF4-E681-0BAB-1B7E-4B3CF01ED01A}"/>
                </a:ext>
              </a:extLst>
            </p:cNvPr>
            <p:cNvSpPr/>
            <p:nvPr/>
          </p:nvSpPr>
          <p:spPr>
            <a:xfrm>
              <a:off x="-3489990" y="-1194317"/>
              <a:ext cx="47223" cy="12240"/>
            </a:xfrm>
            <a:custGeom>
              <a:avLst/>
              <a:gdLst/>
              <a:ahLst/>
              <a:cxnLst/>
              <a:rect l="l" t="t" r="r" b="b"/>
              <a:pathLst>
                <a:path w="652" h="169" extrusionOk="0">
                  <a:moveTo>
                    <a:pt x="1" y="0"/>
                  </a:moveTo>
                  <a:lnTo>
                    <a:pt x="1" y="168"/>
                  </a:lnTo>
                  <a:lnTo>
                    <a:pt x="651" y="168"/>
                  </a:lnTo>
                  <a:lnTo>
                    <a:pt x="6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123">
              <a:extLst>
                <a:ext uri="{FF2B5EF4-FFF2-40B4-BE49-F238E27FC236}">
                  <a16:creationId xmlns:a16="http://schemas.microsoft.com/office/drawing/2014/main" id="{B075BBF9-CDD9-2E3C-597E-B790B6724071}"/>
                </a:ext>
              </a:extLst>
            </p:cNvPr>
            <p:cNvSpPr/>
            <p:nvPr/>
          </p:nvSpPr>
          <p:spPr>
            <a:xfrm>
              <a:off x="-3606164" y="-1190551"/>
              <a:ext cx="8619" cy="6518"/>
            </a:xfrm>
            <a:custGeom>
              <a:avLst/>
              <a:gdLst/>
              <a:ahLst/>
              <a:cxnLst/>
              <a:rect l="l" t="t" r="r" b="b"/>
              <a:pathLst>
                <a:path w="119" h="90" extrusionOk="0">
                  <a:moveTo>
                    <a:pt x="53" y="1"/>
                  </a:moveTo>
                  <a:cubicBezTo>
                    <a:pt x="21" y="1"/>
                    <a:pt x="0" y="32"/>
                    <a:pt x="0" y="64"/>
                  </a:cubicBezTo>
                  <a:cubicBezTo>
                    <a:pt x="5" y="82"/>
                    <a:pt x="14" y="89"/>
                    <a:pt x="25" y="89"/>
                  </a:cubicBezTo>
                  <a:cubicBezTo>
                    <a:pt x="63" y="89"/>
                    <a:pt x="118"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123">
              <a:extLst>
                <a:ext uri="{FF2B5EF4-FFF2-40B4-BE49-F238E27FC236}">
                  <a16:creationId xmlns:a16="http://schemas.microsoft.com/office/drawing/2014/main" id="{149E5B86-0E4E-56DE-AB72-677E1BB5F087}"/>
                </a:ext>
              </a:extLst>
            </p:cNvPr>
            <p:cNvSpPr/>
            <p:nvPr/>
          </p:nvSpPr>
          <p:spPr>
            <a:xfrm>
              <a:off x="-3547715" y="-1048520"/>
              <a:ext cx="6953" cy="9923"/>
            </a:xfrm>
            <a:custGeom>
              <a:avLst/>
              <a:gdLst/>
              <a:ahLst/>
              <a:cxnLst/>
              <a:rect l="l" t="t" r="r" b="b"/>
              <a:pathLst>
                <a:path w="96" h="137" extrusionOk="0">
                  <a:moveTo>
                    <a:pt x="43" y="1"/>
                  </a:moveTo>
                  <a:cubicBezTo>
                    <a:pt x="22" y="1"/>
                    <a:pt x="1" y="32"/>
                    <a:pt x="1" y="64"/>
                  </a:cubicBezTo>
                  <a:cubicBezTo>
                    <a:pt x="1" y="105"/>
                    <a:pt x="22" y="137"/>
                    <a:pt x="43" y="137"/>
                  </a:cubicBezTo>
                  <a:cubicBezTo>
                    <a:pt x="74" y="137"/>
                    <a:pt x="95" y="105"/>
                    <a:pt x="95" y="64"/>
                  </a:cubicBezTo>
                  <a:cubicBezTo>
                    <a:pt x="95" y="32"/>
                    <a:pt x="7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123">
              <a:extLst>
                <a:ext uri="{FF2B5EF4-FFF2-40B4-BE49-F238E27FC236}">
                  <a16:creationId xmlns:a16="http://schemas.microsoft.com/office/drawing/2014/main" id="{A720F3D2-0359-909A-C22E-E41732AE1151}"/>
                </a:ext>
              </a:extLst>
            </p:cNvPr>
            <p:cNvSpPr/>
            <p:nvPr/>
          </p:nvSpPr>
          <p:spPr>
            <a:xfrm>
              <a:off x="-3669973" y="-1018897"/>
              <a:ext cx="31216" cy="10719"/>
            </a:xfrm>
            <a:custGeom>
              <a:avLst/>
              <a:gdLst/>
              <a:ahLst/>
              <a:cxnLst/>
              <a:rect l="l" t="t" r="r" b="b"/>
              <a:pathLst>
                <a:path w="431" h="148" extrusionOk="0">
                  <a:moveTo>
                    <a:pt x="1" y="1"/>
                  </a:moveTo>
                  <a:lnTo>
                    <a:pt x="1" y="147"/>
                  </a:lnTo>
                  <a:lnTo>
                    <a:pt x="431" y="147"/>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123">
              <a:extLst>
                <a:ext uri="{FF2B5EF4-FFF2-40B4-BE49-F238E27FC236}">
                  <a16:creationId xmlns:a16="http://schemas.microsoft.com/office/drawing/2014/main" id="{FC86FAA8-EF2D-7016-E1FB-BB9D5251BA13}"/>
                </a:ext>
              </a:extLst>
            </p:cNvPr>
            <p:cNvSpPr/>
            <p:nvPr/>
          </p:nvSpPr>
          <p:spPr>
            <a:xfrm>
              <a:off x="-3616014" y="-1031065"/>
              <a:ext cx="25132" cy="25929"/>
            </a:xfrm>
            <a:custGeom>
              <a:avLst/>
              <a:gdLst/>
              <a:ahLst/>
              <a:cxnLst/>
              <a:rect l="l" t="t" r="r" b="b"/>
              <a:pathLst>
                <a:path w="347" h="358" extrusionOk="0">
                  <a:moveTo>
                    <a:pt x="0" y="1"/>
                  </a:moveTo>
                  <a:lnTo>
                    <a:pt x="0" y="336"/>
                  </a:lnTo>
                  <a:lnTo>
                    <a:pt x="346" y="357"/>
                  </a:lnTo>
                  <a:lnTo>
                    <a:pt x="346" y="11"/>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123">
              <a:extLst>
                <a:ext uri="{FF2B5EF4-FFF2-40B4-BE49-F238E27FC236}">
                  <a16:creationId xmlns:a16="http://schemas.microsoft.com/office/drawing/2014/main" id="{F826AC18-4395-151F-5A77-C4ED67D3DD8E}"/>
                </a:ext>
              </a:extLst>
            </p:cNvPr>
            <p:cNvSpPr/>
            <p:nvPr/>
          </p:nvSpPr>
          <p:spPr>
            <a:xfrm>
              <a:off x="-3736027" y="-1175341"/>
              <a:ext cx="37300" cy="20569"/>
            </a:xfrm>
            <a:custGeom>
              <a:avLst/>
              <a:gdLst/>
              <a:ahLst/>
              <a:cxnLst/>
              <a:rect l="l" t="t" r="r" b="b"/>
              <a:pathLst>
                <a:path w="515" h="284" extrusionOk="0">
                  <a:moveTo>
                    <a:pt x="0" y="0"/>
                  </a:moveTo>
                  <a:lnTo>
                    <a:pt x="11" y="284"/>
                  </a:lnTo>
                  <a:lnTo>
                    <a:pt x="514" y="284"/>
                  </a:lnTo>
                  <a:lnTo>
                    <a:pt x="50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8" name="Google Shape;11488;p123">
              <a:extLst>
                <a:ext uri="{FF2B5EF4-FFF2-40B4-BE49-F238E27FC236}">
                  <a16:creationId xmlns:a16="http://schemas.microsoft.com/office/drawing/2014/main" id="{77CC4B20-8C28-D2E9-B118-FE7A0A350CC6}"/>
                </a:ext>
              </a:extLst>
            </p:cNvPr>
            <p:cNvSpPr/>
            <p:nvPr/>
          </p:nvSpPr>
          <p:spPr>
            <a:xfrm>
              <a:off x="-3793753" y="-1192796"/>
              <a:ext cx="29695" cy="22815"/>
            </a:xfrm>
            <a:custGeom>
              <a:avLst/>
              <a:gdLst/>
              <a:ahLst/>
              <a:cxnLst/>
              <a:rect l="l" t="t" r="r" b="b"/>
              <a:pathLst>
                <a:path w="410" h="315" extrusionOk="0">
                  <a:moveTo>
                    <a:pt x="399" y="0"/>
                  </a:moveTo>
                  <a:lnTo>
                    <a:pt x="0" y="21"/>
                  </a:lnTo>
                  <a:lnTo>
                    <a:pt x="0" y="315"/>
                  </a:lnTo>
                  <a:lnTo>
                    <a:pt x="409" y="294"/>
                  </a:lnTo>
                  <a:lnTo>
                    <a:pt x="39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9" name="Google Shape;11489;p123">
              <a:extLst>
                <a:ext uri="{FF2B5EF4-FFF2-40B4-BE49-F238E27FC236}">
                  <a16:creationId xmlns:a16="http://schemas.microsoft.com/office/drawing/2014/main" id="{1E7EBFB3-062C-84F0-1D75-AD7E2F5CA159}"/>
                </a:ext>
              </a:extLst>
            </p:cNvPr>
            <p:cNvSpPr/>
            <p:nvPr/>
          </p:nvSpPr>
          <p:spPr>
            <a:xfrm>
              <a:off x="-3400324" y="-1032586"/>
              <a:ext cx="37300" cy="22887"/>
            </a:xfrm>
            <a:custGeom>
              <a:avLst/>
              <a:gdLst/>
              <a:ahLst/>
              <a:cxnLst/>
              <a:rect l="l" t="t" r="r" b="b"/>
              <a:pathLst>
                <a:path w="515" h="316" extrusionOk="0">
                  <a:moveTo>
                    <a:pt x="0" y="1"/>
                  </a:moveTo>
                  <a:lnTo>
                    <a:pt x="11" y="284"/>
                  </a:lnTo>
                  <a:lnTo>
                    <a:pt x="514" y="315"/>
                  </a:lnTo>
                  <a:lnTo>
                    <a:pt x="504"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123">
              <a:extLst>
                <a:ext uri="{FF2B5EF4-FFF2-40B4-BE49-F238E27FC236}">
                  <a16:creationId xmlns:a16="http://schemas.microsoft.com/office/drawing/2014/main" id="{C2BD61A7-334D-38F6-2A8D-D8A2850383D9}"/>
                </a:ext>
              </a:extLst>
            </p:cNvPr>
            <p:cNvSpPr/>
            <p:nvPr/>
          </p:nvSpPr>
          <p:spPr>
            <a:xfrm>
              <a:off x="-3400324" y="-1192072"/>
              <a:ext cx="47150" cy="22090"/>
            </a:xfrm>
            <a:custGeom>
              <a:avLst/>
              <a:gdLst/>
              <a:ahLst/>
              <a:cxnLst/>
              <a:rect l="l" t="t" r="r" b="b"/>
              <a:pathLst>
                <a:path w="651" h="305" extrusionOk="0">
                  <a:moveTo>
                    <a:pt x="0" y="1"/>
                  </a:moveTo>
                  <a:lnTo>
                    <a:pt x="11" y="294"/>
                  </a:lnTo>
                  <a:lnTo>
                    <a:pt x="650" y="305"/>
                  </a:lnTo>
                  <a:lnTo>
                    <a:pt x="640"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123">
              <a:extLst>
                <a:ext uri="{FF2B5EF4-FFF2-40B4-BE49-F238E27FC236}">
                  <a16:creationId xmlns:a16="http://schemas.microsoft.com/office/drawing/2014/main" id="{C0537DC1-8FBD-4BE6-F41D-54688D279295}"/>
                </a:ext>
              </a:extLst>
            </p:cNvPr>
            <p:cNvSpPr/>
            <p:nvPr/>
          </p:nvSpPr>
          <p:spPr>
            <a:xfrm>
              <a:off x="-3742908" y="-1022663"/>
              <a:ext cx="48744" cy="16006"/>
            </a:xfrm>
            <a:custGeom>
              <a:avLst/>
              <a:gdLst/>
              <a:ahLst/>
              <a:cxnLst/>
              <a:rect l="l" t="t" r="r" b="b"/>
              <a:pathLst>
                <a:path w="673" h="221" extrusionOk="0">
                  <a:moveTo>
                    <a:pt x="11" y="0"/>
                  </a:moveTo>
                  <a:lnTo>
                    <a:pt x="1" y="220"/>
                  </a:lnTo>
                  <a:lnTo>
                    <a:pt x="662" y="220"/>
                  </a:lnTo>
                  <a:lnTo>
                    <a:pt x="67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123">
              <a:extLst>
                <a:ext uri="{FF2B5EF4-FFF2-40B4-BE49-F238E27FC236}">
                  <a16:creationId xmlns:a16="http://schemas.microsoft.com/office/drawing/2014/main" id="{1F8AAE7A-32D3-F934-634E-B1A4B300F07E}"/>
                </a:ext>
              </a:extLst>
            </p:cNvPr>
            <p:cNvSpPr/>
            <p:nvPr/>
          </p:nvSpPr>
          <p:spPr>
            <a:xfrm>
              <a:off x="-3803603" y="-1046202"/>
              <a:ext cx="36503" cy="42587"/>
            </a:xfrm>
            <a:custGeom>
              <a:avLst/>
              <a:gdLst/>
              <a:ahLst/>
              <a:cxnLst/>
              <a:rect l="l" t="t" r="r" b="b"/>
              <a:pathLst>
                <a:path w="504" h="588" extrusionOk="0">
                  <a:moveTo>
                    <a:pt x="10" y="0"/>
                  </a:moveTo>
                  <a:lnTo>
                    <a:pt x="0" y="587"/>
                  </a:lnTo>
                  <a:lnTo>
                    <a:pt x="503" y="587"/>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123">
              <a:extLst>
                <a:ext uri="{FF2B5EF4-FFF2-40B4-BE49-F238E27FC236}">
                  <a16:creationId xmlns:a16="http://schemas.microsoft.com/office/drawing/2014/main" id="{1774B0AA-D62D-913C-35DD-6C595AEE4276}"/>
                </a:ext>
              </a:extLst>
            </p:cNvPr>
            <p:cNvSpPr/>
            <p:nvPr/>
          </p:nvSpPr>
          <p:spPr>
            <a:xfrm>
              <a:off x="-3605440" y="-1056125"/>
              <a:ext cx="3911" cy="19048"/>
            </a:xfrm>
            <a:custGeom>
              <a:avLst/>
              <a:gdLst/>
              <a:ahLst/>
              <a:cxnLst/>
              <a:rect l="l" t="t" r="r" b="b"/>
              <a:pathLst>
                <a:path w="54" h="263" extrusionOk="0">
                  <a:moveTo>
                    <a:pt x="1" y="1"/>
                  </a:moveTo>
                  <a:lnTo>
                    <a:pt x="1" y="263"/>
                  </a:lnTo>
                  <a:lnTo>
                    <a:pt x="53" y="263"/>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4" name="Google Shape;11494;p123">
              <a:extLst>
                <a:ext uri="{FF2B5EF4-FFF2-40B4-BE49-F238E27FC236}">
                  <a16:creationId xmlns:a16="http://schemas.microsoft.com/office/drawing/2014/main" id="{C92055EC-E3DC-C13E-460D-82EB6B043BDF}"/>
                </a:ext>
              </a:extLst>
            </p:cNvPr>
            <p:cNvSpPr/>
            <p:nvPr/>
          </p:nvSpPr>
          <p:spPr>
            <a:xfrm>
              <a:off x="-3658602" y="-1137389"/>
              <a:ext cx="10502" cy="7822"/>
            </a:xfrm>
            <a:custGeom>
              <a:avLst/>
              <a:gdLst/>
              <a:ahLst/>
              <a:cxnLst/>
              <a:rect l="l" t="t" r="r" b="b"/>
              <a:pathLst>
                <a:path w="145" h="108" extrusionOk="0">
                  <a:moveTo>
                    <a:pt x="64" y="1"/>
                  </a:moveTo>
                  <a:cubicBezTo>
                    <a:pt x="32" y="1"/>
                    <a:pt x="1" y="32"/>
                    <a:pt x="1" y="74"/>
                  </a:cubicBezTo>
                  <a:cubicBezTo>
                    <a:pt x="1" y="98"/>
                    <a:pt x="10" y="107"/>
                    <a:pt x="22" y="107"/>
                  </a:cubicBezTo>
                  <a:cubicBezTo>
                    <a:pt x="63" y="107"/>
                    <a:pt x="14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5" name="Google Shape;11495;p123">
              <a:extLst>
                <a:ext uri="{FF2B5EF4-FFF2-40B4-BE49-F238E27FC236}">
                  <a16:creationId xmlns:a16="http://schemas.microsoft.com/office/drawing/2014/main" id="{17D4C999-02FC-485F-EF28-7104F7ABFBED}"/>
                </a:ext>
              </a:extLst>
            </p:cNvPr>
            <p:cNvSpPr/>
            <p:nvPr/>
          </p:nvSpPr>
          <p:spPr>
            <a:xfrm>
              <a:off x="-4317842" y="-1222419"/>
              <a:ext cx="35055" cy="223366"/>
            </a:xfrm>
            <a:custGeom>
              <a:avLst/>
              <a:gdLst/>
              <a:ahLst/>
              <a:cxnLst/>
              <a:rect l="l" t="t" r="r" b="b"/>
              <a:pathLst>
                <a:path w="484" h="3084" extrusionOk="0">
                  <a:moveTo>
                    <a:pt x="106" y="0"/>
                  </a:moveTo>
                  <a:lnTo>
                    <a:pt x="1" y="3083"/>
                  </a:lnTo>
                  <a:lnTo>
                    <a:pt x="462" y="3083"/>
                  </a:lnTo>
                  <a:lnTo>
                    <a:pt x="483"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123">
              <a:extLst>
                <a:ext uri="{FF2B5EF4-FFF2-40B4-BE49-F238E27FC236}">
                  <a16:creationId xmlns:a16="http://schemas.microsoft.com/office/drawing/2014/main" id="{EFFF6A53-3DDF-6F64-3A79-0FF1E2B0B08E}"/>
                </a:ext>
              </a:extLst>
            </p:cNvPr>
            <p:cNvSpPr/>
            <p:nvPr/>
          </p:nvSpPr>
          <p:spPr>
            <a:xfrm>
              <a:off x="-4760594" y="-1185191"/>
              <a:ext cx="52438" cy="186139"/>
            </a:xfrm>
            <a:custGeom>
              <a:avLst/>
              <a:gdLst/>
              <a:ahLst/>
              <a:cxnLst/>
              <a:rect l="l" t="t" r="r" b="b"/>
              <a:pathLst>
                <a:path w="724" h="2570" extrusionOk="0">
                  <a:moveTo>
                    <a:pt x="147" y="0"/>
                  </a:moveTo>
                  <a:lnTo>
                    <a:pt x="0" y="2569"/>
                  </a:lnTo>
                  <a:lnTo>
                    <a:pt x="703" y="2569"/>
                  </a:lnTo>
                  <a:lnTo>
                    <a:pt x="724"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123">
              <a:extLst>
                <a:ext uri="{FF2B5EF4-FFF2-40B4-BE49-F238E27FC236}">
                  <a16:creationId xmlns:a16="http://schemas.microsoft.com/office/drawing/2014/main" id="{302C15DE-8B0F-A6B6-65D9-103CE7482C4C}"/>
                </a:ext>
              </a:extLst>
            </p:cNvPr>
            <p:cNvSpPr/>
            <p:nvPr/>
          </p:nvSpPr>
          <p:spPr>
            <a:xfrm>
              <a:off x="-4809193" y="-1185191"/>
              <a:ext cx="45629" cy="186139"/>
            </a:xfrm>
            <a:custGeom>
              <a:avLst/>
              <a:gdLst/>
              <a:ahLst/>
              <a:cxnLst/>
              <a:rect l="l" t="t" r="r" b="b"/>
              <a:pathLst>
                <a:path w="630" h="2570" extrusionOk="0">
                  <a:moveTo>
                    <a:pt x="0" y="0"/>
                  </a:moveTo>
                  <a:lnTo>
                    <a:pt x="53" y="2569"/>
                  </a:lnTo>
                  <a:lnTo>
                    <a:pt x="629" y="2569"/>
                  </a:lnTo>
                  <a:lnTo>
                    <a:pt x="608"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123">
              <a:extLst>
                <a:ext uri="{FF2B5EF4-FFF2-40B4-BE49-F238E27FC236}">
                  <a16:creationId xmlns:a16="http://schemas.microsoft.com/office/drawing/2014/main" id="{8AA6C2A1-6BFD-EC7C-41EB-2867F0FF22EE}"/>
                </a:ext>
              </a:extLst>
            </p:cNvPr>
            <p:cNvSpPr/>
            <p:nvPr/>
          </p:nvSpPr>
          <p:spPr>
            <a:xfrm>
              <a:off x="-4757552" y="-1185191"/>
              <a:ext cx="49396" cy="131456"/>
            </a:xfrm>
            <a:custGeom>
              <a:avLst/>
              <a:gdLst/>
              <a:ahLst/>
              <a:cxnLst/>
              <a:rect l="l" t="t" r="r" b="b"/>
              <a:pathLst>
                <a:path w="682" h="1815" extrusionOk="0">
                  <a:moveTo>
                    <a:pt x="105" y="0"/>
                  </a:moveTo>
                  <a:lnTo>
                    <a:pt x="0" y="1783"/>
                  </a:lnTo>
                  <a:cubicBezTo>
                    <a:pt x="210" y="1804"/>
                    <a:pt x="409" y="1814"/>
                    <a:pt x="619" y="1814"/>
                  </a:cubicBezTo>
                  <a:lnTo>
                    <a:pt x="661" y="1814"/>
                  </a:lnTo>
                  <a:lnTo>
                    <a:pt x="682"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9" name="Google Shape;11499;p123">
              <a:extLst>
                <a:ext uri="{FF2B5EF4-FFF2-40B4-BE49-F238E27FC236}">
                  <a16:creationId xmlns:a16="http://schemas.microsoft.com/office/drawing/2014/main" id="{BC1F87E6-5119-4FB5-557F-9A06F6286042}"/>
                </a:ext>
              </a:extLst>
            </p:cNvPr>
            <p:cNvSpPr/>
            <p:nvPr/>
          </p:nvSpPr>
          <p:spPr>
            <a:xfrm>
              <a:off x="-4809193" y="-1185191"/>
              <a:ext cx="45629" cy="129138"/>
            </a:xfrm>
            <a:custGeom>
              <a:avLst/>
              <a:gdLst/>
              <a:ahLst/>
              <a:cxnLst/>
              <a:rect l="l" t="t" r="r" b="b"/>
              <a:pathLst>
                <a:path w="630" h="1783" extrusionOk="0">
                  <a:moveTo>
                    <a:pt x="0" y="0"/>
                  </a:moveTo>
                  <a:lnTo>
                    <a:pt x="32" y="1678"/>
                  </a:lnTo>
                  <a:cubicBezTo>
                    <a:pt x="231" y="1720"/>
                    <a:pt x="430" y="1751"/>
                    <a:pt x="629" y="1783"/>
                  </a:cubicBezTo>
                  <a:lnTo>
                    <a:pt x="608"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0" name="Google Shape;11500;p123">
              <a:extLst>
                <a:ext uri="{FF2B5EF4-FFF2-40B4-BE49-F238E27FC236}">
                  <a16:creationId xmlns:a16="http://schemas.microsoft.com/office/drawing/2014/main" id="{2BAEF3E0-E779-CD8E-3FAB-2F5DBAFC2A94}"/>
                </a:ext>
              </a:extLst>
            </p:cNvPr>
            <p:cNvSpPr/>
            <p:nvPr/>
          </p:nvSpPr>
          <p:spPr>
            <a:xfrm>
              <a:off x="-4743139" y="-1176862"/>
              <a:ext cx="30420" cy="13761"/>
            </a:xfrm>
            <a:custGeom>
              <a:avLst/>
              <a:gdLst/>
              <a:ahLst/>
              <a:cxnLst/>
              <a:rect l="l" t="t" r="r" b="b"/>
              <a:pathLst>
                <a:path w="420" h="190" extrusionOk="0">
                  <a:moveTo>
                    <a:pt x="0" y="0"/>
                  </a:moveTo>
                  <a:lnTo>
                    <a:pt x="0" y="189"/>
                  </a:lnTo>
                  <a:lnTo>
                    <a:pt x="420" y="189"/>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1" name="Google Shape;11501;p123">
              <a:extLst>
                <a:ext uri="{FF2B5EF4-FFF2-40B4-BE49-F238E27FC236}">
                  <a16:creationId xmlns:a16="http://schemas.microsoft.com/office/drawing/2014/main" id="{CA579E2C-A8B3-F701-3FFF-CCEF61F101BC}"/>
                </a:ext>
              </a:extLst>
            </p:cNvPr>
            <p:cNvSpPr/>
            <p:nvPr/>
          </p:nvSpPr>
          <p:spPr>
            <a:xfrm>
              <a:off x="-4797822" y="-1029544"/>
              <a:ext cx="27378" cy="20569"/>
            </a:xfrm>
            <a:custGeom>
              <a:avLst/>
              <a:gdLst/>
              <a:ahLst/>
              <a:cxnLst/>
              <a:rect l="l" t="t" r="r" b="b"/>
              <a:pathLst>
                <a:path w="378" h="284" extrusionOk="0">
                  <a:moveTo>
                    <a:pt x="0" y="1"/>
                  </a:moveTo>
                  <a:lnTo>
                    <a:pt x="0" y="284"/>
                  </a:lnTo>
                  <a:lnTo>
                    <a:pt x="367" y="284"/>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2" name="Google Shape;11502;p123">
              <a:extLst>
                <a:ext uri="{FF2B5EF4-FFF2-40B4-BE49-F238E27FC236}">
                  <a16:creationId xmlns:a16="http://schemas.microsoft.com/office/drawing/2014/main" id="{DCF12DB8-3020-A594-C00F-058DFB64B6FB}"/>
                </a:ext>
              </a:extLst>
            </p:cNvPr>
            <p:cNvSpPr/>
            <p:nvPr/>
          </p:nvSpPr>
          <p:spPr>
            <a:xfrm>
              <a:off x="-4806151" y="-1176862"/>
              <a:ext cx="32665" cy="13761"/>
            </a:xfrm>
            <a:custGeom>
              <a:avLst/>
              <a:gdLst/>
              <a:ahLst/>
              <a:cxnLst/>
              <a:rect l="l" t="t" r="r" b="b"/>
              <a:pathLst>
                <a:path w="451" h="190" extrusionOk="0">
                  <a:moveTo>
                    <a:pt x="11" y="0"/>
                  </a:moveTo>
                  <a:lnTo>
                    <a:pt x="0" y="189"/>
                  </a:lnTo>
                  <a:lnTo>
                    <a:pt x="451" y="189"/>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3" name="Google Shape;11503;p123">
              <a:extLst>
                <a:ext uri="{FF2B5EF4-FFF2-40B4-BE49-F238E27FC236}">
                  <a16:creationId xmlns:a16="http://schemas.microsoft.com/office/drawing/2014/main" id="{6D2FB8BE-12E3-A905-A2CC-1E509B146A43}"/>
                </a:ext>
              </a:extLst>
            </p:cNvPr>
            <p:cNvSpPr/>
            <p:nvPr/>
          </p:nvSpPr>
          <p:spPr>
            <a:xfrm>
              <a:off x="-4737055" y="-1021939"/>
              <a:ext cx="5360" cy="8474"/>
            </a:xfrm>
            <a:custGeom>
              <a:avLst/>
              <a:gdLst/>
              <a:ahLst/>
              <a:cxnLst/>
              <a:rect l="l" t="t" r="r" b="b"/>
              <a:pathLst>
                <a:path w="74" h="117" extrusionOk="0">
                  <a:moveTo>
                    <a:pt x="32" y="1"/>
                  </a:moveTo>
                  <a:cubicBezTo>
                    <a:pt x="11" y="1"/>
                    <a:pt x="0" y="32"/>
                    <a:pt x="0" y="64"/>
                  </a:cubicBezTo>
                  <a:cubicBezTo>
                    <a:pt x="0" y="95"/>
                    <a:pt x="11" y="116"/>
                    <a:pt x="32" y="116"/>
                  </a:cubicBezTo>
                  <a:cubicBezTo>
                    <a:pt x="53" y="116"/>
                    <a:pt x="74" y="95"/>
                    <a:pt x="74" y="64"/>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4" name="Google Shape;11504;p123">
              <a:extLst>
                <a:ext uri="{FF2B5EF4-FFF2-40B4-BE49-F238E27FC236}">
                  <a16:creationId xmlns:a16="http://schemas.microsoft.com/office/drawing/2014/main" id="{66173AC5-2ABC-D760-B7F1-DA4DC51F60E2}"/>
                </a:ext>
              </a:extLst>
            </p:cNvPr>
            <p:cNvSpPr/>
            <p:nvPr/>
          </p:nvSpPr>
          <p:spPr>
            <a:xfrm>
              <a:off x="-4732492" y="-1150281"/>
              <a:ext cx="5360" cy="7677"/>
            </a:xfrm>
            <a:custGeom>
              <a:avLst/>
              <a:gdLst/>
              <a:ahLst/>
              <a:cxnLst/>
              <a:rect l="l" t="t" r="r" b="b"/>
              <a:pathLst>
                <a:path w="74" h="106" extrusionOk="0">
                  <a:moveTo>
                    <a:pt x="42" y="0"/>
                  </a:moveTo>
                  <a:cubicBezTo>
                    <a:pt x="21" y="0"/>
                    <a:pt x="0" y="21"/>
                    <a:pt x="0" y="53"/>
                  </a:cubicBezTo>
                  <a:cubicBezTo>
                    <a:pt x="0" y="84"/>
                    <a:pt x="21" y="105"/>
                    <a:pt x="42" y="105"/>
                  </a:cubicBezTo>
                  <a:cubicBezTo>
                    <a:pt x="63" y="105"/>
                    <a:pt x="74" y="84"/>
                    <a:pt x="74" y="53"/>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5" name="Google Shape;11505;p123">
              <a:extLst>
                <a:ext uri="{FF2B5EF4-FFF2-40B4-BE49-F238E27FC236}">
                  <a16:creationId xmlns:a16="http://schemas.microsoft.com/office/drawing/2014/main" id="{EF0B775C-A378-C12A-8E78-645CB7A80B08}"/>
                </a:ext>
              </a:extLst>
            </p:cNvPr>
            <p:cNvSpPr/>
            <p:nvPr/>
          </p:nvSpPr>
          <p:spPr>
            <a:xfrm>
              <a:off x="-4787175" y="-1048520"/>
              <a:ext cx="6156" cy="9198"/>
            </a:xfrm>
            <a:custGeom>
              <a:avLst/>
              <a:gdLst/>
              <a:ahLst/>
              <a:cxnLst/>
              <a:rect l="l" t="t" r="r" b="b"/>
              <a:pathLst>
                <a:path w="85" h="127" extrusionOk="0">
                  <a:moveTo>
                    <a:pt x="42" y="1"/>
                  </a:moveTo>
                  <a:cubicBezTo>
                    <a:pt x="21" y="1"/>
                    <a:pt x="0" y="22"/>
                    <a:pt x="0" y="64"/>
                  </a:cubicBezTo>
                  <a:cubicBezTo>
                    <a:pt x="0" y="95"/>
                    <a:pt x="21" y="126"/>
                    <a:pt x="42" y="126"/>
                  </a:cubicBezTo>
                  <a:cubicBezTo>
                    <a:pt x="63" y="126"/>
                    <a:pt x="84" y="95"/>
                    <a:pt x="84" y="64"/>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6" name="Google Shape;11506;p123">
              <a:extLst>
                <a:ext uri="{FF2B5EF4-FFF2-40B4-BE49-F238E27FC236}">
                  <a16:creationId xmlns:a16="http://schemas.microsoft.com/office/drawing/2014/main" id="{3C69C936-D843-0DBF-5C04-6EA302C521A4}"/>
                </a:ext>
              </a:extLst>
            </p:cNvPr>
            <p:cNvSpPr/>
            <p:nvPr/>
          </p:nvSpPr>
          <p:spPr>
            <a:xfrm>
              <a:off x="-4870757" y="-1133550"/>
              <a:ext cx="53234" cy="134498"/>
            </a:xfrm>
            <a:custGeom>
              <a:avLst/>
              <a:gdLst/>
              <a:ahLst/>
              <a:cxnLst/>
              <a:rect l="l" t="t" r="r" b="b"/>
              <a:pathLst>
                <a:path w="735" h="1857" extrusionOk="0">
                  <a:moveTo>
                    <a:pt x="1" y="0"/>
                  </a:moveTo>
                  <a:lnTo>
                    <a:pt x="43" y="1856"/>
                  </a:lnTo>
                  <a:lnTo>
                    <a:pt x="724" y="1856"/>
                  </a:lnTo>
                  <a:lnTo>
                    <a:pt x="73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7" name="Google Shape;11507;p123">
              <a:extLst>
                <a:ext uri="{FF2B5EF4-FFF2-40B4-BE49-F238E27FC236}">
                  <a16:creationId xmlns:a16="http://schemas.microsoft.com/office/drawing/2014/main" id="{743CD0F7-10A6-9A25-A484-DD8857B46ADB}"/>
                </a:ext>
              </a:extLst>
            </p:cNvPr>
            <p:cNvSpPr/>
            <p:nvPr/>
          </p:nvSpPr>
          <p:spPr>
            <a:xfrm>
              <a:off x="-4870757" y="-1134347"/>
              <a:ext cx="53234" cy="68444"/>
            </a:xfrm>
            <a:custGeom>
              <a:avLst/>
              <a:gdLst/>
              <a:ahLst/>
              <a:cxnLst/>
              <a:rect l="l" t="t" r="r" b="b"/>
              <a:pathLst>
                <a:path w="735" h="945" extrusionOk="0">
                  <a:moveTo>
                    <a:pt x="1" y="1"/>
                  </a:moveTo>
                  <a:lnTo>
                    <a:pt x="22" y="944"/>
                  </a:lnTo>
                  <a:cubicBezTo>
                    <a:pt x="273" y="902"/>
                    <a:pt x="515" y="850"/>
                    <a:pt x="735" y="798"/>
                  </a:cubicBezTo>
                  <a:lnTo>
                    <a:pt x="735" y="1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8" name="Google Shape;11508;p123">
              <a:extLst>
                <a:ext uri="{FF2B5EF4-FFF2-40B4-BE49-F238E27FC236}">
                  <a16:creationId xmlns:a16="http://schemas.microsoft.com/office/drawing/2014/main" id="{BC14B84B-DC28-F774-15B2-102A29C3ED43}"/>
                </a:ext>
              </a:extLst>
            </p:cNvPr>
            <p:cNvSpPr/>
            <p:nvPr/>
          </p:nvSpPr>
          <p:spPr>
            <a:xfrm>
              <a:off x="-4859314" y="-1126742"/>
              <a:ext cx="35707" cy="19048"/>
            </a:xfrm>
            <a:custGeom>
              <a:avLst/>
              <a:gdLst/>
              <a:ahLst/>
              <a:cxnLst/>
              <a:rect l="l" t="t" r="r" b="b"/>
              <a:pathLst>
                <a:path w="493" h="263" extrusionOk="0">
                  <a:moveTo>
                    <a:pt x="0" y="1"/>
                  </a:moveTo>
                  <a:lnTo>
                    <a:pt x="11" y="242"/>
                  </a:lnTo>
                  <a:lnTo>
                    <a:pt x="493" y="263"/>
                  </a:lnTo>
                  <a:lnTo>
                    <a:pt x="493" y="2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9" name="Google Shape;11509;p123">
              <a:extLst>
                <a:ext uri="{FF2B5EF4-FFF2-40B4-BE49-F238E27FC236}">
                  <a16:creationId xmlns:a16="http://schemas.microsoft.com/office/drawing/2014/main" id="{2B498C34-F8AD-ABAA-199C-72537D240A83}"/>
                </a:ext>
              </a:extLst>
            </p:cNvPr>
            <p:cNvSpPr/>
            <p:nvPr/>
          </p:nvSpPr>
          <p:spPr>
            <a:xfrm>
              <a:off x="-4857865" y="-1021142"/>
              <a:ext cx="33534" cy="19048"/>
            </a:xfrm>
            <a:custGeom>
              <a:avLst/>
              <a:gdLst/>
              <a:ahLst/>
              <a:cxnLst/>
              <a:rect l="l" t="t" r="r" b="b"/>
              <a:pathLst>
                <a:path w="463" h="263" extrusionOk="0">
                  <a:moveTo>
                    <a:pt x="1" y="0"/>
                  </a:moveTo>
                  <a:lnTo>
                    <a:pt x="11" y="241"/>
                  </a:lnTo>
                  <a:lnTo>
                    <a:pt x="462" y="262"/>
                  </a:lnTo>
                  <a:lnTo>
                    <a:pt x="462"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0" name="Google Shape;11510;p123">
              <a:extLst>
                <a:ext uri="{FF2B5EF4-FFF2-40B4-BE49-F238E27FC236}">
                  <a16:creationId xmlns:a16="http://schemas.microsoft.com/office/drawing/2014/main" id="{6B1236C5-6E49-09F4-2F1D-CD839573B18E}"/>
                </a:ext>
              </a:extLst>
            </p:cNvPr>
            <p:cNvSpPr/>
            <p:nvPr/>
          </p:nvSpPr>
          <p:spPr>
            <a:xfrm>
              <a:off x="-4927686" y="-1222419"/>
              <a:ext cx="47875" cy="223366"/>
            </a:xfrm>
            <a:custGeom>
              <a:avLst/>
              <a:gdLst/>
              <a:ahLst/>
              <a:cxnLst/>
              <a:rect l="l" t="t" r="r" b="b"/>
              <a:pathLst>
                <a:path w="661" h="3084" extrusionOk="0">
                  <a:moveTo>
                    <a:pt x="137" y="0"/>
                  </a:moveTo>
                  <a:lnTo>
                    <a:pt x="0" y="3083"/>
                  </a:lnTo>
                  <a:lnTo>
                    <a:pt x="629" y="3083"/>
                  </a:lnTo>
                  <a:lnTo>
                    <a:pt x="661"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1" name="Google Shape;11511;p123">
              <a:extLst>
                <a:ext uri="{FF2B5EF4-FFF2-40B4-BE49-F238E27FC236}">
                  <a16:creationId xmlns:a16="http://schemas.microsoft.com/office/drawing/2014/main" id="{14FEC4C7-4627-2A9D-CC84-CC056568F509}"/>
                </a:ext>
              </a:extLst>
            </p:cNvPr>
            <p:cNvSpPr/>
            <p:nvPr/>
          </p:nvSpPr>
          <p:spPr>
            <a:xfrm>
              <a:off x="-4970998" y="-1222419"/>
              <a:ext cx="41863" cy="223366"/>
            </a:xfrm>
            <a:custGeom>
              <a:avLst/>
              <a:gdLst/>
              <a:ahLst/>
              <a:cxnLst/>
              <a:rect l="l" t="t" r="r" b="b"/>
              <a:pathLst>
                <a:path w="578" h="3084" extrusionOk="0">
                  <a:moveTo>
                    <a:pt x="1" y="0"/>
                  </a:moveTo>
                  <a:lnTo>
                    <a:pt x="53" y="3083"/>
                  </a:lnTo>
                  <a:lnTo>
                    <a:pt x="577" y="3083"/>
                  </a:lnTo>
                  <a:lnTo>
                    <a:pt x="556"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2" name="Google Shape;11512;p123">
              <a:extLst>
                <a:ext uri="{FF2B5EF4-FFF2-40B4-BE49-F238E27FC236}">
                  <a16:creationId xmlns:a16="http://schemas.microsoft.com/office/drawing/2014/main" id="{1344E6EB-999B-DCEF-FBCF-D87AD256DD20}"/>
                </a:ext>
              </a:extLst>
            </p:cNvPr>
            <p:cNvSpPr/>
            <p:nvPr/>
          </p:nvSpPr>
          <p:spPr>
            <a:xfrm>
              <a:off x="-4924644" y="-1222419"/>
              <a:ext cx="44833" cy="158037"/>
            </a:xfrm>
            <a:custGeom>
              <a:avLst/>
              <a:gdLst/>
              <a:ahLst/>
              <a:cxnLst/>
              <a:rect l="l" t="t" r="r" b="b"/>
              <a:pathLst>
                <a:path w="619" h="2182" extrusionOk="0">
                  <a:moveTo>
                    <a:pt x="95" y="0"/>
                  </a:moveTo>
                  <a:lnTo>
                    <a:pt x="0" y="2139"/>
                  </a:lnTo>
                  <a:cubicBezTo>
                    <a:pt x="189" y="2171"/>
                    <a:pt x="367" y="2181"/>
                    <a:pt x="556" y="2181"/>
                  </a:cubicBezTo>
                  <a:lnTo>
                    <a:pt x="598" y="2181"/>
                  </a:lnTo>
                  <a:lnTo>
                    <a:pt x="6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3" name="Google Shape;11513;p123">
              <a:extLst>
                <a:ext uri="{FF2B5EF4-FFF2-40B4-BE49-F238E27FC236}">
                  <a16:creationId xmlns:a16="http://schemas.microsoft.com/office/drawing/2014/main" id="{08FDEA9B-DEAC-A2BD-330C-15A3479A9AF2}"/>
                </a:ext>
              </a:extLst>
            </p:cNvPr>
            <p:cNvSpPr/>
            <p:nvPr/>
          </p:nvSpPr>
          <p:spPr>
            <a:xfrm>
              <a:off x="-4970201" y="-1223216"/>
              <a:ext cx="40270" cy="154995"/>
            </a:xfrm>
            <a:custGeom>
              <a:avLst/>
              <a:gdLst/>
              <a:ahLst/>
              <a:cxnLst/>
              <a:rect l="l" t="t" r="r" b="b"/>
              <a:pathLst>
                <a:path w="556" h="2140" extrusionOk="0">
                  <a:moveTo>
                    <a:pt x="0" y="1"/>
                  </a:moveTo>
                  <a:lnTo>
                    <a:pt x="31" y="2014"/>
                  </a:lnTo>
                  <a:cubicBezTo>
                    <a:pt x="199" y="2067"/>
                    <a:pt x="378" y="2119"/>
                    <a:pt x="556" y="2140"/>
                  </a:cubicBezTo>
                  <a:lnTo>
                    <a:pt x="545" y="1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4" name="Google Shape;11514;p123">
              <a:extLst>
                <a:ext uri="{FF2B5EF4-FFF2-40B4-BE49-F238E27FC236}">
                  <a16:creationId xmlns:a16="http://schemas.microsoft.com/office/drawing/2014/main" id="{E144DB94-55BE-9228-0B7E-D88AF340EB7A}"/>
                </a:ext>
              </a:extLst>
            </p:cNvPr>
            <p:cNvSpPr/>
            <p:nvPr/>
          </p:nvSpPr>
          <p:spPr>
            <a:xfrm>
              <a:off x="-4911751" y="-1212569"/>
              <a:ext cx="28174" cy="17527"/>
            </a:xfrm>
            <a:custGeom>
              <a:avLst/>
              <a:gdLst/>
              <a:ahLst/>
              <a:cxnLst/>
              <a:rect l="l" t="t" r="r" b="b"/>
              <a:pathLst>
                <a:path w="389" h="242" extrusionOk="0">
                  <a:moveTo>
                    <a:pt x="11" y="1"/>
                  </a:moveTo>
                  <a:lnTo>
                    <a:pt x="0" y="242"/>
                  </a:lnTo>
                  <a:lnTo>
                    <a:pt x="37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5" name="Google Shape;11515;p123">
              <a:extLst>
                <a:ext uri="{FF2B5EF4-FFF2-40B4-BE49-F238E27FC236}">
                  <a16:creationId xmlns:a16="http://schemas.microsoft.com/office/drawing/2014/main" id="{FA90ACBB-9EA5-B775-FD6B-410BE66EB325}"/>
                </a:ext>
              </a:extLst>
            </p:cNvPr>
            <p:cNvSpPr/>
            <p:nvPr/>
          </p:nvSpPr>
          <p:spPr>
            <a:xfrm>
              <a:off x="-4960351" y="-1035628"/>
              <a:ext cx="24336" cy="25132"/>
            </a:xfrm>
            <a:custGeom>
              <a:avLst/>
              <a:gdLst/>
              <a:ahLst/>
              <a:cxnLst/>
              <a:rect l="l" t="t" r="r" b="b"/>
              <a:pathLst>
                <a:path w="336" h="347" extrusionOk="0">
                  <a:moveTo>
                    <a:pt x="0" y="1"/>
                  </a:moveTo>
                  <a:lnTo>
                    <a:pt x="0" y="347"/>
                  </a:lnTo>
                  <a:lnTo>
                    <a:pt x="325" y="347"/>
                  </a:lnTo>
                  <a:lnTo>
                    <a:pt x="33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6" name="Google Shape;11516;p123">
              <a:extLst>
                <a:ext uri="{FF2B5EF4-FFF2-40B4-BE49-F238E27FC236}">
                  <a16:creationId xmlns:a16="http://schemas.microsoft.com/office/drawing/2014/main" id="{FC9903EC-C700-8886-3158-7786BF92BDB4}"/>
                </a:ext>
              </a:extLst>
            </p:cNvPr>
            <p:cNvSpPr/>
            <p:nvPr/>
          </p:nvSpPr>
          <p:spPr>
            <a:xfrm>
              <a:off x="-4967956" y="-1211773"/>
              <a:ext cx="29695" cy="16006"/>
            </a:xfrm>
            <a:custGeom>
              <a:avLst/>
              <a:gdLst/>
              <a:ahLst/>
              <a:cxnLst/>
              <a:rect l="l" t="t" r="r" b="b"/>
              <a:pathLst>
                <a:path w="410" h="221" extrusionOk="0">
                  <a:moveTo>
                    <a:pt x="11" y="0"/>
                  </a:moveTo>
                  <a:lnTo>
                    <a:pt x="0" y="220"/>
                  </a:lnTo>
                  <a:lnTo>
                    <a:pt x="409" y="220"/>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7" name="Google Shape;11517;p123">
              <a:extLst>
                <a:ext uri="{FF2B5EF4-FFF2-40B4-BE49-F238E27FC236}">
                  <a16:creationId xmlns:a16="http://schemas.microsoft.com/office/drawing/2014/main" id="{577364DA-855D-EB1F-11B0-9C2B620645F3}"/>
                </a:ext>
              </a:extLst>
            </p:cNvPr>
            <p:cNvSpPr/>
            <p:nvPr/>
          </p:nvSpPr>
          <p:spPr>
            <a:xfrm>
              <a:off x="-4906464" y="-1026502"/>
              <a:ext cx="5432" cy="9995"/>
            </a:xfrm>
            <a:custGeom>
              <a:avLst/>
              <a:gdLst/>
              <a:ahLst/>
              <a:cxnLst/>
              <a:rect l="l" t="t" r="r" b="b"/>
              <a:pathLst>
                <a:path w="75" h="138" extrusionOk="0">
                  <a:moveTo>
                    <a:pt x="43" y="1"/>
                  </a:moveTo>
                  <a:cubicBezTo>
                    <a:pt x="22" y="1"/>
                    <a:pt x="1" y="32"/>
                    <a:pt x="1" y="74"/>
                  </a:cubicBezTo>
                  <a:cubicBezTo>
                    <a:pt x="1" y="106"/>
                    <a:pt x="22" y="137"/>
                    <a:pt x="43" y="137"/>
                  </a:cubicBezTo>
                  <a:cubicBezTo>
                    <a:pt x="53" y="137"/>
                    <a:pt x="74" y="106"/>
                    <a:pt x="74" y="74"/>
                  </a:cubicBezTo>
                  <a:cubicBezTo>
                    <a:pt x="74" y="32"/>
                    <a:pt x="53"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8" name="Google Shape;11518;p123">
              <a:extLst>
                <a:ext uri="{FF2B5EF4-FFF2-40B4-BE49-F238E27FC236}">
                  <a16:creationId xmlns:a16="http://schemas.microsoft.com/office/drawing/2014/main" id="{D7FC0F8A-0B9D-D684-B0CE-FC2CFFA482A7}"/>
                </a:ext>
              </a:extLst>
            </p:cNvPr>
            <p:cNvSpPr/>
            <p:nvPr/>
          </p:nvSpPr>
          <p:spPr>
            <a:xfrm>
              <a:off x="-4901901" y="-1180701"/>
              <a:ext cx="4635" cy="9995"/>
            </a:xfrm>
            <a:custGeom>
              <a:avLst/>
              <a:gdLst/>
              <a:ahLst/>
              <a:cxnLst/>
              <a:rect l="l" t="t" r="r" b="b"/>
              <a:pathLst>
                <a:path w="64" h="138" extrusionOk="0">
                  <a:moveTo>
                    <a:pt x="32" y="1"/>
                  </a:moveTo>
                  <a:cubicBezTo>
                    <a:pt x="22" y="1"/>
                    <a:pt x="1" y="32"/>
                    <a:pt x="1" y="64"/>
                  </a:cubicBezTo>
                  <a:cubicBezTo>
                    <a:pt x="1" y="106"/>
                    <a:pt x="22" y="137"/>
                    <a:pt x="32" y="137"/>
                  </a:cubicBezTo>
                  <a:cubicBezTo>
                    <a:pt x="53" y="137"/>
                    <a:pt x="64" y="106"/>
                    <a:pt x="64" y="64"/>
                  </a:cubicBezTo>
                  <a:cubicBezTo>
                    <a:pt x="6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9" name="Google Shape;11519;p123">
              <a:extLst>
                <a:ext uri="{FF2B5EF4-FFF2-40B4-BE49-F238E27FC236}">
                  <a16:creationId xmlns:a16="http://schemas.microsoft.com/office/drawing/2014/main" id="{2ECD0446-29F1-7594-D8AF-9543CCD77834}"/>
                </a:ext>
              </a:extLst>
            </p:cNvPr>
            <p:cNvSpPr/>
            <p:nvPr/>
          </p:nvSpPr>
          <p:spPr>
            <a:xfrm>
              <a:off x="-4950500" y="-1059167"/>
              <a:ext cx="5432" cy="12240"/>
            </a:xfrm>
            <a:custGeom>
              <a:avLst/>
              <a:gdLst/>
              <a:ahLst/>
              <a:cxnLst/>
              <a:rect l="l" t="t" r="r" b="b"/>
              <a:pathLst>
                <a:path w="75" h="169" extrusionOk="0">
                  <a:moveTo>
                    <a:pt x="32" y="1"/>
                  </a:moveTo>
                  <a:cubicBezTo>
                    <a:pt x="11" y="1"/>
                    <a:pt x="1" y="43"/>
                    <a:pt x="1" y="85"/>
                  </a:cubicBezTo>
                  <a:cubicBezTo>
                    <a:pt x="1" y="127"/>
                    <a:pt x="11" y="169"/>
                    <a:pt x="32" y="169"/>
                  </a:cubicBezTo>
                  <a:cubicBezTo>
                    <a:pt x="53" y="169"/>
                    <a:pt x="74" y="127"/>
                    <a:pt x="74" y="85"/>
                  </a:cubicBezTo>
                  <a:cubicBezTo>
                    <a:pt x="74" y="43"/>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0" name="Google Shape;11520;p123">
              <a:extLst>
                <a:ext uri="{FF2B5EF4-FFF2-40B4-BE49-F238E27FC236}">
                  <a16:creationId xmlns:a16="http://schemas.microsoft.com/office/drawing/2014/main" id="{2B6BC9E5-B683-833A-69F5-08266376E876}"/>
                </a:ext>
              </a:extLst>
            </p:cNvPr>
            <p:cNvSpPr/>
            <p:nvPr/>
          </p:nvSpPr>
          <p:spPr>
            <a:xfrm>
              <a:off x="-5025681" y="-1160928"/>
              <a:ext cx="47150" cy="161875"/>
            </a:xfrm>
            <a:custGeom>
              <a:avLst/>
              <a:gdLst/>
              <a:ahLst/>
              <a:cxnLst/>
              <a:rect l="l" t="t" r="r" b="b"/>
              <a:pathLst>
                <a:path w="651" h="2235" extrusionOk="0">
                  <a:moveTo>
                    <a:pt x="1" y="1"/>
                  </a:moveTo>
                  <a:lnTo>
                    <a:pt x="32" y="2234"/>
                  </a:lnTo>
                  <a:lnTo>
                    <a:pt x="651" y="2234"/>
                  </a:lnTo>
                  <a:lnTo>
                    <a:pt x="651" y="1"/>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1" name="Google Shape;11521;p123">
              <a:extLst>
                <a:ext uri="{FF2B5EF4-FFF2-40B4-BE49-F238E27FC236}">
                  <a16:creationId xmlns:a16="http://schemas.microsoft.com/office/drawing/2014/main" id="{D7E2B218-E19C-A6BA-CEAC-C14E23B72337}"/>
                </a:ext>
              </a:extLst>
            </p:cNvPr>
            <p:cNvSpPr/>
            <p:nvPr/>
          </p:nvSpPr>
          <p:spPr>
            <a:xfrm>
              <a:off x="-5091011" y="-1204240"/>
              <a:ext cx="59318" cy="205187"/>
            </a:xfrm>
            <a:custGeom>
              <a:avLst/>
              <a:gdLst/>
              <a:ahLst/>
              <a:cxnLst/>
              <a:rect l="l" t="t" r="r" b="b"/>
              <a:pathLst>
                <a:path w="819" h="2833" extrusionOk="0">
                  <a:moveTo>
                    <a:pt x="756" y="1"/>
                  </a:moveTo>
                  <a:lnTo>
                    <a:pt x="1" y="43"/>
                  </a:lnTo>
                  <a:lnTo>
                    <a:pt x="1" y="2832"/>
                  </a:lnTo>
                  <a:lnTo>
                    <a:pt x="819" y="2832"/>
                  </a:lnTo>
                  <a:lnTo>
                    <a:pt x="756" y="1"/>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2" name="Google Shape;11522;p123">
              <a:extLst>
                <a:ext uri="{FF2B5EF4-FFF2-40B4-BE49-F238E27FC236}">
                  <a16:creationId xmlns:a16="http://schemas.microsoft.com/office/drawing/2014/main" id="{BFE1D697-B3E5-5E10-1D22-FDDDCDB29CE8}"/>
                </a:ext>
              </a:extLst>
            </p:cNvPr>
            <p:cNvSpPr/>
            <p:nvPr/>
          </p:nvSpPr>
          <p:spPr>
            <a:xfrm>
              <a:off x="-5025681" y="-1160928"/>
              <a:ext cx="47150" cy="82857"/>
            </a:xfrm>
            <a:custGeom>
              <a:avLst/>
              <a:gdLst/>
              <a:ahLst/>
              <a:cxnLst/>
              <a:rect l="l" t="t" r="r" b="b"/>
              <a:pathLst>
                <a:path w="651" h="1144" extrusionOk="0">
                  <a:moveTo>
                    <a:pt x="1" y="1"/>
                  </a:moveTo>
                  <a:lnTo>
                    <a:pt x="21" y="1144"/>
                  </a:lnTo>
                  <a:cubicBezTo>
                    <a:pt x="231" y="1091"/>
                    <a:pt x="441" y="1028"/>
                    <a:pt x="651" y="955"/>
                  </a:cubicBezTo>
                  <a:lnTo>
                    <a:pt x="651"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3" name="Google Shape;11523;p123">
              <a:extLst>
                <a:ext uri="{FF2B5EF4-FFF2-40B4-BE49-F238E27FC236}">
                  <a16:creationId xmlns:a16="http://schemas.microsoft.com/office/drawing/2014/main" id="{A3591375-01C2-D1EE-4228-D06ACDDF7F3B}"/>
                </a:ext>
              </a:extLst>
            </p:cNvPr>
            <p:cNvSpPr/>
            <p:nvPr/>
          </p:nvSpPr>
          <p:spPr>
            <a:xfrm>
              <a:off x="-5091011" y="-1204240"/>
              <a:ext cx="57797" cy="136816"/>
            </a:xfrm>
            <a:custGeom>
              <a:avLst/>
              <a:gdLst/>
              <a:ahLst/>
              <a:cxnLst/>
              <a:rect l="l" t="t" r="r" b="b"/>
              <a:pathLst>
                <a:path w="798" h="1889" extrusionOk="0">
                  <a:moveTo>
                    <a:pt x="756" y="1"/>
                  </a:moveTo>
                  <a:lnTo>
                    <a:pt x="1" y="43"/>
                  </a:lnTo>
                  <a:lnTo>
                    <a:pt x="1" y="1888"/>
                  </a:lnTo>
                  <a:cubicBezTo>
                    <a:pt x="263" y="1857"/>
                    <a:pt x="535" y="1815"/>
                    <a:pt x="798" y="1763"/>
                  </a:cubicBezTo>
                  <a:lnTo>
                    <a:pt x="756" y="1"/>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4" name="Google Shape;11524;p123">
              <a:extLst>
                <a:ext uri="{FF2B5EF4-FFF2-40B4-BE49-F238E27FC236}">
                  <a16:creationId xmlns:a16="http://schemas.microsoft.com/office/drawing/2014/main" id="{6F557976-F0FD-D382-A48F-8D9179BB28DD}"/>
                </a:ext>
              </a:extLst>
            </p:cNvPr>
            <p:cNvSpPr/>
            <p:nvPr/>
          </p:nvSpPr>
          <p:spPr>
            <a:xfrm>
              <a:off x="-5083406" y="-1192796"/>
              <a:ext cx="39545" cy="13689"/>
            </a:xfrm>
            <a:custGeom>
              <a:avLst/>
              <a:gdLst/>
              <a:ahLst/>
              <a:cxnLst/>
              <a:rect l="l" t="t" r="r" b="b"/>
              <a:pathLst>
                <a:path w="546" h="189" extrusionOk="0">
                  <a:moveTo>
                    <a:pt x="1" y="0"/>
                  </a:moveTo>
                  <a:lnTo>
                    <a:pt x="1" y="189"/>
                  </a:lnTo>
                  <a:lnTo>
                    <a:pt x="546" y="189"/>
                  </a:lnTo>
                  <a:lnTo>
                    <a:pt x="5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5" name="Google Shape;11525;p123">
              <a:extLst>
                <a:ext uri="{FF2B5EF4-FFF2-40B4-BE49-F238E27FC236}">
                  <a16:creationId xmlns:a16="http://schemas.microsoft.com/office/drawing/2014/main" id="{1BA226C8-8F56-42E4-228B-B5A5680BDF88}"/>
                </a:ext>
              </a:extLst>
            </p:cNvPr>
            <p:cNvSpPr/>
            <p:nvPr/>
          </p:nvSpPr>
          <p:spPr>
            <a:xfrm>
              <a:off x="-5083406" y="-1170054"/>
              <a:ext cx="39545" cy="13761"/>
            </a:xfrm>
            <a:custGeom>
              <a:avLst/>
              <a:gdLst/>
              <a:ahLst/>
              <a:cxnLst/>
              <a:rect l="l" t="t" r="r" b="b"/>
              <a:pathLst>
                <a:path w="546" h="190" extrusionOk="0">
                  <a:moveTo>
                    <a:pt x="1" y="1"/>
                  </a:moveTo>
                  <a:lnTo>
                    <a:pt x="1" y="190"/>
                  </a:lnTo>
                  <a:lnTo>
                    <a:pt x="546" y="190"/>
                  </a:lnTo>
                  <a:lnTo>
                    <a:pt x="5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6" name="Google Shape;11526;p123">
              <a:extLst>
                <a:ext uri="{FF2B5EF4-FFF2-40B4-BE49-F238E27FC236}">
                  <a16:creationId xmlns:a16="http://schemas.microsoft.com/office/drawing/2014/main" id="{375FEAD7-E7B5-A348-589A-4F7F8F8E5BAC}"/>
                </a:ext>
              </a:extLst>
            </p:cNvPr>
            <p:cNvSpPr/>
            <p:nvPr/>
          </p:nvSpPr>
          <p:spPr>
            <a:xfrm>
              <a:off x="-5081885" y="-1022663"/>
              <a:ext cx="44905" cy="12168"/>
            </a:xfrm>
            <a:custGeom>
              <a:avLst/>
              <a:gdLst/>
              <a:ahLst/>
              <a:cxnLst/>
              <a:rect l="l" t="t" r="r" b="b"/>
              <a:pathLst>
                <a:path w="620" h="168" extrusionOk="0">
                  <a:moveTo>
                    <a:pt x="1" y="0"/>
                  </a:moveTo>
                  <a:lnTo>
                    <a:pt x="1" y="168"/>
                  </a:lnTo>
                  <a:lnTo>
                    <a:pt x="619" y="16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7" name="Google Shape;11527;p123">
              <a:extLst>
                <a:ext uri="{FF2B5EF4-FFF2-40B4-BE49-F238E27FC236}">
                  <a16:creationId xmlns:a16="http://schemas.microsoft.com/office/drawing/2014/main" id="{81352041-56AE-E0E7-50B8-733B815297D4}"/>
                </a:ext>
              </a:extLst>
            </p:cNvPr>
            <p:cNvSpPr/>
            <p:nvPr/>
          </p:nvSpPr>
          <p:spPr>
            <a:xfrm>
              <a:off x="-5015034" y="-1152599"/>
              <a:ext cx="31941" cy="23684"/>
            </a:xfrm>
            <a:custGeom>
              <a:avLst/>
              <a:gdLst/>
              <a:ahLst/>
              <a:cxnLst/>
              <a:rect l="l" t="t" r="r" b="b"/>
              <a:pathLst>
                <a:path w="441" h="327" extrusionOk="0">
                  <a:moveTo>
                    <a:pt x="0" y="1"/>
                  </a:moveTo>
                  <a:lnTo>
                    <a:pt x="0" y="295"/>
                  </a:lnTo>
                  <a:lnTo>
                    <a:pt x="441" y="326"/>
                  </a:lnTo>
                  <a:lnTo>
                    <a:pt x="430" y="3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8" name="Google Shape;11528;p123">
              <a:extLst>
                <a:ext uri="{FF2B5EF4-FFF2-40B4-BE49-F238E27FC236}">
                  <a16:creationId xmlns:a16="http://schemas.microsoft.com/office/drawing/2014/main" id="{8C528FF3-874D-DCF1-C750-BC411E8178D7}"/>
                </a:ext>
              </a:extLst>
            </p:cNvPr>
            <p:cNvSpPr/>
            <p:nvPr/>
          </p:nvSpPr>
          <p:spPr>
            <a:xfrm>
              <a:off x="-5014310" y="-1025705"/>
              <a:ext cx="30492" cy="22815"/>
            </a:xfrm>
            <a:custGeom>
              <a:avLst/>
              <a:gdLst/>
              <a:ahLst/>
              <a:cxnLst/>
              <a:rect l="l" t="t" r="r" b="b"/>
              <a:pathLst>
                <a:path w="421" h="315" extrusionOk="0">
                  <a:moveTo>
                    <a:pt x="1" y="0"/>
                  </a:moveTo>
                  <a:lnTo>
                    <a:pt x="11" y="283"/>
                  </a:lnTo>
                  <a:lnTo>
                    <a:pt x="420" y="315"/>
                  </a:lnTo>
                  <a:lnTo>
                    <a:pt x="420" y="315"/>
                  </a:lnTo>
                  <a:lnTo>
                    <a:pt x="410"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9" name="Google Shape;11529;p123">
              <a:extLst>
                <a:ext uri="{FF2B5EF4-FFF2-40B4-BE49-F238E27FC236}">
                  <a16:creationId xmlns:a16="http://schemas.microsoft.com/office/drawing/2014/main" id="{CBB0A22D-7D73-4ECB-405E-2E2CC4B03253}"/>
                </a:ext>
              </a:extLst>
            </p:cNvPr>
            <p:cNvSpPr/>
            <p:nvPr/>
          </p:nvSpPr>
          <p:spPr>
            <a:xfrm>
              <a:off x="-4374046" y="-1222419"/>
              <a:ext cx="52510" cy="223366"/>
            </a:xfrm>
            <a:custGeom>
              <a:avLst/>
              <a:gdLst/>
              <a:ahLst/>
              <a:cxnLst/>
              <a:rect l="l" t="t" r="r" b="b"/>
              <a:pathLst>
                <a:path w="725" h="3084" extrusionOk="0">
                  <a:moveTo>
                    <a:pt x="148" y="0"/>
                  </a:moveTo>
                  <a:lnTo>
                    <a:pt x="1" y="3083"/>
                  </a:lnTo>
                  <a:lnTo>
                    <a:pt x="703" y="3083"/>
                  </a:lnTo>
                  <a:lnTo>
                    <a:pt x="724"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0" name="Google Shape;11530;p123">
              <a:extLst>
                <a:ext uri="{FF2B5EF4-FFF2-40B4-BE49-F238E27FC236}">
                  <a16:creationId xmlns:a16="http://schemas.microsoft.com/office/drawing/2014/main" id="{3582E976-ABCE-9FDE-FC2D-83FB0F770FBF}"/>
                </a:ext>
              </a:extLst>
            </p:cNvPr>
            <p:cNvSpPr/>
            <p:nvPr/>
          </p:nvSpPr>
          <p:spPr>
            <a:xfrm>
              <a:off x="-4422645" y="-1222419"/>
              <a:ext cx="46426" cy="223366"/>
            </a:xfrm>
            <a:custGeom>
              <a:avLst/>
              <a:gdLst/>
              <a:ahLst/>
              <a:cxnLst/>
              <a:rect l="l" t="t" r="r" b="b"/>
              <a:pathLst>
                <a:path w="641" h="3084" extrusionOk="0">
                  <a:moveTo>
                    <a:pt x="1" y="0"/>
                  </a:moveTo>
                  <a:lnTo>
                    <a:pt x="64" y="3083"/>
                  </a:lnTo>
                  <a:lnTo>
                    <a:pt x="640" y="3083"/>
                  </a:lnTo>
                  <a:lnTo>
                    <a:pt x="619"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1" name="Google Shape;11531;p123">
              <a:extLst>
                <a:ext uri="{FF2B5EF4-FFF2-40B4-BE49-F238E27FC236}">
                  <a16:creationId xmlns:a16="http://schemas.microsoft.com/office/drawing/2014/main" id="{DBEE7C6B-DA1C-BF0F-AB4A-4A718EF81E86}"/>
                </a:ext>
              </a:extLst>
            </p:cNvPr>
            <p:cNvSpPr/>
            <p:nvPr/>
          </p:nvSpPr>
          <p:spPr>
            <a:xfrm>
              <a:off x="-4279093" y="-1204240"/>
              <a:ext cx="45629" cy="205187"/>
            </a:xfrm>
            <a:custGeom>
              <a:avLst/>
              <a:gdLst/>
              <a:ahLst/>
              <a:cxnLst/>
              <a:rect l="l" t="t" r="r" b="b"/>
              <a:pathLst>
                <a:path w="630" h="2833" extrusionOk="0">
                  <a:moveTo>
                    <a:pt x="630" y="1"/>
                  </a:moveTo>
                  <a:lnTo>
                    <a:pt x="63" y="43"/>
                  </a:lnTo>
                  <a:lnTo>
                    <a:pt x="1" y="2832"/>
                  </a:lnTo>
                  <a:lnTo>
                    <a:pt x="609" y="2832"/>
                  </a:lnTo>
                  <a:lnTo>
                    <a:pt x="630"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2" name="Google Shape;11532;p123">
              <a:extLst>
                <a:ext uri="{FF2B5EF4-FFF2-40B4-BE49-F238E27FC236}">
                  <a16:creationId xmlns:a16="http://schemas.microsoft.com/office/drawing/2014/main" id="{A3541B2A-5505-6D8D-2341-8DB4B1CC626E}"/>
                </a:ext>
              </a:extLst>
            </p:cNvPr>
            <p:cNvSpPr/>
            <p:nvPr/>
          </p:nvSpPr>
          <p:spPr>
            <a:xfrm>
              <a:off x="-4315524" y="-1222419"/>
              <a:ext cx="32737" cy="158037"/>
            </a:xfrm>
            <a:custGeom>
              <a:avLst/>
              <a:gdLst/>
              <a:ahLst/>
              <a:cxnLst/>
              <a:rect l="l" t="t" r="r" b="b"/>
              <a:pathLst>
                <a:path w="452" h="2182" extrusionOk="0">
                  <a:moveTo>
                    <a:pt x="74" y="0"/>
                  </a:moveTo>
                  <a:lnTo>
                    <a:pt x="0" y="2181"/>
                  </a:lnTo>
                  <a:cubicBezTo>
                    <a:pt x="147" y="2181"/>
                    <a:pt x="294" y="2171"/>
                    <a:pt x="441" y="2150"/>
                  </a:cubicBezTo>
                  <a:lnTo>
                    <a:pt x="4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3" name="Google Shape;11533;p123">
              <a:extLst>
                <a:ext uri="{FF2B5EF4-FFF2-40B4-BE49-F238E27FC236}">
                  <a16:creationId xmlns:a16="http://schemas.microsoft.com/office/drawing/2014/main" id="{53771ADE-922B-962C-3DDE-077501CB1A8A}"/>
                </a:ext>
              </a:extLst>
            </p:cNvPr>
            <p:cNvSpPr/>
            <p:nvPr/>
          </p:nvSpPr>
          <p:spPr>
            <a:xfrm>
              <a:off x="-4371004" y="-1222419"/>
              <a:ext cx="49468" cy="158037"/>
            </a:xfrm>
            <a:custGeom>
              <a:avLst/>
              <a:gdLst/>
              <a:ahLst/>
              <a:cxnLst/>
              <a:rect l="l" t="t" r="r" b="b"/>
              <a:pathLst>
                <a:path w="683" h="2182" extrusionOk="0">
                  <a:moveTo>
                    <a:pt x="106" y="0"/>
                  </a:moveTo>
                  <a:lnTo>
                    <a:pt x="1" y="2139"/>
                  </a:lnTo>
                  <a:cubicBezTo>
                    <a:pt x="210" y="2171"/>
                    <a:pt x="410" y="2181"/>
                    <a:pt x="619" y="2181"/>
                  </a:cubicBezTo>
                  <a:lnTo>
                    <a:pt x="661" y="2181"/>
                  </a:lnTo>
                  <a:lnTo>
                    <a:pt x="6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4" name="Google Shape;11534;p123">
              <a:extLst>
                <a:ext uri="{FF2B5EF4-FFF2-40B4-BE49-F238E27FC236}">
                  <a16:creationId xmlns:a16="http://schemas.microsoft.com/office/drawing/2014/main" id="{3539DC75-0AE6-E76B-3961-3BFFF1C39FF4}"/>
                </a:ext>
              </a:extLst>
            </p:cNvPr>
            <p:cNvSpPr/>
            <p:nvPr/>
          </p:nvSpPr>
          <p:spPr>
            <a:xfrm>
              <a:off x="-4422645" y="-1223216"/>
              <a:ext cx="45629" cy="154995"/>
            </a:xfrm>
            <a:custGeom>
              <a:avLst/>
              <a:gdLst/>
              <a:ahLst/>
              <a:cxnLst/>
              <a:rect l="l" t="t" r="r" b="b"/>
              <a:pathLst>
                <a:path w="630" h="2140" extrusionOk="0">
                  <a:moveTo>
                    <a:pt x="1" y="1"/>
                  </a:moveTo>
                  <a:lnTo>
                    <a:pt x="43" y="2014"/>
                  </a:lnTo>
                  <a:cubicBezTo>
                    <a:pt x="231" y="2067"/>
                    <a:pt x="431" y="2119"/>
                    <a:pt x="630" y="2140"/>
                  </a:cubicBezTo>
                  <a:lnTo>
                    <a:pt x="619" y="1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5" name="Google Shape;11535;p123">
              <a:extLst>
                <a:ext uri="{FF2B5EF4-FFF2-40B4-BE49-F238E27FC236}">
                  <a16:creationId xmlns:a16="http://schemas.microsoft.com/office/drawing/2014/main" id="{A9E8A6F5-4CA3-B144-1263-7D8C10BC8A48}"/>
                </a:ext>
              </a:extLst>
            </p:cNvPr>
            <p:cNvSpPr/>
            <p:nvPr/>
          </p:nvSpPr>
          <p:spPr>
            <a:xfrm>
              <a:off x="-4277572" y="-1204240"/>
              <a:ext cx="44108" cy="136816"/>
            </a:xfrm>
            <a:custGeom>
              <a:avLst/>
              <a:gdLst/>
              <a:ahLst/>
              <a:cxnLst/>
              <a:rect l="l" t="t" r="r" b="b"/>
              <a:pathLst>
                <a:path w="609" h="1889" extrusionOk="0">
                  <a:moveTo>
                    <a:pt x="609" y="1"/>
                  </a:moveTo>
                  <a:lnTo>
                    <a:pt x="42" y="43"/>
                  </a:lnTo>
                  <a:lnTo>
                    <a:pt x="1" y="1888"/>
                  </a:lnTo>
                  <a:cubicBezTo>
                    <a:pt x="200" y="1857"/>
                    <a:pt x="399" y="1815"/>
                    <a:pt x="598" y="1763"/>
                  </a:cubicBezTo>
                  <a:lnTo>
                    <a:pt x="6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6" name="Google Shape;11536;p123">
              <a:extLst>
                <a:ext uri="{FF2B5EF4-FFF2-40B4-BE49-F238E27FC236}">
                  <a16:creationId xmlns:a16="http://schemas.microsoft.com/office/drawing/2014/main" id="{C3AB729F-B961-1E9C-6621-9A2434E2AA44}"/>
                </a:ext>
              </a:extLst>
            </p:cNvPr>
            <p:cNvSpPr/>
            <p:nvPr/>
          </p:nvSpPr>
          <p:spPr>
            <a:xfrm>
              <a:off x="-4269243" y="-1192796"/>
              <a:ext cx="29695" cy="13689"/>
            </a:xfrm>
            <a:custGeom>
              <a:avLst/>
              <a:gdLst/>
              <a:ahLst/>
              <a:cxnLst/>
              <a:rect l="l" t="t" r="r" b="b"/>
              <a:pathLst>
                <a:path w="410" h="189" extrusionOk="0">
                  <a:moveTo>
                    <a:pt x="1" y="0"/>
                  </a:moveTo>
                  <a:lnTo>
                    <a:pt x="1" y="189"/>
                  </a:lnTo>
                  <a:lnTo>
                    <a:pt x="399" y="189"/>
                  </a:lnTo>
                  <a:lnTo>
                    <a:pt x="41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7" name="Google Shape;11537;p123">
              <a:extLst>
                <a:ext uri="{FF2B5EF4-FFF2-40B4-BE49-F238E27FC236}">
                  <a16:creationId xmlns:a16="http://schemas.microsoft.com/office/drawing/2014/main" id="{28229DA4-14D2-F1ED-57B8-3F8A349AE3C6}"/>
                </a:ext>
              </a:extLst>
            </p:cNvPr>
            <p:cNvSpPr/>
            <p:nvPr/>
          </p:nvSpPr>
          <p:spPr>
            <a:xfrm>
              <a:off x="-4269967" y="-1170054"/>
              <a:ext cx="29695" cy="13761"/>
            </a:xfrm>
            <a:custGeom>
              <a:avLst/>
              <a:gdLst/>
              <a:ahLst/>
              <a:cxnLst/>
              <a:rect l="l" t="t" r="r" b="b"/>
              <a:pathLst>
                <a:path w="410" h="190" extrusionOk="0">
                  <a:moveTo>
                    <a:pt x="11" y="1"/>
                  </a:moveTo>
                  <a:lnTo>
                    <a:pt x="0" y="190"/>
                  </a:lnTo>
                  <a:lnTo>
                    <a:pt x="409" y="190"/>
                  </a:lnTo>
                  <a:lnTo>
                    <a:pt x="4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8" name="Google Shape;11538;p123">
              <a:extLst>
                <a:ext uri="{FF2B5EF4-FFF2-40B4-BE49-F238E27FC236}">
                  <a16:creationId xmlns:a16="http://schemas.microsoft.com/office/drawing/2014/main" id="{6A2D4211-9FC0-71AF-5B7B-66E93A049FC7}"/>
                </a:ext>
              </a:extLst>
            </p:cNvPr>
            <p:cNvSpPr/>
            <p:nvPr/>
          </p:nvSpPr>
          <p:spPr>
            <a:xfrm>
              <a:off x="-4304877" y="-1211048"/>
              <a:ext cx="17527" cy="10719"/>
            </a:xfrm>
            <a:custGeom>
              <a:avLst/>
              <a:gdLst/>
              <a:ahLst/>
              <a:cxnLst/>
              <a:rect l="l" t="t" r="r" b="b"/>
              <a:pathLst>
                <a:path w="242" h="148" extrusionOk="0">
                  <a:moveTo>
                    <a:pt x="0" y="1"/>
                  </a:moveTo>
                  <a:lnTo>
                    <a:pt x="0" y="147"/>
                  </a:lnTo>
                  <a:lnTo>
                    <a:pt x="241" y="147"/>
                  </a:lnTo>
                  <a:lnTo>
                    <a:pt x="2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9" name="Google Shape;11539;p123">
              <a:extLst>
                <a:ext uri="{FF2B5EF4-FFF2-40B4-BE49-F238E27FC236}">
                  <a16:creationId xmlns:a16="http://schemas.microsoft.com/office/drawing/2014/main" id="{552A1DF0-33A3-138D-BA3F-F561BC834CC6}"/>
                </a:ext>
              </a:extLst>
            </p:cNvPr>
            <p:cNvSpPr/>
            <p:nvPr/>
          </p:nvSpPr>
          <p:spPr>
            <a:xfrm>
              <a:off x="-4272285" y="-1022663"/>
              <a:ext cx="33534" cy="12168"/>
            </a:xfrm>
            <a:custGeom>
              <a:avLst/>
              <a:gdLst/>
              <a:ahLst/>
              <a:cxnLst/>
              <a:rect l="l" t="t" r="r" b="b"/>
              <a:pathLst>
                <a:path w="463" h="168" extrusionOk="0">
                  <a:moveTo>
                    <a:pt x="1" y="0"/>
                  </a:moveTo>
                  <a:lnTo>
                    <a:pt x="1" y="168"/>
                  </a:lnTo>
                  <a:lnTo>
                    <a:pt x="462" y="168"/>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0" name="Google Shape;11540;p123">
              <a:extLst>
                <a:ext uri="{FF2B5EF4-FFF2-40B4-BE49-F238E27FC236}">
                  <a16:creationId xmlns:a16="http://schemas.microsoft.com/office/drawing/2014/main" id="{ED92EF83-3EF5-8347-D100-90433FB90B26}"/>
                </a:ext>
              </a:extLst>
            </p:cNvPr>
            <p:cNvSpPr/>
            <p:nvPr/>
          </p:nvSpPr>
          <p:spPr>
            <a:xfrm>
              <a:off x="-4301908" y="-1024184"/>
              <a:ext cx="5432" cy="9923"/>
            </a:xfrm>
            <a:custGeom>
              <a:avLst/>
              <a:gdLst/>
              <a:ahLst/>
              <a:cxnLst/>
              <a:rect l="l" t="t" r="r" b="b"/>
              <a:pathLst>
                <a:path w="75" h="137" extrusionOk="0">
                  <a:moveTo>
                    <a:pt x="43" y="0"/>
                  </a:moveTo>
                  <a:cubicBezTo>
                    <a:pt x="22" y="0"/>
                    <a:pt x="1" y="32"/>
                    <a:pt x="1" y="63"/>
                  </a:cubicBezTo>
                  <a:cubicBezTo>
                    <a:pt x="1" y="105"/>
                    <a:pt x="22" y="137"/>
                    <a:pt x="43" y="137"/>
                  </a:cubicBezTo>
                  <a:cubicBezTo>
                    <a:pt x="53" y="137"/>
                    <a:pt x="74" y="105"/>
                    <a:pt x="74" y="63"/>
                  </a:cubicBezTo>
                  <a:cubicBezTo>
                    <a:pt x="74"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1" name="Google Shape;11541;p123">
              <a:extLst>
                <a:ext uri="{FF2B5EF4-FFF2-40B4-BE49-F238E27FC236}">
                  <a16:creationId xmlns:a16="http://schemas.microsoft.com/office/drawing/2014/main" id="{DD665A6B-BD2F-6DE0-B184-BD5E009D81A6}"/>
                </a:ext>
              </a:extLst>
            </p:cNvPr>
            <p:cNvSpPr/>
            <p:nvPr/>
          </p:nvSpPr>
          <p:spPr>
            <a:xfrm>
              <a:off x="-4356591" y="-1212569"/>
              <a:ext cx="30492" cy="17527"/>
            </a:xfrm>
            <a:custGeom>
              <a:avLst/>
              <a:gdLst/>
              <a:ahLst/>
              <a:cxnLst/>
              <a:rect l="l" t="t" r="r" b="b"/>
              <a:pathLst>
                <a:path w="421" h="242" extrusionOk="0">
                  <a:moveTo>
                    <a:pt x="1" y="1"/>
                  </a:moveTo>
                  <a:lnTo>
                    <a:pt x="1" y="242"/>
                  </a:lnTo>
                  <a:lnTo>
                    <a:pt x="420" y="242"/>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2" name="Google Shape;11542;p123">
              <a:extLst>
                <a:ext uri="{FF2B5EF4-FFF2-40B4-BE49-F238E27FC236}">
                  <a16:creationId xmlns:a16="http://schemas.microsoft.com/office/drawing/2014/main" id="{36A7659A-4280-E543-DB2D-00BB1A0C4A80}"/>
                </a:ext>
              </a:extLst>
            </p:cNvPr>
            <p:cNvSpPr/>
            <p:nvPr/>
          </p:nvSpPr>
          <p:spPr>
            <a:xfrm>
              <a:off x="-4411274" y="-1035628"/>
              <a:ext cx="27450" cy="25132"/>
            </a:xfrm>
            <a:custGeom>
              <a:avLst/>
              <a:gdLst/>
              <a:ahLst/>
              <a:cxnLst/>
              <a:rect l="l" t="t" r="r" b="b"/>
              <a:pathLst>
                <a:path w="379" h="347" extrusionOk="0">
                  <a:moveTo>
                    <a:pt x="1" y="1"/>
                  </a:moveTo>
                  <a:lnTo>
                    <a:pt x="1" y="347"/>
                  </a:lnTo>
                  <a:lnTo>
                    <a:pt x="368" y="347"/>
                  </a:lnTo>
                  <a:lnTo>
                    <a:pt x="37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3" name="Google Shape;11543;p123">
              <a:extLst>
                <a:ext uri="{FF2B5EF4-FFF2-40B4-BE49-F238E27FC236}">
                  <a16:creationId xmlns:a16="http://schemas.microsoft.com/office/drawing/2014/main" id="{6ADA5321-605F-5D05-A222-055AF40B0CA4}"/>
                </a:ext>
              </a:extLst>
            </p:cNvPr>
            <p:cNvSpPr/>
            <p:nvPr/>
          </p:nvSpPr>
          <p:spPr>
            <a:xfrm>
              <a:off x="-4418806" y="-1211773"/>
              <a:ext cx="32665" cy="16006"/>
            </a:xfrm>
            <a:custGeom>
              <a:avLst/>
              <a:gdLst/>
              <a:ahLst/>
              <a:cxnLst/>
              <a:rect l="l" t="t" r="r" b="b"/>
              <a:pathLst>
                <a:path w="451" h="221" extrusionOk="0">
                  <a:moveTo>
                    <a:pt x="0" y="0"/>
                  </a:moveTo>
                  <a:lnTo>
                    <a:pt x="0" y="220"/>
                  </a:lnTo>
                  <a:lnTo>
                    <a:pt x="441" y="220"/>
                  </a:lnTo>
                  <a:lnTo>
                    <a:pt x="45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4" name="Google Shape;11544;p123">
              <a:extLst>
                <a:ext uri="{FF2B5EF4-FFF2-40B4-BE49-F238E27FC236}">
                  <a16:creationId xmlns:a16="http://schemas.microsoft.com/office/drawing/2014/main" id="{E3472EC3-A814-76AE-EDD3-6743225A9555}"/>
                </a:ext>
              </a:extLst>
            </p:cNvPr>
            <p:cNvSpPr/>
            <p:nvPr/>
          </p:nvSpPr>
          <p:spPr>
            <a:xfrm>
              <a:off x="-4350507" y="-1026502"/>
              <a:ext cx="5432" cy="9995"/>
            </a:xfrm>
            <a:custGeom>
              <a:avLst/>
              <a:gdLst/>
              <a:ahLst/>
              <a:cxnLst/>
              <a:rect l="l" t="t" r="r" b="b"/>
              <a:pathLst>
                <a:path w="75" h="138" extrusionOk="0">
                  <a:moveTo>
                    <a:pt x="43" y="1"/>
                  </a:moveTo>
                  <a:cubicBezTo>
                    <a:pt x="22" y="1"/>
                    <a:pt x="1" y="32"/>
                    <a:pt x="1" y="74"/>
                  </a:cubicBezTo>
                  <a:cubicBezTo>
                    <a:pt x="1" y="106"/>
                    <a:pt x="22" y="137"/>
                    <a:pt x="43" y="137"/>
                  </a:cubicBezTo>
                  <a:cubicBezTo>
                    <a:pt x="64" y="137"/>
                    <a:pt x="74" y="106"/>
                    <a:pt x="74" y="74"/>
                  </a:cubicBezTo>
                  <a:cubicBezTo>
                    <a:pt x="74" y="32"/>
                    <a:pt x="6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5" name="Google Shape;11545;p123">
              <a:extLst>
                <a:ext uri="{FF2B5EF4-FFF2-40B4-BE49-F238E27FC236}">
                  <a16:creationId xmlns:a16="http://schemas.microsoft.com/office/drawing/2014/main" id="{26F94E3C-9CF4-5821-A3A8-1362160C0265}"/>
                </a:ext>
              </a:extLst>
            </p:cNvPr>
            <p:cNvSpPr/>
            <p:nvPr/>
          </p:nvSpPr>
          <p:spPr>
            <a:xfrm>
              <a:off x="-4345944" y="-1180701"/>
              <a:ext cx="5432" cy="9995"/>
            </a:xfrm>
            <a:custGeom>
              <a:avLst/>
              <a:gdLst/>
              <a:ahLst/>
              <a:cxnLst/>
              <a:rect l="l" t="t" r="r" b="b"/>
              <a:pathLst>
                <a:path w="75" h="138" extrusionOk="0">
                  <a:moveTo>
                    <a:pt x="43" y="1"/>
                  </a:moveTo>
                  <a:cubicBezTo>
                    <a:pt x="22" y="1"/>
                    <a:pt x="1" y="32"/>
                    <a:pt x="1" y="64"/>
                  </a:cubicBezTo>
                  <a:cubicBezTo>
                    <a:pt x="1" y="106"/>
                    <a:pt x="22" y="137"/>
                    <a:pt x="43" y="137"/>
                  </a:cubicBezTo>
                  <a:cubicBezTo>
                    <a:pt x="64" y="137"/>
                    <a:pt x="74" y="106"/>
                    <a:pt x="74" y="64"/>
                  </a:cubicBezTo>
                  <a:cubicBezTo>
                    <a:pt x="74" y="32"/>
                    <a:pt x="6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6" name="Google Shape;11546;p123">
              <a:extLst>
                <a:ext uri="{FF2B5EF4-FFF2-40B4-BE49-F238E27FC236}">
                  <a16:creationId xmlns:a16="http://schemas.microsoft.com/office/drawing/2014/main" id="{BC986B08-A94C-6631-550D-27901B941437}"/>
                </a:ext>
              </a:extLst>
            </p:cNvPr>
            <p:cNvSpPr/>
            <p:nvPr/>
          </p:nvSpPr>
          <p:spPr>
            <a:xfrm>
              <a:off x="-4400627" y="-1059167"/>
              <a:ext cx="6156" cy="12240"/>
            </a:xfrm>
            <a:custGeom>
              <a:avLst/>
              <a:gdLst/>
              <a:ahLst/>
              <a:cxnLst/>
              <a:rect l="l" t="t" r="r" b="b"/>
              <a:pathLst>
                <a:path w="85" h="169" extrusionOk="0">
                  <a:moveTo>
                    <a:pt x="43" y="1"/>
                  </a:moveTo>
                  <a:cubicBezTo>
                    <a:pt x="22" y="1"/>
                    <a:pt x="1" y="43"/>
                    <a:pt x="1" y="85"/>
                  </a:cubicBezTo>
                  <a:cubicBezTo>
                    <a:pt x="1" y="127"/>
                    <a:pt x="22" y="169"/>
                    <a:pt x="43" y="169"/>
                  </a:cubicBezTo>
                  <a:cubicBezTo>
                    <a:pt x="74" y="169"/>
                    <a:pt x="85" y="127"/>
                    <a:pt x="85" y="85"/>
                  </a:cubicBezTo>
                  <a:cubicBezTo>
                    <a:pt x="85" y="43"/>
                    <a:pt x="7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7" name="Google Shape;11547;p123">
              <a:extLst>
                <a:ext uri="{FF2B5EF4-FFF2-40B4-BE49-F238E27FC236}">
                  <a16:creationId xmlns:a16="http://schemas.microsoft.com/office/drawing/2014/main" id="{FA79E40A-0D82-EBFA-E639-F76B2AFCE185}"/>
                </a:ext>
              </a:extLst>
            </p:cNvPr>
            <p:cNvSpPr/>
            <p:nvPr/>
          </p:nvSpPr>
          <p:spPr>
            <a:xfrm>
              <a:off x="-4613276" y="-1222419"/>
              <a:ext cx="49468" cy="223366"/>
            </a:xfrm>
            <a:custGeom>
              <a:avLst/>
              <a:gdLst/>
              <a:ahLst/>
              <a:cxnLst/>
              <a:rect l="l" t="t" r="r" b="b"/>
              <a:pathLst>
                <a:path w="683" h="3084" extrusionOk="0">
                  <a:moveTo>
                    <a:pt x="43" y="0"/>
                  </a:moveTo>
                  <a:lnTo>
                    <a:pt x="1" y="3083"/>
                  </a:lnTo>
                  <a:lnTo>
                    <a:pt x="682" y="3083"/>
                  </a:lnTo>
                  <a:lnTo>
                    <a:pt x="598"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8" name="Google Shape;11548;p123">
              <a:extLst>
                <a:ext uri="{FF2B5EF4-FFF2-40B4-BE49-F238E27FC236}">
                  <a16:creationId xmlns:a16="http://schemas.microsoft.com/office/drawing/2014/main" id="{369B0713-E052-486B-6B2A-6C91FD871D33}"/>
                </a:ext>
              </a:extLst>
            </p:cNvPr>
            <p:cNvSpPr/>
            <p:nvPr/>
          </p:nvSpPr>
          <p:spPr>
            <a:xfrm>
              <a:off x="-4484136" y="-1160928"/>
              <a:ext cx="53234" cy="161875"/>
            </a:xfrm>
            <a:custGeom>
              <a:avLst/>
              <a:gdLst/>
              <a:ahLst/>
              <a:cxnLst/>
              <a:rect l="l" t="t" r="r" b="b"/>
              <a:pathLst>
                <a:path w="735" h="2235" extrusionOk="0">
                  <a:moveTo>
                    <a:pt x="0" y="1"/>
                  </a:moveTo>
                  <a:lnTo>
                    <a:pt x="42" y="2234"/>
                  </a:lnTo>
                  <a:lnTo>
                    <a:pt x="724" y="2234"/>
                  </a:lnTo>
                  <a:lnTo>
                    <a:pt x="73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9" name="Google Shape;11549;p123">
              <a:extLst>
                <a:ext uri="{FF2B5EF4-FFF2-40B4-BE49-F238E27FC236}">
                  <a16:creationId xmlns:a16="http://schemas.microsoft.com/office/drawing/2014/main" id="{6C1A9C78-55CA-F68A-0666-2DD47322712A}"/>
                </a:ext>
              </a:extLst>
            </p:cNvPr>
            <p:cNvSpPr/>
            <p:nvPr/>
          </p:nvSpPr>
          <p:spPr>
            <a:xfrm>
              <a:off x="-4697582" y="-1222419"/>
              <a:ext cx="75252" cy="223366"/>
            </a:xfrm>
            <a:custGeom>
              <a:avLst/>
              <a:gdLst/>
              <a:ahLst/>
              <a:cxnLst/>
              <a:rect l="l" t="t" r="r" b="b"/>
              <a:pathLst>
                <a:path w="1039" h="3084" extrusionOk="0">
                  <a:moveTo>
                    <a:pt x="116" y="0"/>
                  </a:moveTo>
                  <a:lnTo>
                    <a:pt x="1" y="3083"/>
                  </a:lnTo>
                  <a:lnTo>
                    <a:pt x="1039" y="3083"/>
                  </a:lnTo>
                  <a:lnTo>
                    <a:pt x="976"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0" name="Google Shape;11550;p123">
              <a:extLst>
                <a:ext uri="{FF2B5EF4-FFF2-40B4-BE49-F238E27FC236}">
                  <a16:creationId xmlns:a16="http://schemas.microsoft.com/office/drawing/2014/main" id="{6A60DD22-3860-E969-675F-C1904BC1E3D5}"/>
                </a:ext>
              </a:extLst>
            </p:cNvPr>
            <p:cNvSpPr/>
            <p:nvPr/>
          </p:nvSpPr>
          <p:spPr>
            <a:xfrm>
              <a:off x="-4557071" y="-1204240"/>
              <a:ext cx="66923" cy="205187"/>
            </a:xfrm>
            <a:custGeom>
              <a:avLst/>
              <a:gdLst/>
              <a:ahLst/>
              <a:cxnLst/>
              <a:rect l="l" t="t" r="r" b="b"/>
              <a:pathLst>
                <a:path w="924" h="2833" extrusionOk="0">
                  <a:moveTo>
                    <a:pt x="850" y="1"/>
                  </a:moveTo>
                  <a:lnTo>
                    <a:pt x="11" y="43"/>
                  </a:lnTo>
                  <a:lnTo>
                    <a:pt x="1" y="2832"/>
                  </a:lnTo>
                  <a:lnTo>
                    <a:pt x="923" y="2832"/>
                  </a:lnTo>
                  <a:lnTo>
                    <a:pt x="850"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1" name="Google Shape;11551;p123">
              <a:extLst>
                <a:ext uri="{FF2B5EF4-FFF2-40B4-BE49-F238E27FC236}">
                  <a16:creationId xmlns:a16="http://schemas.microsoft.com/office/drawing/2014/main" id="{7485DD85-0DB9-D074-ACE8-5AB9D0B05E38}"/>
                </a:ext>
              </a:extLst>
            </p:cNvPr>
            <p:cNvSpPr/>
            <p:nvPr/>
          </p:nvSpPr>
          <p:spPr>
            <a:xfrm>
              <a:off x="-4612479" y="-1222419"/>
              <a:ext cx="47150" cy="158037"/>
            </a:xfrm>
            <a:custGeom>
              <a:avLst/>
              <a:gdLst/>
              <a:ahLst/>
              <a:cxnLst/>
              <a:rect l="l" t="t" r="r" b="b"/>
              <a:pathLst>
                <a:path w="651" h="2182" extrusionOk="0">
                  <a:moveTo>
                    <a:pt x="32" y="0"/>
                  </a:moveTo>
                  <a:lnTo>
                    <a:pt x="0" y="2181"/>
                  </a:lnTo>
                  <a:cubicBezTo>
                    <a:pt x="220" y="2181"/>
                    <a:pt x="441" y="2171"/>
                    <a:pt x="650" y="2150"/>
                  </a:cubicBezTo>
                  <a:lnTo>
                    <a:pt x="5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2" name="Google Shape;11552;p123">
              <a:extLst>
                <a:ext uri="{FF2B5EF4-FFF2-40B4-BE49-F238E27FC236}">
                  <a16:creationId xmlns:a16="http://schemas.microsoft.com/office/drawing/2014/main" id="{3B2CD439-4CCF-9713-0A5A-DBAB170483F6}"/>
                </a:ext>
              </a:extLst>
            </p:cNvPr>
            <p:cNvSpPr/>
            <p:nvPr/>
          </p:nvSpPr>
          <p:spPr>
            <a:xfrm>
              <a:off x="-4484136" y="-1160928"/>
              <a:ext cx="53234" cy="82857"/>
            </a:xfrm>
            <a:custGeom>
              <a:avLst/>
              <a:gdLst/>
              <a:ahLst/>
              <a:cxnLst/>
              <a:rect l="l" t="t" r="r" b="b"/>
              <a:pathLst>
                <a:path w="735" h="1144" extrusionOk="0">
                  <a:moveTo>
                    <a:pt x="0" y="1"/>
                  </a:moveTo>
                  <a:lnTo>
                    <a:pt x="21" y="1144"/>
                  </a:lnTo>
                  <a:cubicBezTo>
                    <a:pt x="262" y="1091"/>
                    <a:pt x="493" y="1028"/>
                    <a:pt x="734" y="955"/>
                  </a:cubicBezTo>
                  <a:lnTo>
                    <a:pt x="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3" name="Google Shape;11553;p123">
              <a:extLst>
                <a:ext uri="{FF2B5EF4-FFF2-40B4-BE49-F238E27FC236}">
                  <a16:creationId xmlns:a16="http://schemas.microsoft.com/office/drawing/2014/main" id="{9DA51F1D-5A76-0209-E630-7B88DB09DD5A}"/>
                </a:ext>
              </a:extLst>
            </p:cNvPr>
            <p:cNvSpPr/>
            <p:nvPr/>
          </p:nvSpPr>
          <p:spPr>
            <a:xfrm>
              <a:off x="-4695264" y="-1222419"/>
              <a:ext cx="72210" cy="158037"/>
            </a:xfrm>
            <a:custGeom>
              <a:avLst/>
              <a:gdLst/>
              <a:ahLst/>
              <a:cxnLst/>
              <a:rect l="l" t="t" r="r" b="b"/>
              <a:pathLst>
                <a:path w="997" h="2182" extrusionOk="0">
                  <a:moveTo>
                    <a:pt x="84" y="0"/>
                  </a:moveTo>
                  <a:lnTo>
                    <a:pt x="0" y="2139"/>
                  </a:lnTo>
                  <a:cubicBezTo>
                    <a:pt x="304" y="2171"/>
                    <a:pt x="608" y="2181"/>
                    <a:pt x="923" y="2181"/>
                  </a:cubicBezTo>
                  <a:lnTo>
                    <a:pt x="996" y="2181"/>
                  </a:lnTo>
                  <a:lnTo>
                    <a:pt x="9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4" name="Google Shape;11554;p123">
              <a:extLst>
                <a:ext uri="{FF2B5EF4-FFF2-40B4-BE49-F238E27FC236}">
                  <a16:creationId xmlns:a16="http://schemas.microsoft.com/office/drawing/2014/main" id="{35B892B1-E4FF-1C69-7EDB-34529CAE91C7}"/>
                </a:ext>
              </a:extLst>
            </p:cNvPr>
            <p:cNvSpPr/>
            <p:nvPr/>
          </p:nvSpPr>
          <p:spPr>
            <a:xfrm>
              <a:off x="-4557071" y="-1204240"/>
              <a:ext cx="64605" cy="136816"/>
            </a:xfrm>
            <a:custGeom>
              <a:avLst/>
              <a:gdLst/>
              <a:ahLst/>
              <a:cxnLst/>
              <a:rect l="l" t="t" r="r" b="b"/>
              <a:pathLst>
                <a:path w="892" h="1889" extrusionOk="0">
                  <a:moveTo>
                    <a:pt x="850" y="1"/>
                  </a:moveTo>
                  <a:lnTo>
                    <a:pt x="1" y="43"/>
                  </a:lnTo>
                  <a:lnTo>
                    <a:pt x="1" y="1888"/>
                  </a:lnTo>
                  <a:cubicBezTo>
                    <a:pt x="315" y="1857"/>
                    <a:pt x="609" y="1815"/>
                    <a:pt x="892" y="1763"/>
                  </a:cubicBezTo>
                  <a:lnTo>
                    <a:pt x="8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5" name="Google Shape;11555;p123">
              <a:extLst>
                <a:ext uri="{FF2B5EF4-FFF2-40B4-BE49-F238E27FC236}">
                  <a16:creationId xmlns:a16="http://schemas.microsoft.com/office/drawing/2014/main" id="{6BB8CD4E-ABA9-8FF0-307A-97A9E69F250A}"/>
                </a:ext>
              </a:extLst>
            </p:cNvPr>
            <p:cNvSpPr/>
            <p:nvPr/>
          </p:nvSpPr>
          <p:spPr>
            <a:xfrm>
              <a:off x="-4547946" y="-1192796"/>
              <a:ext cx="43384" cy="13689"/>
            </a:xfrm>
            <a:custGeom>
              <a:avLst/>
              <a:gdLst/>
              <a:ahLst/>
              <a:cxnLst/>
              <a:rect l="l" t="t" r="r" b="b"/>
              <a:pathLst>
                <a:path w="599" h="189" extrusionOk="0">
                  <a:moveTo>
                    <a:pt x="0" y="0"/>
                  </a:moveTo>
                  <a:lnTo>
                    <a:pt x="0" y="189"/>
                  </a:lnTo>
                  <a:lnTo>
                    <a:pt x="598"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6" name="Google Shape;11556;p123">
              <a:extLst>
                <a:ext uri="{FF2B5EF4-FFF2-40B4-BE49-F238E27FC236}">
                  <a16:creationId xmlns:a16="http://schemas.microsoft.com/office/drawing/2014/main" id="{0DEAD10F-4B92-50A7-89A3-04D49E169106}"/>
                </a:ext>
              </a:extLst>
            </p:cNvPr>
            <p:cNvSpPr/>
            <p:nvPr/>
          </p:nvSpPr>
          <p:spPr>
            <a:xfrm>
              <a:off x="-4547946" y="-1170054"/>
              <a:ext cx="43384" cy="13761"/>
            </a:xfrm>
            <a:custGeom>
              <a:avLst/>
              <a:gdLst/>
              <a:ahLst/>
              <a:cxnLst/>
              <a:rect l="l" t="t" r="r" b="b"/>
              <a:pathLst>
                <a:path w="599" h="190" extrusionOk="0">
                  <a:moveTo>
                    <a:pt x="0" y="1"/>
                  </a:moveTo>
                  <a:lnTo>
                    <a:pt x="0" y="190"/>
                  </a:lnTo>
                  <a:lnTo>
                    <a:pt x="598" y="190"/>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7" name="Google Shape;11557;p123">
              <a:extLst>
                <a:ext uri="{FF2B5EF4-FFF2-40B4-BE49-F238E27FC236}">
                  <a16:creationId xmlns:a16="http://schemas.microsoft.com/office/drawing/2014/main" id="{C8D75B98-9E8F-6AEB-2D31-FBAE5EEE8596}"/>
                </a:ext>
              </a:extLst>
            </p:cNvPr>
            <p:cNvSpPr/>
            <p:nvPr/>
          </p:nvSpPr>
          <p:spPr>
            <a:xfrm>
              <a:off x="-4601108" y="-1211048"/>
              <a:ext cx="25132" cy="10719"/>
            </a:xfrm>
            <a:custGeom>
              <a:avLst/>
              <a:gdLst/>
              <a:ahLst/>
              <a:cxnLst/>
              <a:rect l="l" t="t" r="r" b="b"/>
              <a:pathLst>
                <a:path w="347" h="148" extrusionOk="0">
                  <a:moveTo>
                    <a:pt x="0" y="1"/>
                  </a:moveTo>
                  <a:lnTo>
                    <a:pt x="0" y="147"/>
                  </a:lnTo>
                  <a:lnTo>
                    <a:pt x="346" y="147"/>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8" name="Google Shape;11558;p123">
              <a:extLst>
                <a:ext uri="{FF2B5EF4-FFF2-40B4-BE49-F238E27FC236}">
                  <a16:creationId xmlns:a16="http://schemas.microsoft.com/office/drawing/2014/main" id="{72F461B7-EAA8-A8BB-F0D3-7090D01E18C7}"/>
                </a:ext>
              </a:extLst>
            </p:cNvPr>
            <p:cNvSpPr/>
            <p:nvPr/>
          </p:nvSpPr>
          <p:spPr>
            <a:xfrm>
              <a:off x="-4546425" y="-1022663"/>
              <a:ext cx="49396" cy="12168"/>
            </a:xfrm>
            <a:custGeom>
              <a:avLst/>
              <a:gdLst/>
              <a:ahLst/>
              <a:cxnLst/>
              <a:rect l="l" t="t" r="r" b="b"/>
              <a:pathLst>
                <a:path w="682" h="168" extrusionOk="0">
                  <a:moveTo>
                    <a:pt x="0" y="0"/>
                  </a:moveTo>
                  <a:lnTo>
                    <a:pt x="0" y="168"/>
                  </a:lnTo>
                  <a:lnTo>
                    <a:pt x="682" y="168"/>
                  </a:lnTo>
                  <a:lnTo>
                    <a:pt x="68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9" name="Google Shape;11559;p123">
              <a:extLst>
                <a:ext uri="{FF2B5EF4-FFF2-40B4-BE49-F238E27FC236}">
                  <a16:creationId xmlns:a16="http://schemas.microsoft.com/office/drawing/2014/main" id="{B20C52B5-2ACF-BE09-EB5B-C405F7B66CCA}"/>
                </a:ext>
              </a:extLst>
            </p:cNvPr>
            <p:cNvSpPr/>
            <p:nvPr/>
          </p:nvSpPr>
          <p:spPr>
            <a:xfrm>
              <a:off x="-4591257" y="-1024184"/>
              <a:ext cx="8474" cy="9923"/>
            </a:xfrm>
            <a:custGeom>
              <a:avLst/>
              <a:gdLst/>
              <a:ahLst/>
              <a:cxnLst/>
              <a:rect l="l" t="t" r="r" b="b"/>
              <a:pathLst>
                <a:path w="117" h="137" extrusionOk="0">
                  <a:moveTo>
                    <a:pt x="64" y="0"/>
                  </a:moveTo>
                  <a:cubicBezTo>
                    <a:pt x="22" y="0"/>
                    <a:pt x="1" y="32"/>
                    <a:pt x="11" y="63"/>
                  </a:cubicBezTo>
                  <a:cubicBezTo>
                    <a:pt x="1" y="95"/>
                    <a:pt x="32" y="126"/>
                    <a:pt x="64" y="137"/>
                  </a:cubicBezTo>
                  <a:cubicBezTo>
                    <a:pt x="95" y="126"/>
                    <a:pt x="116" y="95"/>
                    <a:pt x="116" y="63"/>
                  </a:cubicBezTo>
                  <a:cubicBezTo>
                    <a:pt x="116" y="32"/>
                    <a:pt x="95" y="0"/>
                    <a:pt x="6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0" name="Google Shape;11560;p123">
              <a:extLst>
                <a:ext uri="{FF2B5EF4-FFF2-40B4-BE49-F238E27FC236}">
                  <a16:creationId xmlns:a16="http://schemas.microsoft.com/office/drawing/2014/main" id="{3850833F-F760-740C-4D3E-C91E8D6F73A0}"/>
                </a:ext>
              </a:extLst>
            </p:cNvPr>
            <p:cNvSpPr/>
            <p:nvPr/>
          </p:nvSpPr>
          <p:spPr>
            <a:xfrm>
              <a:off x="-4678606" y="-1212569"/>
              <a:ext cx="45629" cy="17527"/>
            </a:xfrm>
            <a:custGeom>
              <a:avLst/>
              <a:gdLst/>
              <a:ahLst/>
              <a:cxnLst/>
              <a:rect l="l" t="t" r="r" b="b"/>
              <a:pathLst>
                <a:path w="630" h="242" extrusionOk="0">
                  <a:moveTo>
                    <a:pt x="1" y="1"/>
                  </a:moveTo>
                  <a:lnTo>
                    <a:pt x="11" y="242"/>
                  </a:lnTo>
                  <a:lnTo>
                    <a:pt x="630" y="242"/>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1" name="Google Shape;11561;p123">
              <a:extLst>
                <a:ext uri="{FF2B5EF4-FFF2-40B4-BE49-F238E27FC236}">
                  <a16:creationId xmlns:a16="http://schemas.microsoft.com/office/drawing/2014/main" id="{DCE75044-E1AD-3CBD-9AFF-462A30EA0D4F}"/>
                </a:ext>
              </a:extLst>
            </p:cNvPr>
            <p:cNvSpPr/>
            <p:nvPr/>
          </p:nvSpPr>
          <p:spPr>
            <a:xfrm>
              <a:off x="-4471969" y="-1152599"/>
              <a:ext cx="34982" cy="23684"/>
            </a:xfrm>
            <a:custGeom>
              <a:avLst/>
              <a:gdLst/>
              <a:ahLst/>
              <a:cxnLst/>
              <a:rect l="l" t="t" r="r" b="b"/>
              <a:pathLst>
                <a:path w="483" h="327" extrusionOk="0">
                  <a:moveTo>
                    <a:pt x="0" y="1"/>
                  </a:moveTo>
                  <a:lnTo>
                    <a:pt x="0" y="295"/>
                  </a:lnTo>
                  <a:lnTo>
                    <a:pt x="482" y="326"/>
                  </a:lnTo>
                  <a:lnTo>
                    <a:pt x="482" y="32"/>
                  </a:lnTo>
                  <a:lnTo>
                    <a:pt x="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2" name="Google Shape;11562;p123">
              <a:extLst>
                <a:ext uri="{FF2B5EF4-FFF2-40B4-BE49-F238E27FC236}">
                  <a16:creationId xmlns:a16="http://schemas.microsoft.com/office/drawing/2014/main" id="{D3D066B1-DCE7-B06D-1520-41E8D9C9DF5D}"/>
                </a:ext>
              </a:extLst>
            </p:cNvPr>
            <p:cNvSpPr/>
            <p:nvPr/>
          </p:nvSpPr>
          <p:spPr>
            <a:xfrm>
              <a:off x="-4471244" y="-1025705"/>
              <a:ext cx="33462" cy="22815"/>
            </a:xfrm>
            <a:custGeom>
              <a:avLst/>
              <a:gdLst/>
              <a:ahLst/>
              <a:cxnLst/>
              <a:rect l="l" t="t" r="r" b="b"/>
              <a:pathLst>
                <a:path w="462" h="315" extrusionOk="0">
                  <a:moveTo>
                    <a:pt x="1" y="0"/>
                  </a:moveTo>
                  <a:lnTo>
                    <a:pt x="11" y="283"/>
                  </a:lnTo>
                  <a:lnTo>
                    <a:pt x="462" y="315"/>
                  </a:lnTo>
                  <a:lnTo>
                    <a:pt x="462"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3" name="Google Shape;11563;p123">
              <a:extLst>
                <a:ext uri="{FF2B5EF4-FFF2-40B4-BE49-F238E27FC236}">
                  <a16:creationId xmlns:a16="http://schemas.microsoft.com/office/drawing/2014/main" id="{C1135E4D-1958-A41A-311D-DD58B4F639DF}"/>
                </a:ext>
              </a:extLst>
            </p:cNvPr>
            <p:cNvSpPr/>
            <p:nvPr/>
          </p:nvSpPr>
          <p:spPr>
            <a:xfrm>
              <a:off x="-4663396" y="-1026502"/>
              <a:ext cx="8402" cy="9995"/>
            </a:xfrm>
            <a:custGeom>
              <a:avLst/>
              <a:gdLst/>
              <a:ahLst/>
              <a:cxnLst/>
              <a:rect l="l" t="t" r="r" b="b"/>
              <a:pathLst>
                <a:path w="116" h="138" extrusionOk="0">
                  <a:moveTo>
                    <a:pt x="53" y="1"/>
                  </a:moveTo>
                  <a:cubicBezTo>
                    <a:pt x="21" y="1"/>
                    <a:pt x="0" y="32"/>
                    <a:pt x="0" y="74"/>
                  </a:cubicBezTo>
                  <a:cubicBezTo>
                    <a:pt x="0" y="106"/>
                    <a:pt x="32" y="137"/>
                    <a:pt x="63" y="137"/>
                  </a:cubicBezTo>
                  <a:cubicBezTo>
                    <a:pt x="95" y="137"/>
                    <a:pt x="116" y="106"/>
                    <a:pt x="116" y="74"/>
                  </a:cubicBezTo>
                  <a:cubicBezTo>
                    <a:pt x="116" y="32"/>
                    <a:pt x="95" y="1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4" name="Google Shape;11564;p123">
              <a:extLst>
                <a:ext uri="{FF2B5EF4-FFF2-40B4-BE49-F238E27FC236}">
                  <a16:creationId xmlns:a16="http://schemas.microsoft.com/office/drawing/2014/main" id="{CBC0FEFE-8AD0-9AA1-2FFF-D582D6780578}"/>
                </a:ext>
              </a:extLst>
            </p:cNvPr>
            <p:cNvSpPr/>
            <p:nvPr/>
          </p:nvSpPr>
          <p:spPr>
            <a:xfrm>
              <a:off x="-4661875" y="-1180701"/>
              <a:ext cx="9198" cy="9995"/>
            </a:xfrm>
            <a:custGeom>
              <a:avLst/>
              <a:gdLst/>
              <a:ahLst/>
              <a:cxnLst/>
              <a:rect l="l" t="t" r="r" b="b"/>
              <a:pathLst>
                <a:path w="127" h="138" extrusionOk="0">
                  <a:moveTo>
                    <a:pt x="63" y="1"/>
                  </a:moveTo>
                  <a:cubicBezTo>
                    <a:pt x="32" y="1"/>
                    <a:pt x="0" y="32"/>
                    <a:pt x="11" y="64"/>
                  </a:cubicBezTo>
                  <a:cubicBezTo>
                    <a:pt x="11" y="106"/>
                    <a:pt x="32" y="127"/>
                    <a:pt x="63" y="137"/>
                  </a:cubicBezTo>
                  <a:cubicBezTo>
                    <a:pt x="95" y="127"/>
                    <a:pt x="126" y="95"/>
                    <a:pt x="116" y="64"/>
                  </a:cubicBezTo>
                  <a:cubicBezTo>
                    <a:pt x="116" y="3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5" name="Google Shape;11565;p123">
              <a:extLst>
                <a:ext uri="{FF2B5EF4-FFF2-40B4-BE49-F238E27FC236}">
                  <a16:creationId xmlns:a16="http://schemas.microsoft.com/office/drawing/2014/main" id="{8194C7BA-DCEF-1B08-CC84-A2372ED85E1C}"/>
                </a:ext>
              </a:extLst>
            </p:cNvPr>
            <p:cNvSpPr/>
            <p:nvPr/>
          </p:nvSpPr>
          <p:spPr>
            <a:xfrm>
              <a:off x="-4007198" y="-1222419"/>
              <a:ext cx="51713" cy="223366"/>
            </a:xfrm>
            <a:custGeom>
              <a:avLst/>
              <a:gdLst/>
              <a:ahLst/>
              <a:cxnLst/>
              <a:rect l="l" t="t" r="r" b="b"/>
              <a:pathLst>
                <a:path w="714" h="3084" extrusionOk="0">
                  <a:moveTo>
                    <a:pt x="147" y="0"/>
                  </a:moveTo>
                  <a:lnTo>
                    <a:pt x="1" y="3083"/>
                  </a:lnTo>
                  <a:lnTo>
                    <a:pt x="682" y="3083"/>
                  </a:lnTo>
                  <a:lnTo>
                    <a:pt x="714"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6" name="Google Shape;11566;p123">
              <a:extLst>
                <a:ext uri="{FF2B5EF4-FFF2-40B4-BE49-F238E27FC236}">
                  <a16:creationId xmlns:a16="http://schemas.microsoft.com/office/drawing/2014/main" id="{BEA22A7D-158C-75FE-AEFA-4FEBC76D3F56}"/>
                </a:ext>
              </a:extLst>
            </p:cNvPr>
            <p:cNvSpPr/>
            <p:nvPr/>
          </p:nvSpPr>
          <p:spPr>
            <a:xfrm>
              <a:off x="-3875017" y="-1160928"/>
              <a:ext cx="56276" cy="161875"/>
            </a:xfrm>
            <a:custGeom>
              <a:avLst/>
              <a:gdLst/>
              <a:ahLst/>
              <a:cxnLst/>
              <a:rect l="l" t="t" r="r" b="b"/>
              <a:pathLst>
                <a:path w="777" h="2235" extrusionOk="0">
                  <a:moveTo>
                    <a:pt x="42" y="1"/>
                  </a:moveTo>
                  <a:lnTo>
                    <a:pt x="0" y="2234"/>
                  </a:lnTo>
                  <a:lnTo>
                    <a:pt x="692" y="2234"/>
                  </a:lnTo>
                  <a:lnTo>
                    <a:pt x="776"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7" name="Google Shape;11567;p123">
              <a:extLst>
                <a:ext uri="{FF2B5EF4-FFF2-40B4-BE49-F238E27FC236}">
                  <a16:creationId xmlns:a16="http://schemas.microsoft.com/office/drawing/2014/main" id="{DA35EFCA-8875-85FA-E097-9D614590D642}"/>
                </a:ext>
              </a:extLst>
            </p:cNvPr>
            <p:cNvSpPr/>
            <p:nvPr/>
          </p:nvSpPr>
          <p:spPr>
            <a:xfrm>
              <a:off x="-4090707" y="-1222419"/>
              <a:ext cx="78294" cy="223366"/>
            </a:xfrm>
            <a:custGeom>
              <a:avLst/>
              <a:gdLst/>
              <a:ahLst/>
              <a:cxnLst/>
              <a:rect l="l" t="t" r="r" b="b"/>
              <a:pathLst>
                <a:path w="1081" h="3084" extrusionOk="0">
                  <a:moveTo>
                    <a:pt x="220" y="0"/>
                  </a:moveTo>
                  <a:lnTo>
                    <a:pt x="0" y="3083"/>
                  </a:lnTo>
                  <a:lnTo>
                    <a:pt x="1038" y="3083"/>
                  </a:lnTo>
                  <a:lnTo>
                    <a:pt x="1080"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8" name="Google Shape;11568;p123">
              <a:extLst>
                <a:ext uri="{FF2B5EF4-FFF2-40B4-BE49-F238E27FC236}">
                  <a16:creationId xmlns:a16="http://schemas.microsoft.com/office/drawing/2014/main" id="{C407B3F0-566A-7F2B-1954-968938D7AFDA}"/>
                </a:ext>
              </a:extLst>
            </p:cNvPr>
            <p:cNvSpPr/>
            <p:nvPr/>
          </p:nvSpPr>
          <p:spPr>
            <a:xfrm>
              <a:off x="-4162918" y="-1222419"/>
              <a:ext cx="68444" cy="223366"/>
            </a:xfrm>
            <a:custGeom>
              <a:avLst/>
              <a:gdLst/>
              <a:ahLst/>
              <a:cxnLst/>
              <a:rect l="l" t="t" r="r" b="b"/>
              <a:pathLst>
                <a:path w="945" h="3084" extrusionOk="0">
                  <a:moveTo>
                    <a:pt x="1" y="0"/>
                  </a:moveTo>
                  <a:lnTo>
                    <a:pt x="85" y="3083"/>
                  </a:lnTo>
                  <a:lnTo>
                    <a:pt x="945" y="3083"/>
                  </a:lnTo>
                  <a:lnTo>
                    <a:pt x="913"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9" name="Google Shape;11569;p123">
              <a:extLst>
                <a:ext uri="{FF2B5EF4-FFF2-40B4-BE49-F238E27FC236}">
                  <a16:creationId xmlns:a16="http://schemas.microsoft.com/office/drawing/2014/main" id="{430BBFEC-7C2B-F731-6FB3-B3952C64A0A2}"/>
                </a:ext>
              </a:extLst>
            </p:cNvPr>
            <p:cNvSpPr/>
            <p:nvPr/>
          </p:nvSpPr>
          <p:spPr>
            <a:xfrm>
              <a:off x="-3950197" y="-1204240"/>
              <a:ext cx="68372" cy="205187"/>
            </a:xfrm>
            <a:custGeom>
              <a:avLst/>
              <a:gdLst/>
              <a:ahLst/>
              <a:cxnLst/>
              <a:rect l="l" t="t" r="r" b="b"/>
              <a:pathLst>
                <a:path w="944" h="2833" extrusionOk="0">
                  <a:moveTo>
                    <a:pt x="944" y="1"/>
                  </a:moveTo>
                  <a:lnTo>
                    <a:pt x="95" y="43"/>
                  </a:lnTo>
                  <a:lnTo>
                    <a:pt x="0" y="2832"/>
                  </a:lnTo>
                  <a:lnTo>
                    <a:pt x="912" y="2832"/>
                  </a:lnTo>
                  <a:lnTo>
                    <a:pt x="944"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0" name="Google Shape;11570;p123">
              <a:extLst>
                <a:ext uri="{FF2B5EF4-FFF2-40B4-BE49-F238E27FC236}">
                  <a16:creationId xmlns:a16="http://schemas.microsoft.com/office/drawing/2014/main" id="{2B2FA1BF-E886-5E84-6343-FE253683E869}"/>
                </a:ext>
              </a:extLst>
            </p:cNvPr>
            <p:cNvSpPr/>
            <p:nvPr/>
          </p:nvSpPr>
          <p:spPr>
            <a:xfrm>
              <a:off x="-4004156" y="-1222419"/>
              <a:ext cx="48671" cy="158037"/>
            </a:xfrm>
            <a:custGeom>
              <a:avLst/>
              <a:gdLst/>
              <a:ahLst/>
              <a:cxnLst/>
              <a:rect l="l" t="t" r="r" b="b"/>
              <a:pathLst>
                <a:path w="672" h="2182" extrusionOk="0">
                  <a:moveTo>
                    <a:pt x="105" y="0"/>
                  </a:moveTo>
                  <a:lnTo>
                    <a:pt x="1" y="2181"/>
                  </a:lnTo>
                  <a:cubicBezTo>
                    <a:pt x="221" y="2181"/>
                    <a:pt x="441" y="2171"/>
                    <a:pt x="651" y="2150"/>
                  </a:cubicBezTo>
                  <a:lnTo>
                    <a:pt x="6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1" name="Google Shape;11571;p123">
              <a:extLst>
                <a:ext uri="{FF2B5EF4-FFF2-40B4-BE49-F238E27FC236}">
                  <a16:creationId xmlns:a16="http://schemas.microsoft.com/office/drawing/2014/main" id="{02E47EBC-69C2-E2B9-92D8-7B00EE17F343}"/>
                </a:ext>
              </a:extLst>
            </p:cNvPr>
            <p:cNvSpPr/>
            <p:nvPr/>
          </p:nvSpPr>
          <p:spPr>
            <a:xfrm>
              <a:off x="-3872772" y="-1160928"/>
              <a:ext cx="54031" cy="82857"/>
            </a:xfrm>
            <a:custGeom>
              <a:avLst/>
              <a:gdLst/>
              <a:ahLst/>
              <a:cxnLst/>
              <a:rect l="l" t="t" r="r" b="b"/>
              <a:pathLst>
                <a:path w="746" h="1144" extrusionOk="0">
                  <a:moveTo>
                    <a:pt x="11" y="1"/>
                  </a:moveTo>
                  <a:lnTo>
                    <a:pt x="1" y="1144"/>
                  </a:lnTo>
                  <a:cubicBezTo>
                    <a:pt x="242" y="1091"/>
                    <a:pt x="473" y="1028"/>
                    <a:pt x="714" y="955"/>
                  </a:cubicBezTo>
                  <a:lnTo>
                    <a:pt x="7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2" name="Google Shape;11572;p123">
              <a:extLst>
                <a:ext uri="{FF2B5EF4-FFF2-40B4-BE49-F238E27FC236}">
                  <a16:creationId xmlns:a16="http://schemas.microsoft.com/office/drawing/2014/main" id="{B1141E24-E9FE-3A7B-E88E-57D6171F54F0}"/>
                </a:ext>
              </a:extLst>
            </p:cNvPr>
            <p:cNvSpPr/>
            <p:nvPr/>
          </p:nvSpPr>
          <p:spPr>
            <a:xfrm>
              <a:off x="-4086145" y="-1222419"/>
              <a:ext cx="73731" cy="158037"/>
            </a:xfrm>
            <a:custGeom>
              <a:avLst/>
              <a:gdLst/>
              <a:ahLst/>
              <a:cxnLst/>
              <a:rect l="l" t="t" r="r" b="b"/>
              <a:pathLst>
                <a:path w="1018" h="2182" extrusionOk="0">
                  <a:moveTo>
                    <a:pt x="157" y="0"/>
                  </a:moveTo>
                  <a:lnTo>
                    <a:pt x="0" y="2139"/>
                  </a:lnTo>
                  <a:cubicBezTo>
                    <a:pt x="294" y="2171"/>
                    <a:pt x="598" y="2181"/>
                    <a:pt x="912" y="2181"/>
                  </a:cubicBezTo>
                  <a:lnTo>
                    <a:pt x="986" y="2181"/>
                  </a:lnTo>
                  <a:lnTo>
                    <a:pt x="10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3" name="Google Shape;11573;p123">
              <a:extLst>
                <a:ext uri="{FF2B5EF4-FFF2-40B4-BE49-F238E27FC236}">
                  <a16:creationId xmlns:a16="http://schemas.microsoft.com/office/drawing/2014/main" id="{6C7B8EE7-C9DE-8ABB-413D-805E3D148EBE}"/>
                </a:ext>
              </a:extLst>
            </p:cNvPr>
            <p:cNvSpPr/>
            <p:nvPr/>
          </p:nvSpPr>
          <p:spPr>
            <a:xfrm>
              <a:off x="-4162918" y="-1223216"/>
              <a:ext cx="67720" cy="154995"/>
            </a:xfrm>
            <a:custGeom>
              <a:avLst/>
              <a:gdLst/>
              <a:ahLst/>
              <a:cxnLst/>
              <a:rect l="l" t="t" r="r" b="b"/>
              <a:pathLst>
                <a:path w="935" h="2140" extrusionOk="0">
                  <a:moveTo>
                    <a:pt x="1" y="1"/>
                  </a:moveTo>
                  <a:lnTo>
                    <a:pt x="53" y="2014"/>
                  </a:lnTo>
                  <a:cubicBezTo>
                    <a:pt x="326" y="2077"/>
                    <a:pt x="620" y="2119"/>
                    <a:pt x="934" y="2140"/>
                  </a:cubicBezTo>
                  <a:lnTo>
                    <a:pt x="913" y="1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4" name="Google Shape;11574;p123">
              <a:extLst>
                <a:ext uri="{FF2B5EF4-FFF2-40B4-BE49-F238E27FC236}">
                  <a16:creationId xmlns:a16="http://schemas.microsoft.com/office/drawing/2014/main" id="{AE65C5DE-D10C-2B18-6DAE-3F7CC929A464}"/>
                </a:ext>
              </a:extLst>
            </p:cNvPr>
            <p:cNvSpPr/>
            <p:nvPr/>
          </p:nvSpPr>
          <p:spPr>
            <a:xfrm>
              <a:off x="-3947952" y="-1204240"/>
              <a:ext cx="66126" cy="136816"/>
            </a:xfrm>
            <a:custGeom>
              <a:avLst/>
              <a:gdLst/>
              <a:ahLst/>
              <a:cxnLst/>
              <a:rect l="l" t="t" r="r" b="b"/>
              <a:pathLst>
                <a:path w="913" h="1889" extrusionOk="0">
                  <a:moveTo>
                    <a:pt x="913" y="1"/>
                  </a:moveTo>
                  <a:lnTo>
                    <a:pt x="64" y="43"/>
                  </a:lnTo>
                  <a:lnTo>
                    <a:pt x="1" y="1888"/>
                  </a:lnTo>
                  <a:cubicBezTo>
                    <a:pt x="315" y="1857"/>
                    <a:pt x="609" y="1815"/>
                    <a:pt x="892" y="1763"/>
                  </a:cubicBezTo>
                  <a:lnTo>
                    <a:pt x="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5" name="Google Shape;11575;p123">
              <a:extLst>
                <a:ext uri="{FF2B5EF4-FFF2-40B4-BE49-F238E27FC236}">
                  <a16:creationId xmlns:a16="http://schemas.microsoft.com/office/drawing/2014/main" id="{EFF73ADC-5606-AD92-80D0-A082C2C081A2}"/>
                </a:ext>
              </a:extLst>
            </p:cNvPr>
            <p:cNvSpPr/>
            <p:nvPr/>
          </p:nvSpPr>
          <p:spPr>
            <a:xfrm>
              <a:off x="-3935060" y="-1192796"/>
              <a:ext cx="43384" cy="13689"/>
            </a:xfrm>
            <a:custGeom>
              <a:avLst/>
              <a:gdLst/>
              <a:ahLst/>
              <a:cxnLst/>
              <a:rect l="l" t="t" r="r" b="b"/>
              <a:pathLst>
                <a:path w="599" h="189" extrusionOk="0">
                  <a:moveTo>
                    <a:pt x="1" y="0"/>
                  </a:moveTo>
                  <a:lnTo>
                    <a:pt x="1" y="189"/>
                  </a:lnTo>
                  <a:lnTo>
                    <a:pt x="599" y="189"/>
                  </a:lnTo>
                  <a:lnTo>
                    <a:pt x="59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6" name="Google Shape;11576;p123">
              <a:extLst>
                <a:ext uri="{FF2B5EF4-FFF2-40B4-BE49-F238E27FC236}">
                  <a16:creationId xmlns:a16="http://schemas.microsoft.com/office/drawing/2014/main" id="{7F68CFD9-FE89-ADBC-6FCF-24A79D320D08}"/>
                </a:ext>
              </a:extLst>
            </p:cNvPr>
            <p:cNvSpPr/>
            <p:nvPr/>
          </p:nvSpPr>
          <p:spPr>
            <a:xfrm>
              <a:off x="-3935784" y="-1170054"/>
              <a:ext cx="44108" cy="13761"/>
            </a:xfrm>
            <a:custGeom>
              <a:avLst/>
              <a:gdLst/>
              <a:ahLst/>
              <a:cxnLst/>
              <a:rect l="l" t="t" r="r" b="b"/>
              <a:pathLst>
                <a:path w="609" h="190" extrusionOk="0">
                  <a:moveTo>
                    <a:pt x="0" y="1"/>
                  </a:moveTo>
                  <a:lnTo>
                    <a:pt x="0" y="190"/>
                  </a:lnTo>
                  <a:lnTo>
                    <a:pt x="598" y="190"/>
                  </a:lnTo>
                  <a:lnTo>
                    <a:pt x="6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7" name="Google Shape;11577;p123">
              <a:extLst>
                <a:ext uri="{FF2B5EF4-FFF2-40B4-BE49-F238E27FC236}">
                  <a16:creationId xmlns:a16="http://schemas.microsoft.com/office/drawing/2014/main" id="{BEBE4513-C685-2FCE-0D1F-2CFAC5999959}"/>
                </a:ext>
              </a:extLst>
            </p:cNvPr>
            <p:cNvSpPr/>
            <p:nvPr/>
          </p:nvSpPr>
          <p:spPr>
            <a:xfrm>
              <a:off x="-3988222" y="-1211048"/>
              <a:ext cx="25929" cy="10719"/>
            </a:xfrm>
            <a:custGeom>
              <a:avLst/>
              <a:gdLst/>
              <a:ahLst/>
              <a:cxnLst/>
              <a:rect l="l" t="t" r="r" b="b"/>
              <a:pathLst>
                <a:path w="358" h="148" extrusionOk="0">
                  <a:moveTo>
                    <a:pt x="11" y="1"/>
                  </a:moveTo>
                  <a:lnTo>
                    <a:pt x="1" y="147"/>
                  </a:lnTo>
                  <a:lnTo>
                    <a:pt x="357" y="147"/>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8" name="Google Shape;11578;p123">
              <a:extLst>
                <a:ext uri="{FF2B5EF4-FFF2-40B4-BE49-F238E27FC236}">
                  <a16:creationId xmlns:a16="http://schemas.microsoft.com/office/drawing/2014/main" id="{F4DAC55C-E152-F9FE-5748-D9A639A10C1A}"/>
                </a:ext>
              </a:extLst>
            </p:cNvPr>
            <p:cNvSpPr/>
            <p:nvPr/>
          </p:nvSpPr>
          <p:spPr>
            <a:xfrm>
              <a:off x="-3939623" y="-1022663"/>
              <a:ext cx="49468" cy="12168"/>
            </a:xfrm>
            <a:custGeom>
              <a:avLst/>
              <a:gdLst/>
              <a:ahLst/>
              <a:cxnLst/>
              <a:rect l="l" t="t" r="r" b="b"/>
              <a:pathLst>
                <a:path w="683" h="168" extrusionOk="0">
                  <a:moveTo>
                    <a:pt x="1" y="0"/>
                  </a:moveTo>
                  <a:lnTo>
                    <a:pt x="1" y="168"/>
                  </a:lnTo>
                  <a:lnTo>
                    <a:pt x="683" y="168"/>
                  </a:lnTo>
                  <a:lnTo>
                    <a:pt x="6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9" name="Google Shape;11579;p123">
              <a:extLst>
                <a:ext uri="{FF2B5EF4-FFF2-40B4-BE49-F238E27FC236}">
                  <a16:creationId xmlns:a16="http://schemas.microsoft.com/office/drawing/2014/main" id="{6324482B-569B-04AB-9929-439A0957D699}"/>
                </a:ext>
              </a:extLst>
            </p:cNvPr>
            <p:cNvSpPr/>
            <p:nvPr/>
          </p:nvSpPr>
          <p:spPr>
            <a:xfrm>
              <a:off x="-3983659" y="-1024474"/>
              <a:ext cx="11878" cy="9850"/>
            </a:xfrm>
            <a:custGeom>
              <a:avLst/>
              <a:gdLst/>
              <a:ahLst/>
              <a:cxnLst/>
              <a:rect l="l" t="t" r="r" b="b"/>
              <a:pathLst>
                <a:path w="164" h="136" extrusionOk="0">
                  <a:moveTo>
                    <a:pt x="73" y="1"/>
                  </a:moveTo>
                  <a:cubicBezTo>
                    <a:pt x="67" y="1"/>
                    <a:pt x="60" y="2"/>
                    <a:pt x="53" y="4"/>
                  </a:cubicBezTo>
                  <a:cubicBezTo>
                    <a:pt x="22" y="4"/>
                    <a:pt x="1" y="36"/>
                    <a:pt x="1" y="67"/>
                  </a:cubicBezTo>
                  <a:cubicBezTo>
                    <a:pt x="1" y="108"/>
                    <a:pt x="36" y="136"/>
                    <a:pt x="72" y="136"/>
                  </a:cubicBezTo>
                  <a:cubicBezTo>
                    <a:pt x="92" y="136"/>
                    <a:pt x="112" y="127"/>
                    <a:pt x="127" y="109"/>
                  </a:cubicBezTo>
                  <a:cubicBezTo>
                    <a:pt x="164" y="72"/>
                    <a:pt x="126" y="1"/>
                    <a:pt x="7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0" name="Google Shape;11580;p123">
              <a:extLst>
                <a:ext uri="{FF2B5EF4-FFF2-40B4-BE49-F238E27FC236}">
                  <a16:creationId xmlns:a16="http://schemas.microsoft.com/office/drawing/2014/main" id="{9CDA8335-CFB8-3E04-941F-0F8DD39CA724}"/>
                </a:ext>
              </a:extLst>
            </p:cNvPr>
            <p:cNvSpPr/>
            <p:nvPr/>
          </p:nvSpPr>
          <p:spPr>
            <a:xfrm>
              <a:off x="-4064923" y="-1212569"/>
              <a:ext cx="45629" cy="17527"/>
            </a:xfrm>
            <a:custGeom>
              <a:avLst/>
              <a:gdLst/>
              <a:ahLst/>
              <a:cxnLst/>
              <a:rect l="l" t="t" r="r" b="b"/>
              <a:pathLst>
                <a:path w="630" h="242" extrusionOk="0">
                  <a:moveTo>
                    <a:pt x="11" y="1"/>
                  </a:moveTo>
                  <a:lnTo>
                    <a:pt x="1" y="242"/>
                  </a:lnTo>
                  <a:lnTo>
                    <a:pt x="630" y="242"/>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1" name="Google Shape;11581;p123">
              <a:extLst>
                <a:ext uri="{FF2B5EF4-FFF2-40B4-BE49-F238E27FC236}">
                  <a16:creationId xmlns:a16="http://schemas.microsoft.com/office/drawing/2014/main" id="{5F7221E9-5E4F-0369-17FE-95D18A60451C}"/>
                </a:ext>
              </a:extLst>
            </p:cNvPr>
            <p:cNvSpPr/>
            <p:nvPr/>
          </p:nvSpPr>
          <p:spPr>
            <a:xfrm>
              <a:off x="-4146187" y="-1035628"/>
              <a:ext cx="40342" cy="25132"/>
            </a:xfrm>
            <a:custGeom>
              <a:avLst/>
              <a:gdLst/>
              <a:ahLst/>
              <a:cxnLst/>
              <a:rect l="l" t="t" r="r" b="b"/>
              <a:pathLst>
                <a:path w="557" h="347" extrusionOk="0">
                  <a:moveTo>
                    <a:pt x="1" y="1"/>
                  </a:moveTo>
                  <a:lnTo>
                    <a:pt x="1" y="347"/>
                  </a:lnTo>
                  <a:lnTo>
                    <a:pt x="556" y="347"/>
                  </a:lnTo>
                  <a:lnTo>
                    <a:pt x="55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2" name="Google Shape;11582;p123">
              <a:extLst>
                <a:ext uri="{FF2B5EF4-FFF2-40B4-BE49-F238E27FC236}">
                  <a16:creationId xmlns:a16="http://schemas.microsoft.com/office/drawing/2014/main" id="{291A3648-6393-2494-1277-5F88582EF49A}"/>
                </a:ext>
              </a:extLst>
            </p:cNvPr>
            <p:cNvSpPr/>
            <p:nvPr/>
          </p:nvSpPr>
          <p:spPr>
            <a:xfrm>
              <a:off x="-3860604" y="-1152599"/>
              <a:ext cx="34982" cy="23684"/>
            </a:xfrm>
            <a:custGeom>
              <a:avLst/>
              <a:gdLst/>
              <a:ahLst/>
              <a:cxnLst/>
              <a:rect l="l" t="t" r="r" b="b"/>
              <a:pathLst>
                <a:path w="483" h="327" extrusionOk="0">
                  <a:moveTo>
                    <a:pt x="1" y="1"/>
                  </a:moveTo>
                  <a:lnTo>
                    <a:pt x="1" y="295"/>
                  </a:lnTo>
                  <a:lnTo>
                    <a:pt x="483" y="326"/>
                  </a:lnTo>
                  <a:lnTo>
                    <a:pt x="483" y="3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3" name="Google Shape;11583;p123">
              <a:extLst>
                <a:ext uri="{FF2B5EF4-FFF2-40B4-BE49-F238E27FC236}">
                  <a16:creationId xmlns:a16="http://schemas.microsoft.com/office/drawing/2014/main" id="{8F9B9633-E6D9-7B95-BB33-5180D5C25D5A}"/>
                </a:ext>
              </a:extLst>
            </p:cNvPr>
            <p:cNvSpPr/>
            <p:nvPr/>
          </p:nvSpPr>
          <p:spPr>
            <a:xfrm>
              <a:off x="-3863646" y="-1025705"/>
              <a:ext cx="33462" cy="22815"/>
            </a:xfrm>
            <a:custGeom>
              <a:avLst/>
              <a:gdLst/>
              <a:ahLst/>
              <a:cxnLst/>
              <a:rect l="l" t="t" r="r" b="b"/>
              <a:pathLst>
                <a:path w="462" h="315" extrusionOk="0">
                  <a:moveTo>
                    <a:pt x="1" y="0"/>
                  </a:moveTo>
                  <a:lnTo>
                    <a:pt x="1" y="283"/>
                  </a:lnTo>
                  <a:lnTo>
                    <a:pt x="452" y="315"/>
                  </a:lnTo>
                  <a:lnTo>
                    <a:pt x="462"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4" name="Google Shape;11584;p123">
              <a:extLst>
                <a:ext uri="{FF2B5EF4-FFF2-40B4-BE49-F238E27FC236}">
                  <a16:creationId xmlns:a16="http://schemas.microsoft.com/office/drawing/2014/main" id="{52A0F360-36F7-BF62-373F-831363619F1A}"/>
                </a:ext>
              </a:extLst>
            </p:cNvPr>
            <p:cNvSpPr/>
            <p:nvPr/>
          </p:nvSpPr>
          <p:spPr>
            <a:xfrm>
              <a:off x="-4157559" y="-1211773"/>
              <a:ext cx="47947" cy="16006"/>
            </a:xfrm>
            <a:custGeom>
              <a:avLst/>
              <a:gdLst/>
              <a:ahLst/>
              <a:cxnLst/>
              <a:rect l="l" t="t" r="r" b="b"/>
              <a:pathLst>
                <a:path w="662" h="221" extrusionOk="0">
                  <a:moveTo>
                    <a:pt x="0" y="0"/>
                  </a:moveTo>
                  <a:lnTo>
                    <a:pt x="0" y="220"/>
                  </a:lnTo>
                  <a:lnTo>
                    <a:pt x="661" y="220"/>
                  </a:lnTo>
                  <a:lnTo>
                    <a:pt x="66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5" name="Google Shape;11585;p123">
              <a:extLst>
                <a:ext uri="{FF2B5EF4-FFF2-40B4-BE49-F238E27FC236}">
                  <a16:creationId xmlns:a16="http://schemas.microsoft.com/office/drawing/2014/main" id="{B43C2E58-2370-0381-08FC-608A032CEC6B}"/>
                </a:ext>
              </a:extLst>
            </p:cNvPr>
            <p:cNvSpPr/>
            <p:nvPr/>
          </p:nvSpPr>
          <p:spPr>
            <a:xfrm>
              <a:off x="-4056521" y="-1025126"/>
              <a:ext cx="8764" cy="7460"/>
            </a:xfrm>
            <a:custGeom>
              <a:avLst/>
              <a:gdLst/>
              <a:ahLst/>
              <a:cxnLst/>
              <a:rect l="l" t="t" r="r" b="b"/>
              <a:pathLst>
                <a:path w="121" h="103" extrusionOk="0">
                  <a:moveTo>
                    <a:pt x="59" y="0"/>
                  </a:moveTo>
                  <a:cubicBezTo>
                    <a:pt x="29" y="0"/>
                    <a:pt x="0" y="18"/>
                    <a:pt x="11" y="55"/>
                  </a:cubicBezTo>
                  <a:cubicBezTo>
                    <a:pt x="0" y="87"/>
                    <a:pt x="29" y="102"/>
                    <a:pt x="59" y="102"/>
                  </a:cubicBezTo>
                  <a:cubicBezTo>
                    <a:pt x="89" y="102"/>
                    <a:pt x="121" y="87"/>
                    <a:pt x="115" y="55"/>
                  </a:cubicBezTo>
                  <a:cubicBezTo>
                    <a:pt x="121" y="18"/>
                    <a:pt x="89" y="0"/>
                    <a:pt x="59"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6" name="Google Shape;11586;p123">
              <a:extLst>
                <a:ext uri="{FF2B5EF4-FFF2-40B4-BE49-F238E27FC236}">
                  <a16:creationId xmlns:a16="http://schemas.microsoft.com/office/drawing/2014/main" id="{701BE9ED-AA2A-8FF1-0E14-7FD704B2D1EE}"/>
                </a:ext>
              </a:extLst>
            </p:cNvPr>
            <p:cNvSpPr/>
            <p:nvPr/>
          </p:nvSpPr>
          <p:spPr>
            <a:xfrm>
              <a:off x="-4048989" y="-1177876"/>
              <a:ext cx="9271" cy="7170"/>
            </a:xfrm>
            <a:custGeom>
              <a:avLst/>
              <a:gdLst/>
              <a:ahLst/>
              <a:cxnLst/>
              <a:rect l="l" t="t" r="r" b="b"/>
              <a:pathLst>
                <a:path w="128" h="99" extrusionOk="0">
                  <a:moveTo>
                    <a:pt x="25" y="0"/>
                  </a:moveTo>
                  <a:cubicBezTo>
                    <a:pt x="14" y="0"/>
                    <a:pt x="5" y="7"/>
                    <a:pt x="1" y="25"/>
                  </a:cubicBezTo>
                  <a:cubicBezTo>
                    <a:pt x="1" y="67"/>
                    <a:pt x="22" y="88"/>
                    <a:pt x="53" y="98"/>
                  </a:cubicBezTo>
                  <a:cubicBezTo>
                    <a:pt x="128" y="98"/>
                    <a:pt x="65" y="0"/>
                    <a:pt x="2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7" name="Google Shape;11587;p123">
              <a:extLst>
                <a:ext uri="{FF2B5EF4-FFF2-40B4-BE49-F238E27FC236}">
                  <a16:creationId xmlns:a16="http://schemas.microsoft.com/office/drawing/2014/main" id="{24652C3E-275C-F7B2-C669-593B904A7A54}"/>
                </a:ext>
              </a:extLst>
            </p:cNvPr>
            <p:cNvSpPr/>
            <p:nvPr/>
          </p:nvSpPr>
          <p:spPr>
            <a:xfrm>
              <a:off x="-4130253" y="-1059167"/>
              <a:ext cx="9995" cy="12240"/>
            </a:xfrm>
            <a:custGeom>
              <a:avLst/>
              <a:gdLst/>
              <a:ahLst/>
              <a:cxnLst/>
              <a:rect l="l" t="t" r="r" b="b"/>
              <a:pathLst>
                <a:path w="138" h="169" extrusionOk="0">
                  <a:moveTo>
                    <a:pt x="64" y="1"/>
                  </a:moveTo>
                  <a:cubicBezTo>
                    <a:pt x="32" y="11"/>
                    <a:pt x="1" y="43"/>
                    <a:pt x="1" y="85"/>
                  </a:cubicBezTo>
                  <a:cubicBezTo>
                    <a:pt x="1" y="127"/>
                    <a:pt x="32" y="158"/>
                    <a:pt x="64" y="169"/>
                  </a:cubicBezTo>
                  <a:cubicBezTo>
                    <a:pt x="106" y="158"/>
                    <a:pt x="137" y="127"/>
                    <a:pt x="127" y="85"/>
                  </a:cubicBezTo>
                  <a:cubicBezTo>
                    <a:pt x="137" y="43"/>
                    <a:pt x="106" y="1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8" name="Google Shape;11588;p123">
              <a:extLst>
                <a:ext uri="{FF2B5EF4-FFF2-40B4-BE49-F238E27FC236}">
                  <a16:creationId xmlns:a16="http://schemas.microsoft.com/office/drawing/2014/main" id="{67A175E4-152D-1DFB-2A50-0D85E68ECD75}"/>
                </a:ext>
              </a:extLst>
            </p:cNvPr>
            <p:cNvSpPr/>
            <p:nvPr/>
          </p:nvSpPr>
          <p:spPr>
            <a:xfrm>
              <a:off x="-4138582" y="-1176210"/>
              <a:ext cx="11226" cy="7750"/>
            </a:xfrm>
            <a:custGeom>
              <a:avLst/>
              <a:gdLst/>
              <a:ahLst/>
              <a:cxnLst/>
              <a:rect l="l" t="t" r="r" b="b"/>
              <a:pathLst>
                <a:path w="155" h="107" extrusionOk="0">
                  <a:moveTo>
                    <a:pt x="31" y="0"/>
                  </a:moveTo>
                  <a:cubicBezTo>
                    <a:pt x="17" y="0"/>
                    <a:pt x="5" y="10"/>
                    <a:pt x="1" y="33"/>
                  </a:cubicBezTo>
                  <a:cubicBezTo>
                    <a:pt x="1" y="65"/>
                    <a:pt x="32" y="107"/>
                    <a:pt x="74" y="107"/>
                  </a:cubicBezTo>
                  <a:cubicBezTo>
                    <a:pt x="155" y="107"/>
                    <a:pt x="79" y="0"/>
                    <a:pt x="31"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9" name="Google Shape;11589;p123">
              <a:extLst>
                <a:ext uri="{FF2B5EF4-FFF2-40B4-BE49-F238E27FC236}">
                  <a16:creationId xmlns:a16="http://schemas.microsoft.com/office/drawing/2014/main" id="{367B6B37-78AA-1D0D-E95D-1E1450419C0E}"/>
                </a:ext>
              </a:extLst>
            </p:cNvPr>
            <p:cNvSpPr/>
            <p:nvPr/>
          </p:nvSpPr>
          <p:spPr>
            <a:xfrm>
              <a:off x="-4273805" y="-1732820"/>
              <a:ext cx="81336" cy="164845"/>
            </a:xfrm>
            <a:custGeom>
              <a:avLst/>
              <a:gdLst/>
              <a:ahLst/>
              <a:cxnLst/>
              <a:rect l="l" t="t" r="r" b="b"/>
              <a:pathLst>
                <a:path w="1123" h="2276" extrusionOk="0">
                  <a:moveTo>
                    <a:pt x="588" y="0"/>
                  </a:moveTo>
                  <a:lnTo>
                    <a:pt x="1" y="2171"/>
                  </a:lnTo>
                  <a:lnTo>
                    <a:pt x="546" y="2276"/>
                  </a:lnTo>
                  <a:lnTo>
                    <a:pt x="1123" y="74"/>
                  </a:lnTo>
                  <a:lnTo>
                    <a:pt x="588"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0" name="Google Shape;11590;p123">
              <a:extLst>
                <a:ext uri="{FF2B5EF4-FFF2-40B4-BE49-F238E27FC236}">
                  <a16:creationId xmlns:a16="http://schemas.microsoft.com/office/drawing/2014/main" id="{19249978-9940-6915-1FAF-17AC166F1A13}"/>
                </a:ext>
              </a:extLst>
            </p:cNvPr>
            <p:cNvSpPr/>
            <p:nvPr/>
          </p:nvSpPr>
          <p:spPr>
            <a:xfrm>
              <a:off x="-4258596" y="-1732820"/>
              <a:ext cx="66126" cy="101109"/>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1" name="Google Shape;11591;p123">
              <a:extLst>
                <a:ext uri="{FF2B5EF4-FFF2-40B4-BE49-F238E27FC236}">
                  <a16:creationId xmlns:a16="http://schemas.microsoft.com/office/drawing/2014/main" id="{CE0986BA-9E14-525B-CC55-45F56FDC2954}"/>
                </a:ext>
              </a:extLst>
            </p:cNvPr>
            <p:cNvSpPr/>
            <p:nvPr/>
          </p:nvSpPr>
          <p:spPr>
            <a:xfrm>
              <a:off x="-4231218" y="-1720652"/>
              <a:ext cx="26653" cy="22090"/>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2" name="Google Shape;11592;p123">
              <a:extLst>
                <a:ext uri="{FF2B5EF4-FFF2-40B4-BE49-F238E27FC236}">
                  <a16:creationId xmlns:a16="http://schemas.microsoft.com/office/drawing/2014/main" id="{65B4C0AA-7809-2AC6-AFBF-A1E7E9F0808A}"/>
                </a:ext>
              </a:extLst>
            </p:cNvPr>
            <p:cNvSpPr/>
            <p:nvPr/>
          </p:nvSpPr>
          <p:spPr>
            <a:xfrm>
              <a:off x="-4263883" y="-1596148"/>
              <a:ext cx="25132" cy="221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3" name="Google Shape;11593;p123">
              <a:extLst>
                <a:ext uri="{FF2B5EF4-FFF2-40B4-BE49-F238E27FC236}">
                  <a16:creationId xmlns:a16="http://schemas.microsoft.com/office/drawing/2014/main" id="{3A307DBC-88CD-1577-B8EE-74C12A646525}"/>
                </a:ext>
              </a:extLst>
            </p:cNvPr>
            <p:cNvSpPr/>
            <p:nvPr/>
          </p:nvSpPr>
          <p:spPr>
            <a:xfrm>
              <a:off x="-4228176" y="-1693346"/>
              <a:ext cx="6881" cy="16006"/>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4" name="Google Shape;11594;p123">
              <a:extLst>
                <a:ext uri="{FF2B5EF4-FFF2-40B4-BE49-F238E27FC236}">
                  <a16:creationId xmlns:a16="http://schemas.microsoft.com/office/drawing/2014/main" id="{E6D15FDD-0410-F46D-DEE6-F5E52D95AC58}"/>
                </a:ext>
              </a:extLst>
            </p:cNvPr>
            <p:cNvSpPr/>
            <p:nvPr/>
          </p:nvSpPr>
          <p:spPr>
            <a:xfrm>
              <a:off x="-4683893" y="-1737383"/>
              <a:ext cx="56276" cy="168684"/>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5" name="Google Shape;11595;p123">
              <a:extLst>
                <a:ext uri="{FF2B5EF4-FFF2-40B4-BE49-F238E27FC236}">
                  <a16:creationId xmlns:a16="http://schemas.microsoft.com/office/drawing/2014/main" id="{CFA9FF20-646F-EDEF-DE1F-2CC2E2B1012C}"/>
                </a:ext>
              </a:extLst>
            </p:cNvPr>
            <p:cNvSpPr/>
            <p:nvPr/>
          </p:nvSpPr>
          <p:spPr>
            <a:xfrm>
              <a:off x="-5019597" y="-1737383"/>
              <a:ext cx="73731" cy="168684"/>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6" name="Google Shape;11596;p123">
              <a:extLst>
                <a:ext uri="{FF2B5EF4-FFF2-40B4-BE49-F238E27FC236}">
                  <a16:creationId xmlns:a16="http://schemas.microsoft.com/office/drawing/2014/main" id="{3DDA0514-C2B3-05E8-5550-A8A00D56D0F8}"/>
                </a:ext>
              </a:extLst>
            </p:cNvPr>
            <p:cNvSpPr/>
            <p:nvPr/>
          </p:nvSpPr>
          <p:spPr>
            <a:xfrm>
              <a:off x="-4819840" y="-1691029"/>
              <a:ext cx="53234" cy="122330"/>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7" name="Google Shape;11597;p123">
              <a:extLst>
                <a:ext uri="{FF2B5EF4-FFF2-40B4-BE49-F238E27FC236}">
                  <a16:creationId xmlns:a16="http://schemas.microsoft.com/office/drawing/2014/main" id="{DD6A411F-F20D-D0DC-5B10-C08760F59AFB}"/>
                </a:ext>
              </a:extLst>
            </p:cNvPr>
            <p:cNvSpPr/>
            <p:nvPr/>
          </p:nvSpPr>
          <p:spPr>
            <a:xfrm>
              <a:off x="-4870757" y="-1737383"/>
              <a:ext cx="43384" cy="168684"/>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8" name="Google Shape;11598;p123">
              <a:extLst>
                <a:ext uri="{FF2B5EF4-FFF2-40B4-BE49-F238E27FC236}">
                  <a16:creationId xmlns:a16="http://schemas.microsoft.com/office/drawing/2014/main" id="{FF9766BD-2E1E-339B-F607-C5A7CAFB6D69}"/>
                </a:ext>
              </a:extLst>
            </p:cNvPr>
            <p:cNvSpPr/>
            <p:nvPr/>
          </p:nvSpPr>
          <p:spPr>
            <a:xfrm>
              <a:off x="-4945937" y="-1721448"/>
              <a:ext cx="71486" cy="152750"/>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9" name="Google Shape;11599;p123">
              <a:extLst>
                <a:ext uri="{FF2B5EF4-FFF2-40B4-BE49-F238E27FC236}">
                  <a16:creationId xmlns:a16="http://schemas.microsoft.com/office/drawing/2014/main" id="{BACD313B-05B0-5AC4-BCAB-BDB2912028E7}"/>
                </a:ext>
              </a:extLst>
            </p:cNvPr>
            <p:cNvSpPr/>
            <p:nvPr/>
          </p:nvSpPr>
          <p:spPr>
            <a:xfrm>
              <a:off x="-4762912" y="-1723694"/>
              <a:ext cx="73731" cy="15499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0" name="Google Shape;11600;p123">
              <a:extLst>
                <a:ext uri="{FF2B5EF4-FFF2-40B4-BE49-F238E27FC236}">
                  <a16:creationId xmlns:a16="http://schemas.microsoft.com/office/drawing/2014/main" id="{6C8C832D-D419-9C1E-430B-2C7B9C3C605E}"/>
                </a:ext>
              </a:extLst>
            </p:cNvPr>
            <p:cNvSpPr/>
            <p:nvPr/>
          </p:nvSpPr>
          <p:spPr>
            <a:xfrm>
              <a:off x="-4682372" y="-1630262"/>
              <a:ext cx="54755" cy="61563"/>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1" name="Google Shape;11601;p123">
              <a:extLst>
                <a:ext uri="{FF2B5EF4-FFF2-40B4-BE49-F238E27FC236}">
                  <a16:creationId xmlns:a16="http://schemas.microsoft.com/office/drawing/2014/main" id="{36E16A7A-AD0F-57EB-12A7-F5623889D60C}"/>
                </a:ext>
              </a:extLst>
            </p:cNvPr>
            <p:cNvSpPr/>
            <p:nvPr/>
          </p:nvSpPr>
          <p:spPr>
            <a:xfrm>
              <a:off x="-5019597" y="-1671328"/>
              <a:ext cx="71486" cy="102630"/>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2" name="Google Shape;11602;p123">
              <a:extLst>
                <a:ext uri="{FF2B5EF4-FFF2-40B4-BE49-F238E27FC236}">
                  <a16:creationId xmlns:a16="http://schemas.microsoft.com/office/drawing/2014/main" id="{9A012D73-6307-199C-A35A-4581ECA687CF}"/>
                </a:ext>
              </a:extLst>
            </p:cNvPr>
            <p:cNvSpPr/>
            <p:nvPr/>
          </p:nvSpPr>
          <p:spPr>
            <a:xfrm>
              <a:off x="-4819840" y="-1662927"/>
              <a:ext cx="53234" cy="94952"/>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3" name="Google Shape;11603;p123">
              <a:extLst>
                <a:ext uri="{FF2B5EF4-FFF2-40B4-BE49-F238E27FC236}">
                  <a16:creationId xmlns:a16="http://schemas.microsoft.com/office/drawing/2014/main" id="{A1A446C3-EB29-2F4F-059E-B6CE64163A6C}"/>
                </a:ext>
              </a:extLst>
            </p:cNvPr>
            <p:cNvSpPr/>
            <p:nvPr/>
          </p:nvSpPr>
          <p:spPr>
            <a:xfrm>
              <a:off x="-4869236" y="-1669011"/>
              <a:ext cx="41863" cy="100312"/>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4" name="Google Shape;11604;p123">
              <a:extLst>
                <a:ext uri="{FF2B5EF4-FFF2-40B4-BE49-F238E27FC236}">
                  <a16:creationId xmlns:a16="http://schemas.microsoft.com/office/drawing/2014/main" id="{C513DC38-512E-9819-ABA4-2BBEBE0F3A7A}"/>
                </a:ext>
              </a:extLst>
            </p:cNvPr>
            <p:cNvSpPr/>
            <p:nvPr/>
          </p:nvSpPr>
          <p:spPr>
            <a:xfrm>
              <a:off x="-4945937" y="-1671328"/>
              <a:ext cx="71486" cy="102630"/>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5" name="Google Shape;11605;p123">
              <a:extLst>
                <a:ext uri="{FF2B5EF4-FFF2-40B4-BE49-F238E27FC236}">
                  <a16:creationId xmlns:a16="http://schemas.microsoft.com/office/drawing/2014/main" id="{9FCC2ED7-AEB6-DD93-9723-8B9085C0E4FC}"/>
                </a:ext>
              </a:extLst>
            </p:cNvPr>
            <p:cNvSpPr/>
            <p:nvPr/>
          </p:nvSpPr>
          <p:spPr>
            <a:xfrm>
              <a:off x="-4761391" y="-1653076"/>
              <a:ext cx="72210" cy="84378"/>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6" name="Google Shape;11606;p123">
              <a:extLst>
                <a:ext uri="{FF2B5EF4-FFF2-40B4-BE49-F238E27FC236}">
                  <a16:creationId xmlns:a16="http://schemas.microsoft.com/office/drawing/2014/main" id="{EA714638-8472-7163-DD89-BA7F4D675E7A}"/>
                </a:ext>
              </a:extLst>
            </p:cNvPr>
            <p:cNvSpPr/>
            <p:nvPr/>
          </p:nvSpPr>
          <p:spPr>
            <a:xfrm>
              <a:off x="-5009747" y="-1587746"/>
              <a:ext cx="44108" cy="1144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7" name="Google Shape;11607;p123">
              <a:extLst>
                <a:ext uri="{FF2B5EF4-FFF2-40B4-BE49-F238E27FC236}">
                  <a16:creationId xmlns:a16="http://schemas.microsoft.com/office/drawing/2014/main" id="{F371E94E-22D5-7ABA-4949-E149864CE8F1}"/>
                </a:ext>
              </a:extLst>
            </p:cNvPr>
            <p:cNvSpPr/>
            <p:nvPr/>
          </p:nvSpPr>
          <p:spPr>
            <a:xfrm>
              <a:off x="-5008950" y="-1605998"/>
              <a:ext cx="44108" cy="1071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8" name="Google Shape;11608;p123">
              <a:extLst>
                <a:ext uri="{FF2B5EF4-FFF2-40B4-BE49-F238E27FC236}">
                  <a16:creationId xmlns:a16="http://schemas.microsoft.com/office/drawing/2014/main" id="{1E8F04EE-B27F-10D7-9378-B093C2988668}"/>
                </a:ext>
              </a:extLst>
            </p:cNvPr>
            <p:cNvSpPr/>
            <p:nvPr/>
          </p:nvSpPr>
          <p:spPr>
            <a:xfrm>
              <a:off x="-4931524" y="-1592309"/>
              <a:ext cx="41863" cy="1448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9" name="Google Shape;11609;p123">
              <a:extLst>
                <a:ext uri="{FF2B5EF4-FFF2-40B4-BE49-F238E27FC236}">
                  <a16:creationId xmlns:a16="http://schemas.microsoft.com/office/drawing/2014/main" id="{E1808DA7-4340-CDD8-A056-E33CED258D19}"/>
                </a:ext>
              </a:extLst>
            </p:cNvPr>
            <p:cNvSpPr/>
            <p:nvPr/>
          </p:nvSpPr>
          <p:spPr>
            <a:xfrm>
              <a:off x="-5012789" y="-1730574"/>
              <a:ext cx="48671" cy="9995"/>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0" name="Google Shape;11610;p123">
              <a:extLst>
                <a:ext uri="{FF2B5EF4-FFF2-40B4-BE49-F238E27FC236}">
                  <a16:creationId xmlns:a16="http://schemas.microsoft.com/office/drawing/2014/main" id="{0AE97F0D-4C43-BE36-3869-B07BB0172DF4}"/>
                </a:ext>
              </a:extLst>
            </p:cNvPr>
            <p:cNvSpPr/>
            <p:nvPr/>
          </p:nvSpPr>
          <p:spPr>
            <a:xfrm>
              <a:off x="-4852288" y="-1727532"/>
              <a:ext cx="8981" cy="8474"/>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1" name="Google Shape;11611;p123">
              <a:extLst>
                <a:ext uri="{FF2B5EF4-FFF2-40B4-BE49-F238E27FC236}">
                  <a16:creationId xmlns:a16="http://schemas.microsoft.com/office/drawing/2014/main" id="{BF8CE8BA-C226-1B98-359C-C9A646D014C3}"/>
                </a:ext>
              </a:extLst>
            </p:cNvPr>
            <p:cNvSpPr/>
            <p:nvPr/>
          </p:nvSpPr>
          <p:spPr>
            <a:xfrm>
              <a:off x="-4912041" y="-1609764"/>
              <a:ext cx="7967" cy="5504"/>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2" name="Google Shape;11612;p123">
              <a:extLst>
                <a:ext uri="{FF2B5EF4-FFF2-40B4-BE49-F238E27FC236}">
                  <a16:creationId xmlns:a16="http://schemas.microsoft.com/office/drawing/2014/main" id="{C9934656-A657-D216-9E91-307C2E8AF147}"/>
                </a:ext>
              </a:extLst>
            </p:cNvPr>
            <p:cNvSpPr/>
            <p:nvPr/>
          </p:nvSpPr>
          <p:spPr>
            <a:xfrm>
              <a:off x="-4809990" y="-1585501"/>
              <a:ext cx="32737" cy="9198"/>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3" name="Google Shape;11613;p123">
              <a:extLst>
                <a:ext uri="{FF2B5EF4-FFF2-40B4-BE49-F238E27FC236}">
                  <a16:creationId xmlns:a16="http://schemas.microsoft.com/office/drawing/2014/main" id="{BEC51089-C91B-F86E-302F-D7F1D707728B}"/>
                </a:ext>
              </a:extLst>
            </p:cNvPr>
            <p:cNvSpPr/>
            <p:nvPr/>
          </p:nvSpPr>
          <p:spPr>
            <a:xfrm>
              <a:off x="-4859314" y="-1595351"/>
              <a:ext cx="26653" cy="21366"/>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4" name="Google Shape;11614;p123">
              <a:extLst>
                <a:ext uri="{FF2B5EF4-FFF2-40B4-BE49-F238E27FC236}">
                  <a16:creationId xmlns:a16="http://schemas.microsoft.com/office/drawing/2014/main" id="{01BE2D20-6F53-D281-0680-1507B6AF2E7B}"/>
                </a:ext>
              </a:extLst>
            </p:cNvPr>
            <p:cNvSpPr/>
            <p:nvPr/>
          </p:nvSpPr>
          <p:spPr>
            <a:xfrm>
              <a:off x="-4746978" y="-1714568"/>
              <a:ext cx="38097" cy="16731"/>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5" name="Google Shape;11615;p123">
              <a:extLst>
                <a:ext uri="{FF2B5EF4-FFF2-40B4-BE49-F238E27FC236}">
                  <a16:creationId xmlns:a16="http://schemas.microsoft.com/office/drawing/2014/main" id="{A3F1B933-5654-A7AA-E7DA-B3EF90415CA4}"/>
                </a:ext>
              </a:extLst>
            </p:cNvPr>
            <p:cNvSpPr/>
            <p:nvPr/>
          </p:nvSpPr>
          <p:spPr>
            <a:xfrm>
              <a:off x="-4679330" y="-1729053"/>
              <a:ext cx="30420" cy="19048"/>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6" name="Google Shape;11616;p123">
              <a:extLst>
                <a:ext uri="{FF2B5EF4-FFF2-40B4-BE49-F238E27FC236}">
                  <a16:creationId xmlns:a16="http://schemas.microsoft.com/office/drawing/2014/main" id="{7092AAED-ED14-AA71-EE75-2EF3FE0A3B4B}"/>
                </a:ext>
              </a:extLst>
            </p:cNvPr>
            <p:cNvSpPr/>
            <p:nvPr/>
          </p:nvSpPr>
          <p:spPr>
            <a:xfrm>
              <a:off x="-4752265" y="-1589267"/>
              <a:ext cx="50989" cy="13761"/>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7" name="Google Shape;11617;p123">
              <a:extLst>
                <a:ext uri="{FF2B5EF4-FFF2-40B4-BE49-F238E27FC236}">
                  <a16:creationId xmlns:a16="http://schemas.microsoft.com/office/drawing/2014/main" id="{43F2583B-353C-A548-072E-67BDAE178CFF}"/>
                </a:ext>
              </a:extLst>
            </p:cNvPr>
            <p:cNvSpPr/>
            <p:nvPr/>
          </p:nvSpPr>
          <p:spPr>
            <a:xfrm>
              <a:off x="-4676288" y="-1608243"/>
              <a:ext cx="38024" cy="34982"/>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8" name="Google Shape;11618;p123">
              <a:extLst>
                <a:ext uri="{FF2B5EF4-FFF2-40B4-BE49-F238E27FC236}">
                  <a16:creationId xmlns:a16="http://schemas.microsoft.com/office/drawing/2014/main" id="{876D620A-4AB8-29E4-DAE3-214B78078CEF}"/>
                </a:ext>
              </a:extLst>
            </p:cNvPr>
            <p:cNvSpPr/>
            <p:nvPr/>
          </p:nvSpPr>
          <p:spPr>
            <a:xfrm>
              <a:off x="-4847942" y="-1616645"/>
              <a:ext cx="3839" cy="16079"/>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9" name="Google Shape;11619;p123">
              <a:extLst>
                <a:ext uri="{FF2B5EF4-FFF2-40B4-BE49-F238E27FC236}">
                  <a16:creationId xmlns:a16="http://schemas.microsoft.com/office/drawing/2014/main" id="{528AC282-3186-0A5A-FD1A-33A8E817E92B}"/>
                </a:ext>
              </a:extLst>
            </p:cNvPr>
            <p:cNvSpPr/>
            <p:nvPr/>
          </p:nvSpPr>
          <p:spPr>
            <a:xfrm>
              <a:off x="-4800864" y="-1682844"/>
              <a:ext cx="12820" cy="10430"/>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0" name="Google Shape;11620;p123">
              <a:extLst>
                <a:ext uri="{FF2B5EF4-FFF2-40B4-BE49-F238E27FC236}">
                  <a16:creationId xmlns:a16="http://schemas.microsoft.com/office/drawing/2014/main" id="{B68D4DB9-10D9-4D45-26E7-81A087670382}"/>
                </a:ext>
              </a:extLst>
            </p:cNvPr>
            <p:cNvSpPr/>
            <p:nvPr/>
          </p:nvSpPr>
          <p:spPr>
            <a:xfrm>
              <a:off x="-4140828" y="-1753317"/>
              <a:ext cx="36503" cy="184618"/>
            </a:xfrm>
            <a:custGeom>
              <a:avLst/>
              <a:gdLst/>
              <a:ahLst/>
              <a:cxnLst/>
              <a:rect l="l" t="t" r="r" b="b"/>
              <a:pathLst>
                <a:path w="504" h="2549" extrusionOk="0">
                  <a:moveTo>
                    <a:pt x="0" y="0"/>
                  </a:moveTo>
                  <a:lnTo>
                    <a:pt x="21" y="2548"/>
                  </a:lnTo>
                  <a:lnTo>
                    <a:pt x="503" y="2548"/>
                  </a:lnTo>
                  <a:lnTo>
                    <a:pt x="399"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1" name="Google Shape;11621;p123">
              <a:extLst>
                <a:ext uri="{FF2B5EF4-FFF2-40B4-BE49-F238E27FC236}">
                  <a16:creationId xmlns:a16="http://schemas.microsoft.com/office/drawing/2014/main" id="{161D0AFB-369A-B02B-6318-A028873A52BD}"/>
                </a:ext>
              </a:extLst>
            </p:cNvPr>
            <p:cNvSpPr/>
            <p:nvPr/>
          </p:nvSpPr>
          <p:spPr>
            <a:xfrm>
              <a:off x="-3699596" y="-1722969"/>
              <a:ext cx="55552" cy="154271"/>
            </a:xfrm>
            <a:custGeom>
              <a:avLst/>
              <a:gdLst/>
              <a:ahLst/>
              <a:cxnLst/>
              <a:rect l="l" t="t" r="r" b="b"/>
              <a:pathLst>
                <a:path w="767" h="2130" extrusionOk="0">
                  <a:moveTo>
                    <a:pt x="1" y="1"/>
                  </a:moveTo>
                  <a:lnTo>
                    <a:pt x="32" y="2129"/>
                  </a:lnTo>
                  <a:lnTo>
                    <a:pt x="766" y="2129"/>
                  </a:lnTo>
                  <a:lnTo>
                    <a:pt x="609"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2" name="Google Shape;11622;p123">
              <a:extLst>
                <a:ext uri="{FF2B5EF4-FFF2-40B4-BE49-F238E27FC236}">
                  <a16:creationId xmlns:a16="http://schemas.microsoft.com/office/drawing/2014/main" id="{274D6646-CD1A-BE01-0D2B-AD78361C4D70}"/>
                </a:ext>
              </a:extLst>
            </p:cNvPr>
            <p:cNvSpPr/>
            <p:nvPr/>
          </p:nvSpPr>
          <p:spPr>
            <a:xfrm>
              <a:off x="-3641871" y="-1722969"/>
              <a:ext cx="47947" cy="154271"/>
            </a:xfrm>
            <a:custGeom>
              <a:avLst/>
              <a:gdLst/>
              <a:ahLst/>
              <a:cxnLst/>
              <a:rect l="l" t="t" r="r" b="b"/>
              <a:pathLst>
                <a:path w="662" h="2130" extrusionOk="0">
                  <a:moveTo>
                    <a:pt x="22" y="1"/>
                  </a:moveTo>
                  <a:lnTo>
                    <a:pt x="1" y="2129"/>
                  </a:lnTo>
                  <a:lnTo>
                    <a:pt x="598" y="2129"/>
                  </a:lnTo>
                  <a:lnTo>
                    <a:pt x="661" y="1"/>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3" name="Google Shape;11623;p123">
              <a:extLst>
                <a:ext uri="{FF2B5EF4-FFF2-40B4-BE49-F238E27FC236}">
                  <a16:creationId xmlns:a16="http://schemas.microsoft.com/office/drawing/2014/main" id="{C6ABE8AA-8FCF-F6E5-1388-BD1B087417DF}"/>
                </a:ext>
              </a:extLst>
            </p:cNvPr>
            <p:cNvSpPr/>
            <p:nvPr/>
          </p:nvSpPr>
          <p:spPr>
            <a:xfrm>
              <a:off x="-3699596" y="-1722969"/>
              <a:ext cx="51713" cy="108714"/>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4" name="Google Shape;11624;p123">
              <a:extLst>
                <a:ext uri="{FF2B5EF4-FFF2-40B4-BE49-F238E27FC236}">
                  <a16:creationId xmlns:a16="http://schemas.microsoft.com/office/drawing/2014/main" id="{A8F7AC0F-75FC-FAE4-89DE-03A02EB1082D}"/>
                </a:ext>
              </a:extLst>
            </p:cNvPr>
            <p:cNvSpPr/>
            <p:nvPr/>
          </p:nvSpPr>
          <p:spPr>
            <a:xfrm>
              <a:off x="-3641871" y="-1722969"/>
              <a:ext cx="47947" cy="106396"/>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5" name="Google Shape;11625;p123">
              <a:extLst>
                <a:ext uri="{FF2B5EF4-FFF2-40B4-BE49-F238E27FC236}">
                  <a16:creationId xmlns:a16="http://schemas.microsoft.com/office/drawing/2014/main" id="{47A9B0E7-A1C9-ABE6-B02A-A7E95A39D5D9}"/>
                </a:ext>
              </a:extLst>
            </p:cNvPr>
            <p:cNvSpPr/>
            <p:nvPr/>
          </p:nvSpPr>
          <p:spPr>
            <a:xfrm>
              <a:off x="-3695033" y="-1716089"/>
              <a:ext cx="32737" cy="12168"/>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6" name="Google Shape;11626;p123">
              <a:extLst>
                <a:ext uri="{FF2B5EF4-FFF2-40B4-BE49-F238E27FC236}">
                  <a16:creationId xmlns:a16="http://schemas.microsoft.com/office/drawing/2014/main" id="{190719FF-DEDC-F26C-D1B0-6E854BC82E02}"/>
                </a:ext>
              </a:extLst>
            </p:cNvPr>
            <p:cNvSpPr/>
            <p:nvPr/>
          </p:nvSpPr>
          <p:spPr>
            <a:xfrm>
              <a:off x="-3634266" y="-1594627"/>
              <a:ext cx="28174" cy="17600"/>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7" name="Google Shape;11627;p123">
              <a:extLst>
                <a:ext uri="{FF2B5EF4-FFF2-40B4-BE49-F238E27FC236}">
                  <a16:creationId xmlns:a16="http://schemas.microsoft.com/office/drawing/2014/main" id="{3A7294A2-8828-882D-119D-268CE484B81B}"/>
                </a:ext>
              </a:extLst>
            </p:cNvPr>
            <p:cNvSpPr/>
            <p:nvPr/>
          </p:nvSpPr>
          <p:spPr>
            <a:xfrm>
              <a:off x="-3632021" y="-1715364"/>
              <a:ext cx="34258" cy="1071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8" name="Google Shape;11628;p123">
              <a:extLst>
                <a:ext uri="{FF2B5EF4-FFF2-40B4-BE49-F238E27FC236}">
                  <a16:creationId xmlns:a16="http://schemas.microsoft.com/office/drawing/2014/main" id="{61680E78-D436-1207-A69B-1514F9B7C1C1}"/>
                </a:ext>
              </a:extLst>
            </p:cNvPr>
            <p:cNvSpPr/>
            <p:nvPr/>
          </p:nvSpPr>
          <p:spPr>
            <a:xfrm>
              <a:off x="-3674536" y="-1587746"/>
              <a:ext cx="5432" cy="6881"/>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9" name="Google Shape;11629;p123">
              <a:extLst>
                <a:ext uri="{FF2B5EF4-FFF2-40B4-BE49-F238E27FC236}">
                  <a16:creationId xmlns:a16="http://schemas.microsoft.com/office/drawing/2014/main" id="{BF443480-4EDC-19B3-3534-0D4D6303FF30}"/>
                </a:ext>
              </a:extLst>
            </p:cNvPr>
            <p:cNvSpPr/>
            <p:nvPr/>
          </p:nvSpPr>
          <p:spPr>
            <a:xfrm>
              <a:off x="-3679823" y="-1694071"/>
              <a:ext cx="5360" cy="6881"/>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0" name="Google Shape;11630;p123">
              <a:extLst>
                <a:ext uri="{FF2B5EF4-FFF2-40B4-BE49-F238E27FC236}">
                  <a16:creationId xmlns:a16="http://schemas.microsoft.com/office/drawing/2014/main" id="{6EEB47D9-4501-5E36-8C06-C3CF2288A8E6}"/>
                </a:ext>
              </a:extLst>
            </p:cNvPr>
            <p:cNvSpPr/>
            <p:nvPr/>
          </p:nvSpPr>
          <p:spPr>
            <a:xfrm>
              <a:off x="-3623619" y="-1610561"/>
              <a:ext cx="6156" cy="8474"/>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1" name="Google Shape;11631;p123">
              <a:extLst>
                <a:ext uri="{FF2B5EF4-FFF2-40B4-BE49-F238E27FC236}">
                  <a16:creationId xmlns:a16="http://schemas.microsoft.com/office/drawing/2014/main" id="{D00FDCC8-AF40-5109-D1C8-64CBEDB36025}"/>
                </a:ext>
              </a:extLst>
            </p:cNvPr>
            <p:cNvSpPr/>
            <p:nvPr/>
          </p:nvSpPr>
          <p:spPr>
            <a:xfrm>
              <a:off x="-3584870" y="-1680454"/>
              <a:ext cx="54755" cy="111756"/>
            </a:xfrm>
            <a:custGeom>
              <a:avLst/>
              <a:gdLst/>
              <a:ahLst/>
              <a:cxnLst/>
              <a:rect l="l" t="t" r="r" b="b"/>
              <a:pathLst>
                <a:path w="756" h="1543" extrusionOk="0">
                  <a:moveTo>
                    <a:pt x="0" y="1"/>
                  </a:moveTo>
                  <a:lnTo>
                    <a:pt x="0" y="1542"/>
                  </a:lnTo>
                  <a:lnTo>
                    <a:pt x="713" y="1542"/>
                  </a:lnTo>
                  <a:lnTo>
                    <a:pt x="755"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2" name="Google Shape;11632;p123">
              <a:extLst>
                <a:ext uri="{FF2B5EF4-FFF2-40B4-BE49-F238E27FC236}">
                  <a16:creationId xmlns:a16="http://schemas.microsoft.com/office/drawing/2014/main" id="{5E9AD571-FE0A-5D79-5132-4CE96047A1C5}"/>
                </a:ext>
              </a:extLst>
            </p:cNvPr>
            <p:cNvSpPr/>
            <p:nvPr/>
          </p:nvSpPr>
          <p:spPr>
            <a:xfrm>
              <a:off x="-3584870" y="-1680454"/>
              <a:ext cx="54755" cy="57073"/>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3" name="Google Shape;11633;p123">
              <a:extLst>
                <a:ext uri="{FF2B5EF4-FFF2-40B4-BE49-F238E27FC236}">
                  <a16:creationId xmlns:a16="http://schemas.microsoft.com/office/drawing/2014/main" id="{91C87C5C-F146-6CBC-2EFA-5B86BD00918A}"/>
                </a:ext>
              </a:extLst>
            </p:cNvPr>
            <p:cNvSpPr/>
            <p:nvPr/>
          </p:nvSpPr>
          <p:spPr>
            <a:xfrm>
              <a:off x="-3579583" y="-1674370"/>
              <a:ext cx="37300" cy="16079"/>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4" name="Google Shape;11634;p123">
              <a:extLst>
                <a:ext uri="{FF2B5EF4-FFF2-40B4-BE49-F238E27FC236}">
                  <a16:creationId xmlns:a16="http://schemas.microsoft.com/office/drawing/2014/main" id="{977DC76C-F8E0-3C91-3705-43ECE3F93849}"/>
                </a:ext>
              </a:extLst>
            </p:cNvPr>
            <p:cNvSpPr/>
            <p:nvPr/>
          </p:nvSpPr>
          <p:spPr>
            <a:xfrm>
              <a:off x="-3578859" y="-1587746"/>
              <a:ext cx="35055" cy="16006"/>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5" name="Google Shape;11635;p123">
              <a:extLst>
                <a:ext uri="{FF2B5EF4-FFF2-40B4-BE49-F238E27FC236}">
                  <a16:creationId xmlns:a16="http://schemas.microsoft.com/office/drawing/2014/main" id="{404D4E86-F209-BED0-E0C5-C5ACE22231BD}"/>
                </a:ext>
              </a:extLst>
            </p:cNvPr>
            <p:cNvSpPr/>
            <p:nvPr/>
          </p:nvSpPr>
          <p:spPr>
            <a:xfrm>
              <a:off x="-3521134" y="-1753317"/>
              <a:ext cx="49468" cy="184618"/>
            </a:xfrm>
            <a:custGeom>
              <a:avLst/>
              <a:gdLst/>
              <a:ahLst/>
              <a:cxnLst/>
              <a:rect l="l" t="t" r="r" b="b"/>
              <a:pathLst>
                <a:path w="683" h="2549" extrusionOk="0">
                  <a:moveTo>
                    <a:pt x="1" y="0"/>
                  </a:moveTo>
                  <a:lnTo>
                    <a:pt x="32" y="2548"/>
                  </a:lnTo>
                  <a:lnTo>
                    <a:pt x="683" y="2548"/>
                  </a:lnTo>
                  <a:lnTo>
                    <a:pt x="546"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6" name="Google Shape;11636;p123">
              <a:extLst>
                <a:ext uri="{FF2B5EF4-FFF2-40B4-BE49-F238E27FC236}">
                  <a16:creationId xmlns:a16="http://schemas.microsoft.com/office/drawing/2014/main" id="{5DB0F39B-0CAF-D502-1F87-08B3A48FE3B8}"/>
                </a:ext>
              </a:extLst>
            </p:cNvPr>
            <p:cNvSpPr/>
            <p:nvPr/>
          </p:nvSpPr>
          <p:spPr>
            <a:xfrm>
              <a:off x="-3469492" y="-1753317"/>
              <a:ext cx="43384" cy="184618"/>
            </a:xfrm>
            <a:custGeom>
              <a:avLst/>
              <a:gdLst/>
              <a:ahLst/>
              <a:cxnLst/>
              <a:rect l="l" t="t" r="r" b="b"/>
              <a:pathLst>
                <a:path w="599" h="2549" extrusionOk="0">
                  <a:moveTo>
                    <a:pt x="22" y="0"/>
                  </a:moveTo>
                  <a:lnTo>
                    <a:pt x="1" y="2548"/>
                  </a:lnTo>
                  <a:lnTo>
                    <a:pt x="536" y="2548"/>
                  </a:lnTo>
                  <a:lnTo>
                    <a:pt x="599"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7" name="Google Shape;11637;p123">
              <a:extLst>
                <a:ext uri="{FF2B5EF4-FFF2-40B4-BE49-F238E27FC236}">
                  <a16:creationId xmlns:a16="http://schemas.microsoft.com/office/drawing/2014/main" id="{C0486EBC-72DF-B28E-C4A2-52EC2C6106E5}"/>
                </a:ext>
              </a:extLst>
            </p:cNvPr>
            <p:cNvSpPr/>
            <p:nvPr/>
          </p:nvSpPr>
          <p:spPr>
            <a:xfrm>
              <a:off x="-3521134" y="-1753317"/>
              <a:ext cx="46426" cy="130659"/>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8" name="Google Shape;11638;p123">
              <a:extLst>
                <a:ext uri="{FF2B5EF4-FFF2-40B4-BE49-F238E27FC236}">
                  <a16:creationId xmlns:a16="http://schemas.microsoft.com/office/drawing/2014/main" id="{E26A7908-D7CA-A01A-C75F-D0DAEDF50377}"/>
                </a:ext>
              </a:extLst>
            </p:cNvPr>
            <p:cNvSpPr/>
            <p:nvPr/>
          </p:nvSpPr>
          <p:spPr>
            <a:xfrm>
              <a:off x="-3468696" y="-1753317"/>
              <a:ext cx="42587" cy="127617"/>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9" name="Google Shape;11639;p123">
              <a:extLst>
                <a:ext uri="{FF2B5EF4-FFF2-40B4-BE49-F238E27FC236}">
                  <a16:creationId xmlns:a16="http://schemas.microsoft.com/office/drawing/2014/main" id="{A8E2B8D4-1402-D736-1766-FB67AFC1AB04}"/>
                </a:ext>
              </a:extLst>
            </p:cNvPr>
            <p:cNvSpPr/>
            <p:nvPr/>
          </p:nvSpPr>
          <p:spPr>
            <a:xfrm>
              <a:off x="-3516571" y="-1744988"/>
              <a:ext cx="28971" cy="13761"/>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0" name="Google Shape;11640;p123">
              <a:extLst>
                <a:ext uri="{FF2B5EF4-FFF2-40B4-BE49-F238E27FC236}">
                  <a16:creationId xmlns:a16="http://schemas.microsoft.com/office/drawing/2014/main" id="{6ABA1705-FEF7-0433-8F24-448D37E75A53}"/>
                </a:ext>
              </a:extLst>
            </p:cNvPr>
            <p:cNvSpPr/>
            <p:nvPr/>
          </p:nvSpPr>
          <p:spPr>
            <a:xfrm>
              <a:off x="-3462612" y="-1599190"/>
              <a:ext cx="25857" cy="20642"/>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1" name="Google Shape;11641;p123">
              <a:extLst>
                <a:ext uri="{FF2B5EF4-FFF2-40B4-BE49-F238E27FC236}">
                  <a16:creationId xmlns:a16="http://schemas.microsoft.com/office/drawing/2014/main" id="{D6E09441-EB8F-095B-C8FA-559E2EB3912F}"/>
                </a:ext>
              </a:extLst>
            </p:cNvPr>
            <p:cNvSpPr/>
            <p:nvPr/>
          </p:nvSpPr>
          <p:spPr>
            <a:xfrm>
              <a:off x="-3460366" y="-1744988"/>
              <a:ext cx="30492" cy="13761"/>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2" name="Google Shape;11642;p123">
              <a:extLst>
                <a:ext uri="{FF2B5EF4-FFF2-40B4-BE49-F238E27FC236}">
                  <a16:creationId xmlns:a16="http://schemas.microsoft.com/office/drawing/2014/main" id="{3FC0A075-628F-778A-9119-5BFA1DEF57DA}"/>
                </a:ext>
              </a:extLst>
            </p:cNvPr>
            <p:cNvSpPr/>
            <p:nvPr/>
          </p:nvSpPr>
          <p:spPr>
            <a:xfrm>
              <a:off x="-3498319" y="-1591585"/>
              <a:ext cx="4635" cy="8474"/>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3" name="Google Shape;11643;p123">
              <a:extLst>
                <a:ext uri="{FF2B5EF4-FFF2-40B4-BE49-F238E27FC236}">
                  <a16:creationId xmlns:a16="http://schemas.microsoft.com/office/drawing/2014/main" id="{451234DD-4196-9903-9B1A-90607321CC29}"/>
                </a:ext>
              </a:extLst>
            </p:cNvPr>
            <p:cNvSpPr/>
            <p:nvPr/>
          </p:nvSpPr>
          <p:spPr>
            <a:xfrm>
              <a:off x="-3502882" y="-1718406"/>
              <a:ext cx="4635" cy="7677"/>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4" name="Google Shape;11644;p123">
              <a:extLst>
                <a:ext uri="{FF2B5EF4-FFF2-40B4-BE49-F238E27FC236}">
                  <a16:creationId xmlns:a16="http://schemas.microsoft.com/office/drawing/2014/main" id="{15CE0999-832D-71DE-25A5-752AC8B37A75}"/>
                </a:ext>
              </a:extLst>
            </p:cNvPr>
            <p:cNvSpPr/>
            <p:nvPr/>
          </p:nvSpPr>
          <p:spPr>
            <a:xfrm>
              <a:off x="-3452762" y="-1618166"/>
              <a:ext cx="5432" cy="9198"/>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5" name="Google Shape;11645;p123">
              <a:extLst>
                <a:ext uri="{FF2B5EF4-FFF2-40B4-BE49-F238E27FC236}">
                  <a16:creationId xmlns:a16="http://schemas.microsoft.com/office/drawing/2014/main" id="{781DAE32-3732-E656-96F0-5578C3DE9A27}"/>
                </a:ext>
              </a:extLst>
            </p:cNvPr>
            <p:cNvSpPr/>
            <p:nvPr/>
          </p:nvSpPr>
          <p:spPr>
            <a:xfrm>
              <a:off x="-4100630" y="-1753317"/>
              <a:ext cx="54755" cy="184618"/>
            </a:xfrm>
            <a:custGeom>
              <a:avLst/>
              <a:gdLst/>
              <a:ahLst/>
              <a:cxnLst/>
              <a:rect l="l" t="t" r="r" b="b"/>
              <a:pathLst>
                <a:path w="756" h="2549" extrusionOk="0">
                  <a:moveTo>
                    <a:pt x="1" y="0"/>
                  </a:moveTo>
                  <a:lnTo>
                    <a:pt x="22" y="2548"/>
                  </a:lnTo>
                  <a:lnTo>
                    <a:pt x="756" y="2548"/>
                  </a:lnTo>
                  <a:lnTo>
                    <a:pt x="599"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6" name="Google Shape;11646;p123">
              <a:extLst>
                <a:ext uri="{FF2B5EF4-FFF2-40B4-BE49-F238E27FC236}">
                  <a16:creationId xmlns:a16="http://schemas.microsoft.com/office/drawing/2014/main" id="{08C9CE62-E25F-610B-7299-903767C074EC}"/>
                </a:ext>
              </a:extLst>
            </p:cNvPr>
            <p:cNvSpPr/>
            <p:nvPr/>
          </p:nvSpPr>
          <p:spPr>
            <a:xfrm>
              <a:off x="-4043629" y="-1753317"/>
              <a:ext cx="47875" cy="184618"/>
            </a:xfrm>
            <a:custGeom>
              <a:avLst/>
              <a:gdLst/>
              <a:ahLst/>
              <a:cxnLst/>
              <a:rect l="l" t="t" r="r" b="b"/>
              <a:pathLst>
                <a:path w="661" h="2549" extrusionOk="0">
                  <a:moveTo>
                    <a:pt x="21" y="0"/>
                  </a:moveTo>
                  <a:lnTo>
                    <a:pt x="0" y="2548"/>
                  </a:lnTo>
                  <a:lnTo>
                    <a:pt x="598" y="2548"/>
                  </a:lnTo>
                  <a:lnTo>
                    <a:pt x="661"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7" name="Google Shape;11647;p123">
              <a:extLst>
                <a:ext uri="{FF2B5EF4-FFF2-40B4-BE49-F238E27FC236}">
                  <a16:creationId xmlns:a16="http://schemas.microsoft.com/office/drawing/2014/main" id="{09821D8E-54EB-6F0B-EB3C-AF8B381B5E36}"/>
                </a:ext>
              </a:extLst>
            </p:cNvPr>
            <p:cNvSpPr/>
            <p:nvPr/>
          </p:nvSpPr>
          <p:spPr>
            <a:xfrm>
              <a:off x="-4191745" y="-1738179"/>
              <a:ext cx="47150" cy="169480"/>
            </a:xfrm>
            <a:custGeom>
              <a:avLst/>
              <a:gdLst/>
              <a:ahLst/>
              <a:cxnLst/>
              <a:rect l="l" t="t" r="r" b="b"/>
              <a:pathLst>
                <a:path w="651" h="2340" extrusionOk="0">
                  <a:moveTo>
                    <a:pt x="1" y="1"/>
                  </a:moveTo>
                  <a:lnTo>
                    <a:pt x="11" y="2339"/>
                  </a:lnTo>
                  <a:lnTo>
                    <a:pt x="651" y="2339"/>
                  </a:lnTo>
                  <a:lnTo>
                    <a:pt x="588" y="32"/>
                  </a:lnTo>
                  <a:lnTo>
                    <a:pt x="1"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8" name="Google Shape;11648;p123">
              <a:extLst>
                <a:ext uri="{FF2B5EF4-FFF2-40B4-BE49-F238E27FC236}">
                  <a16:creationId xmlns:a16="http://schemas.microsoft.com/office/drawing/2014/main" id="{91197BEE-A504-A4E8-6361-EB887CA43555}"/>
                </a:ext>
              </a:extLst>
            </p:cNvPr>
            <p:cNvSpPr/>
            <p:nvPr/>
          </p:nvSpPr>
          <p:spPr>
            <a:xfrm>
              <a:off x="-4140828" y="-1753317"/>
              <a:ext cx="34186" cy="129935"/>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9" name="Google Shape;11649;p123">
              <a:extLst>
                <a:ext uri="{FF2B5EF4-FFF2-40B4-BE49-F238E27FC236}">
                  <a16:creationId xmlns:a16="http://schemas.microsoft.com/office/drawing/2014/main" id="{1353E333-92C7-6BAB-7427-846200D22930}"/>
                </a:ext>
              </a:extLst>
            </p:cNvPr>
            <p:cNvSpPr/>
            <p:nvPr/>
          </p:nvSpPr>
          <p:spPr>
            <a:xfrm>
              <a:off x="-4100630" y="-1753317"/>
              <a:ext cx="50989" cy="130659"/>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0" name="Google Shape;11650;p123">
              <a:extLst>
                <a:ext uri="{FF2B5EF4-FFF2-40B4-BE49-F238E27FC236}">
                  <a16:creationId xmlns:a16="http://schemas.microsoft.com/office/drawing/2014/main" id="{CE6748F3-D54F-710D-EEF5-CEE2AB0037C3}"/>
                </a:ext>
              </a:extLst>
            </p:cNvPr>
            <p:cNvSpPr/>
            <p:nvPr/>
          </p:nvSpPr>
          <p:spPr>
            <a:xfrm>
              <a:off x="-4042905" y="-1753317"/>
              <a:ext cx="47150" cy="127617"/>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1" name="Google Shape;11651;p123">
              <a:extLst>
                <a:ext uri="{FF2B5EF4-FFF2-40B4-BE49-F238E27FC236}">
                  <a16:creationId xmlns:a16="http://schemas.microsoft.com/office/drawing/2014/main" id="{FF6D897E-33D3-04F5-5653-8000AB870810}"/>
                </a:ext>
              </a:extLst>
            </p:cNvPr>
            <p:cNvSpPr/>
            <p:nvPr/>
          </p:nvSpPr>
          <p:spPr>
            <a:xfrm>
              <a:off x="-4191745" y="-1738179"/>
              <a:ext cx="45629" cy="112480"/>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2" name="Google Shape;11652;p123">
              <a:extLst>
                <a:ext uri="{FF2B5EF4-FFF2-40B4-BE49-F238E27FC236}">
                  <a16:creationId xmlns:a16="http://schemas.microsoft.com/office/drawing/2014/main" id="{F3FEAC80-A4DD-956C-C233-76F52F1B8E85}"/>
                </a:ext>
              </a:extLst>
            </p:cNvPr>
            <p:cNvSpPr/>
            <p:nvPr/>
          </p:nvSpPr>
          <p:spPr>
            <a:xfrm>
              <a:off x="-4185661" y="-1729053"/>
              <a:ext cx="31216" cy="11516"/>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3" name="Google Shape;11653;p123">
              <a:extLst>
                <a:ext uri="{FF2B5EF4-FFF2-40B4-BE49-F238E27FC236}">
                  <a16:creationId xmlns:a16="http://schemas.microsoft.com/office/drawing/2014/main" id="{0F60C832-E9A5-DE5B-1C03-AE013E8FD35A}"/>
                </a:ext>
              </a:extLst>
            </p:cNvPr>
            <p:cNvSpPr/>
            <p:nvPr/>
          </p:nvSpPr>
          <p:spPr>
            <a:xfrm>
              <a:off x="-4184936" y="-1710077"/>
              <a:ext cx="30492" cy="11516"/>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4" name="Google Shape;11654;p123">
              <a:extLst>
                <a:ext uri="{FF2B5EF4-FFF2-40B4-BE49-F238E27FC236}">
                  <a16:creationId xmlns:a16="http://schemas.microsoft.com/office/drawing/2014/main" id="{A38C93CB-975B-0B02-2C69-20ADF0DE889D}"/>
                </a:ext>
              </a:extLst>
            </p:cNvPr>
            <p:cNvSpPr/>
            <p:nvPr/>
          </p:nvSpPr>
          <p:spPr>
            <a:xfrm>
              <a:off x="-4136265" y="-1744191"/>
              <a:ext cx="18252" cy="9126"/>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5" name="Google Shape;11655;p123">
              <a:extLst>
                <a:ext uri="{FF2B5EF4-FFF2-40B4-BE49-F238E27FC236}">
                  <a16:creationId xmlns:a16="http://schemas.microsoft.com/office/drawing/2014/main" id="{D62F1B95-8B44-F9CE-45E9-AEFFFF48A3B6}"/>
                </a:ext>
              </a:extLst>
            </p:cNvPr>
            <p:cNvSpPr/>
            <p:nvPr/>
          </p:nvSpPr>
          <p:spPr>
            <a:xfrm>
              <a:off x="-4186457" y="-1588543"/>
              <a:ext cx="34258" cy="9995"/>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6" name="Google Shape;11656;p123">
              <a:extLst>
                <a:ext uri="{FF2B5EF4-FFF2-40B4-BE49-F238E27FC236}">
                  <a16:creationId xmlns:a16="http://schemas.microsoft.com/office/drawing/2014/main" id="{10D88344-417B-C9C1-8C09-28D23AD29921}"/>
                </a:ext>
              </a:extLst>
            </p:cNvPr>
            <p:cNvSpPr/>
            <p:nvPr/>
          </p:nvSpPr>
          <p:spPr>
            <a:xfrm>
              <a:off x="-4126414" y="-1590064"/>
              <a:ext cx="5360" cy="8474"/>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7" name="Google Shape;11657;p123">
              <a:extLst>
                <a:ext uri="{FF2B5EF4-FFF2-40B4-BE49-F238E27FC236}">
                  <a16:creationId xmlns:a16="http://schemas.microsoft.com/office/drawing/2014/main" id="{E5AA4D29-0025-051A-6C3B-F57A77C24D69}"/>
                </a:ext>
              </a:extLst>
            </p:cNvPr>
            <p:cNvSpPr/>
            <p:nvPr/>
          </p:nvSpPr>
          <p:spPr>
            <a:xfrm>
              <a:off x="-4096067" y="-1744988"/>
              <a:ext cx="32013" cy="13761"/>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8" name="Google Shape;11658;p123">
              <a:extLst>
                <a:ext uri="{FF2B5EF4-FFF2-40B4-BE49-F238E27FC236}">
                  <a16:creationId xmlns:a16="http://schemas.microsoft.com/office/drawing/2014/main" id="{CC15F99C-DCBC-5DD0-C426-15D9DFA8D5DA}"/>
                </a:ext>
              </a:extLst>
            </p:cNvPr>
            <p:cNvSpPr/>
            <p:nvPr/>
          </p:nvSpPr>
          <p:spPr>
            <a:xfrm>
              <a:off x="-4036024" y="-1599190"/>
              <a:ext cx="28899" cy="20642"/>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9" name="Google Shape;11659;p123">
              <a:extLst>
                <a:ext uri="{FF2B5EF4-FFF2-40B4-BE49-F238E27FC236}">
                  <a16:creationId xmlns:a16="http://schemas.microsoft.com/office/drawing/2014/main" id="{507E2E7C-F813-852B-0B3B-20DE968CFB7D}"/>
                </a:ext>
              </a:extLst>
            </p:cNvPr>
            <p:cNvSpPr/>
            <p:nvPr/>
          </p:nvSpPr>
          <p:spPr>
            <a:xfrm>
              <a:off x="-4032982" y="-1744988"/>
              <a:ext cx="33462" cy="13761"/>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0" name="Google Shape;11660;p123">
              <a:extLst>
                <a:ext uri="{FF2B5EF4-FFF2-40B4-BE49-F238E27FC236}">
                  <a16:creationId xmlns:a16="http://schemas.microsoft.com/office/drawing/2014/main" id="{31B9C4EF-3600-8EF3-5F85-152E9E5F01B9}"/>
                </a:ext>
              </a:extLst>
            </p:cNvPr>
            <p:cNvSpPr/>
            <p:nvPr/>
          </p:nvSpPr>
          <p:spPr>
            <a:xfrm>
              <a:off x="-4076294" y="-1591585"/>
              <a:ext cx="5360" cy="8474"/>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1" name="Google Shape;11661;p123">
              <a:extLst>
                <a:ext uri="{FF2B5EF4-FFF2-40B4-BE49-F238E27FC236}">
                  <a16:creationId xmlns:a16="http://schemas.microsoft.com/office/drawing/2014/main" id="{3CD99724-B228-E6D1-D3F8-39A35EF498D9}"/>
                </a:ext>
              </a:extLst>
            </p:cNvPr>
            <p:cNvSpPr/>
            <p:nvPr/>
          </p:nvSpPr>
          <p:spPr>
            <a:xfrm>
              <a:off x="-4080857" y="-1718406"/>
              <a:ext cx="6156" cy="7677"/>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2" name="Google Shape;11662;p123">
              <a:extLst>
                <a:ext uri="{FF2B5EF4-FFF2-40B4-BE49-F238E27FC236}">
                  <a16:creationId xmlns:a16="http://schemas.microsoft.com/office/drawing/2014/main" id="{26B77651-1874-D8E1-CDA9-C275BB3B2CE7}"/>
                </a:ext>
              </a:extLst>
            </p:cNvPr>
            <p:cNvSpPr/>
            <p:nvPr/>
          </p:nvSpPr>
          <p:spPr>
            <a:xfrm>
              <a:off x="-4025377" y="-1618166"/>
              <a:ext cx="6881" cy="9198"/>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3" name="Google Shape;11663;p123">
              <a:extLst>
                <a:ext uri="{FF2B5EF4-FFF2-40B4-BE49-F238E27FC236}">
                  <a16:creationId xmlns:a16="http://schemas.microsoft.com/office/drawing/2014/main" id="{7FDAACBD-67FA-A17D-7894-715A24047C2F}"/>
                </a:ext>
              </a:extLst>
            </p:cNvPr>
            <p:cNvSpPr/>
            <p:nvPr/>
          </p:nvSpPr>
          <p:spPr>
            <a:xfrm>
              <a:off x="-3849232" y="-1753317"/>
              <a:ext cx="51713" cy="184618"/>
            </a:xfrm>
            <a:custGeom>
              <a:avLst/>
              <a:gdLst/>
              <a:ahLst/>
              <a:cxnLst/>
              <a:rect l="l" t="t" r="r" b="b"/>
              <a:pathLst>
                <a:path w="714" h="2549" extrusionOk="0">
                  <a:moveTo>
                    <a:pt x="85" y="0"/>
                  </a:moveTo>
                  <a:lnTo>
                    <a:pt x="1" y="2548"/>
                  </a:lnTo>
                  <a:lnTo>
                    <a:pt x="714" y="2548"/>
                  </a:lnTo>
                  <a:lnTo>
                    <a:pt x="672"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4" name="Google Shape;11664;p123">
              <a:extLst>
                <a:ext uri="{FF2B5EF4-FFF2-40B4-BE49-F238E27FC236}">
                  <a16:creationId xmlns:a16="http://schemas.microsoft.com/office/drawing/2014/main" id="{515BEEA9-C12A-E905-04FD-19AEA68F9D95}"/>
                </a:ext>
              </a:extLst>
            </p:cNvPr>
            <p:cNvSpPr/>
            <p:nvPr/>
          </p:nvSpPr>
          <p:spPr>
            <a:xfrm>
              <a:off x="-3986701" y="-1702472"/>
              <a:ext cx="54755" cy="133774"/>
            </a:xfrm>
            <a:custGeom>
              <a:avLst/>
              <a:gdLst/>
              <a:ahLst/>
              <a:cxnLst/>
              <a:rect l="l" t="t" r="r" b="b"/>
              <a:pathLst>
                <a:path w="756" h="1847" extrusionOk="0">
                  <a:moveTo>
                    <a:pt x="1" y="1"/>
                  </a:moveTo>
                  <a:lnTo>
                    <a:pt x="1" y="1846"/>
                  </a:lnTo>
                  <a:lnTo>
                    <a:pt x="714" y="1846"/>
                  </a:lnTo>
                  <a:lnTo>
                    <a:pt x="756"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5" name="Google Shape;11665;p123">
              <a:extLst>
                <a:ext uri="{FF2B5EF4-FFF2-40B4-BE49-F238E27FC236}">
                  <a16:creationId xmlns:a16="http://schemas.microsoft.com/office/drawing/2014/main" id="{739DB496-4582-0046-E978-75658B2FBB49}"/>
                </a:ext>
              </a:extLst>
            </p:cNvPr>
            <p:cNvSpPr/>
            <p:nvPr/>
          </p:nvSpPr>
          <p:spPr>
            <a:xfrm>
              <a:off x="-3788465" y="-1753317"/>
              <a:ext cx="78294" cy="184618"/>
            </a:xfrm>
            <a:custGeom>
              <a:avLst/>
              <a:gdLst/>
              <a:ahLst/>
              <a:cxnLst/>
              <a:rect l="l" t="t" r="r" b="b"/>
              <a:pathLst>
                <a:path w="1081" h="2549" extrusionOk="0">
                  <a:moveTo>
                    <a:pt x="64" y="0"/>
                  </a:moveTo>
                  <a:lnTo>
                    <a:pt x="1" y="2548"/>
                  </a:lnTo>
                  <a:lnTo>
                    <a:pt x="1081" y="2548"/>
                  </a:lnTo>
                  <a:lnTo>
                    <a:pt x="955"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6" name="Google Shape;11666;p123">
              <a:extLst>
                <a:ext uri="{FF2B5EF4-FFF2-40B4-BE49-F238E27FC236}">
                  <a16:creationId xmlns:a16="http://schemas.microsoft.com/office/drawing/2014/main" id="{7B8C8780-79B1-8896-192E-19F12C217E0D}"/>
                </a:ext>
              </a:extLst>
            </p:cNvPr>
            <p:cNvSpPr/>
            <p:nvPr/>
          </p:nvSpPr>
          <p:spPr>
            <a:xfrm>
              <a:off x="-3925137" y="-1738179"/>
              <a:ext cx="69168" cy="169480"/>
            </a:xfrm>
            <a:custGeom>
              <a:avLst/>
              <a:gdLst/>
              <a:ahLst/>
              <a:cxnLst/>
              <a:rect l="l" t="t" r="r" b="b"/>
              <a:pathLst>
                <a:path w="955" h="2340" extrusionOk="0">
                  <a:moveTo>
                    <a:pt x="74" y="1"/>
                  </a:moveTo>
                  <a:lnTo>
                    <a:pt x="0" y="2339"/>
                  </a:lnTo>
                  <a:lnTo>
                    <a:pt x="954" y="2339"/>
                  </a:lnTo>
                  <a:lnTo>
                    <a:pt x="944" y="32"/>
                  </a:lnTo>
                  <a:lnTo>
                    <a:pt x="7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7" name="Google Shape;11667;p123">
              <a:extLst>
                <a:ext uri="{FF2B5EF4-FFF2-40B4-BE49-F238E27FC236}">
                  <a16:creationId xmlns:a16="http://schemas.microsoft.com/office/drawing/2014/main" id="{C852D308-DAED-F5B0-6C54-9A64716ED3D3}"/>
                </a:ext>
              </a:extLst>
            </p:cNvPr>
            <p:cNvSpPr/>
            <p:nvPr/>
          </p:nvSpPr>
          <p:spPr>
            <a:xfrm>
              <a:off x="-3846915" y="-1753317"/>
              <a:ext cx="48671" cy="129935"/>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8" name="Google Shape;11668;p123">
              <a:extLst>
                <a:ext uri="{FF2B5EF4-FFF2-40B4-BE49-F238E27FC236}">
                  <a16:creationId xmlns:a16="http://schemas.microsoft.com/office/drawing/2014/main" id="{A7B59BF9-CF68-D999-A8CF-D5DE1376F6F7}"/>
                </a:ext>
              </a:extLst>
            </p:cNvPr>
            <p:cNvSpPr/>
            <p:nvPr/>
          </p:nvSpPr>
          <p:spPr>
            <a:xfrm>
              <a:off x="-3986701" y="-1702472"/>
              <a:ext cx="54755" cy="68444"/>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9" name="Google Shape;11669;p123">
              <a:extLst>
                <a:ext uri="{FF2B5EF4-FFF2-40B4-BE49-F238E27FC236}">
                  <a16:creationId xmlns:a16="http://schemas.microsoft.com/office/drawing/2014/main" id="{9781151A-D2FF-C557-2DA0-DB9B33C3F9BC}"/>
                </a:ext>
              </a:extLst>
            </p:cNvPr>
            <p:cNvSpPr/>
            <p:nvPr/>
          </p:nvSpPr>
          <p:spPr>
            <a:xfrm>
              <a:off x="-3786944" y="-1753317"/>
              <a:ext cx="73731" cy="130659"/>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0" name="Google Shape;11670;p123">
              <a:extLst>
                <a:ext uri="{FF2B5EF4-FFF2-40B4-BE49-F238E27FC236}">
                  <a16:creationId xmlns:a16="http://schemas.microsoft.com/office/drawing/2014/main" id="{9FA19DBF-7CC1-D687-5B24-42E745899ED5}"/>
                </a:ext>
              </a:extLst>
            </p:cNvPr>
            <p:cNvSpPr/>
            <p:nvPr/>
          </p:nvSpPr>
          <p:spPr>
            <a:xfrm>
              <a:off x="-3922892" y="-1738179"/>
              <a:ext cx="66126" cy="112480"/>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1" name="Google Shape;11671;p123">
              <a:extLst>
                <a:ext uri="{FF2B5EF4-FFF2-40B4-BE49-F238E27FC236}">
                  <a16:creationId xmlns:a16="http://schemas.microsoft.com/office/drawing/2014/main" id="{9B4EB9B2-3A3A-E1CC-9D0E-A64C5BBF145F}"/>
                </a:ext>
              </a:extLst>
            </p:cNvPr>
            <p:cNvSpPr/>
            <p:nvPr/>
          </p:nvSpPr>
          <p:spPr>
            <a:xfrm>
              <a:off x="-3910724" y="-1729053"/>
              <a:ext cx="45629" cy="11516"/>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2" name="Google Shape;11672;p123">
              <a:extLst>
                <a:ext uri="{FF2B5EF4-FFF2-40B4-BE49-F238E27FC236}">
                  <a16:creationId xmlns:a16="http://schemas.microsoft.com/office/drawing/2014/main" id="{B8B8EC2F-21A3-8DDD-8D83-8E9B3C0AF03A}"/>
                </a:ext>
              </a:extLst>
            </p:cNvPr>
            <p:cNvSpPr/>
            <p:nvPr/>
          </p:nvSpPr>
          <p:spPr>
            <a:xfrm>
              <a:off x="-3910724" y="-1710077"/>
              <a:ext cx="45629" cy="11516"/>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3" name="Google Shape;11673;p123">
              <a:extLst>
                <a:ext uri="{FF2B5EF4-FFF2-40B4-BE49-F238E27FC236}">
                  <a16:creationId xmlns:a16="http://schemas.microsoft.com/office/drawing/2014/main" id="{04C695D7-E84C-EA97-0903-60DE6F95186F}"/>
                </a:ext>
              </a:extLst>
            </p:cNvPr>
            <p:cNvSpPr/>
            <p:nvPr/>
          </p:nvSpPr>
          <p:spPr>
            <a:xfrm>
              <a:off x="-3836268" y="-1744191"/>
              <a:ext cx="26653" cy="9126"/>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4" name="Google Shape;11674;p123">
              <a:extLst>
                <a:ext uri="{FF2B5EF4-FFF2-40B4-BE49-F238E27FC236}">
                  <a16:creationId xmlns:a16="http://schemas.microsoft.com/office/drawing/2014/main" id="{010707CF-12BE-6A5A-9121-BACB00A5B2B3}"/>
                </a:ext>
              </a:extLst>
            </p:cNvPr>
            <p:cNvSpPr/>
            <p:nvPr/>
          </p:nvSpPr>
          <p:spPr>
            <a:xfrm>
              <a:off x="-3918329" y="-1588543"/>
              <a:ext cx="51713" cy="9995"/>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5" name="Google Shape;11675;p123">
              <a:extLst>
                <a:ext uri="{FF2B5EF4-FFF2-40B4-BE49-F238E27FC236}">
                  <a16:creationId xmlns:a16="http://schemas.microsoft.com/office/drawing/2014/main" id="{43785A24-C8FC-B3C3-DD1F-0DDC9F6C5C66}"/>
                </a:ext>
              </a:extLst>
            </p:cNvPr>
            <p:cNvSpPr/>
            <p:nvPr/>
          </p:nvSpPr>
          <p:spPr>
            <a:xfrm>
              <a:off x="-3829460" y="-1590064"/>
              <a:ext cx="8402" cy="8474"/>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6" name="Google Shape;11676;p123">
              <a:extLst>
                <a:ext uri="{FF2B5EF4-FFF2-40B4-BE49-F238E27FC236}">
                  <a16:creationId xmlns:a16="http://schemas.microsoft.com/office/drawing/2014/main" id="{9AF2B82F-17DF-70D7-2EC0-EE0C18598AA4}"/>
                </a:ext>
              </a:extLst>
            </p:cNvPr>
            <p:cNvSpPr/>
            <p:nvPr/>
          </p:nvSpPr>
          <p:spPr>
            <a:xfrm>
              <a:off x="-3777022" y="-1744988"/>
              <a:ext cx="47150" cy="13761"/>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7" name="Google Shape;11677;p123">
              <a:extLst>
                <a:ext uri="{FF2B5EF4-FFF2-40B4-BE49-F238E27FC236}">
                  <a16:creationId xmlns:a16="http://schemas.microsoft.com/office/drawing/2014/main" id="{30EBB480-8CA5-491D-467C-19F4CD86F591}"/>
                </a:ext>
              </a:extLst>
            </p:cNvPr>
            <p:cNvSpPr/>
            <p:nvPr/>
          </p:nvSpPr>
          <p:spPr>
            <a:xfrm>
              <a:off x="-3981341" y="-1695592"/>
              <a:ext cx="37300" cy="19048"/>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8" name="Google Shape;11678;p123">
              <a:extLst>
                <a:ext uri="{FF2B5EF4-FFF2-40B4-BE49-F238E27FC236}">
                  <a16:creationId xmlns:a16="http://schemas.microsoft.com/office/drawing/2014/main" id="{E48FC674-85BB-4C73-602B-1787CF4D588B}"/>
                </a:ext>
              </a:extLst>
            </p:cNvPr>
            <p:cNvSpPr/>
            <p:nvPr/>
          </p:nvSpPr>
          <p:spPr>
            <a:xfrm>
              <a:off x="-3980617" y="-1591585"/>
              <a:ext cx="35055" cy="19121"/>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9" name="Google Shape;11679;p123">
              <a:extLst>
                <a:ext uri="{FF2B5EF4-FFF2-40B4-BE49-F238E27FC236}">
                  <a16:creationId xmlns:a16="http://schemas.microsoft.com/office/drawing/2014/main" id="{16335D97-72CE-3316-8159-740FC304E7B6}"/>
                </a:ext>
              </a:extLst>
            </p:cNvPr>
            <p:cNvSpPr/>
            <p:nvPr/>
          </p:nvSpPr>
          <p:spPr>
            <a:xfrm>
              <a:off x="-3754279" y="-1591585"/>
              <a:ext cx="8402" cy="8474"/>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0" name="Google Shape;11680;p123">
              <a:extLst>
                <a:ext uri="{FF2B5EF4-FFF2-40B4-BE49-F238E27FC236}">
                  <a16:creationId xmlns:a16="http://schemas.microsoft.com/office/drawing/2014/main" id="{BD8F4741-642D-55C6-E576-BEF40DA50D56}"/>
                </a:ext>
              </a:extLst>
            </p:cNvPr>
            <p:cNvSpPr/>
            <p:nvPr/>
          </p:nvSpPr>
          <p:spPr>
            <a:xfrm>
              <a:off x="-3756525" y="-1718406"/>
              <a:ext cx="8402" cy="7677"/>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1" name="Google Shape;11681;p123">
              <a:extLst>
                <a:ext uri="{FF2B5EF4-FFF2-40B4-BE49-F238E27FC236}">
                  <a16:creationId xmlns:a16="http://schemas.microsoft.com/office/drawing/2014/main" id="{6E38B3AA-261E-DD24-CF8C-F96EE6DBD467}"/>
                </a:ext>
              </a:extLst>
            </p:cNvPr>
            <p:cNvSpPr/>
            <p:nvPr/>
          </p:nvSpPr>
          <p:spPr>
            <a:xfrm>
              <a:off x="-4481094" y="-1753317"/>
              <a:ext cx="53958" cy="184618"/>
            </a:xfrm>
            <a:custGeom>
              <a:avLst/>
              <a:gdLst/>
              <a:ahLst/>
              <a:cxnLst/>
              <a:rect l="l" t="t" r="r" b="b"/>
              <a:pathLst>
                <a:path w="745" h="2549" extrusionOk="0">
                  <a:moveTo>
                    <a:pt x="0" y="0"/>
                  </a:moveTo>
                  <a:lnTo>
                    <a:pt x="32" y="2548"/>
                  </a:lnTo>
                  <a:lnTo>
                    <a:pt x="745" y="2548"/>
                  </a:lnTo>
                  <a:lnTo>
                    <a:pt x="587"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2" name="Google Shape;11682;p123">
              <a:extLst>
                <a:ext uri="{FF2B5EF4-FFF2-40B4-BE49-F238E27FC236}">
                  <a16:creationId xmlns:a16="http://schemas.microsoft.com/office/drawing/2014/main" id="{F6EE9AC3-2606-9854-F73E-7618E99C616F}"/>
                </a:ext>
              </a:extLst>
            </p:cNvPr>
            <p:cNvSpPr/>
            <p:nvPr/>
          </p:nvSpPr>
          <p:spPr>
            <a:xfrm>
              <a:off x="-4622402" y="-1702472"/>
              <a:ext cx="57797" cy="133774"/>
            </a:xfrm>
            <a:custGeom>
              <a:avLst/>
              <a:gdLst/>
              <a:ahLst/>
              <a:cxnLst/>
              <a:rect l="l" t="t" r="r" b="b"/>
              <a:pathLst>
                <a:path w="798" h="1847" extrusionOk="0">
                  <a:moveTo>
                    <a:pt x="1" y="1"/>
                  </a:moveTo>
                  <a:lnTo>
                    <a:pt x="85" y="1846"/>
                  </a:lnTo>
                  <a:lnTo>
                    <a:pt x="798" y="1846"/>
                  </a:lnTo>
                  <a:lnTo>
                    <a:pt x="766"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3" name="Google Shape;11683;p123">
              <a:extLst>
                <a:ext uri="{FF2B5EF4-FFF2-40B4-BE49-F238E27FC236}">
                  <a16:creationId xmlns:a16="http://schemas.microsoft.com/office/drawing/2014/main" id="{48CE5636-4323-4F9B-0663-0D121CDDF894}"/>
                </a:ext>
              </a:extLst>
            </p:cNvPr>
            <p:cNvSpPr/>
            <p:nvPr/>
          </p:nvSpPr>
          <p:spPr>
            <a:xfrm>
              <a:off x="-4421124" y="-1753317"/>
              <a:ext cx="81336" cy="184618"/>
            </a:xfrm>
            <a:custGeom>
              <a:avLst/>
              <a:gdLst/>
              <a:ahLst/>
              <a:cxnLst/>
              <a:rect l="l" t="t" r="r" b="b"/>
              <a:pathLst>
                <a:path w="1123" h="2549" extrusionOk="0">
                  <a:moveTo>
                    <a:pt x="1" y="0"/>
                  </a:moveTo>
                  <a:lnTo>
                    <a:pt x="43" y="2548"/>
                  </a:lnTo>
                  <a:lnTo>
                    <a:pt x="1123" y="2548"/>
                  </a:lnTo>
                  <a:lnTo>
                    <a:pt x="892"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4" name="Google Shape;11684;p123">
              <a:extLst>
                <a:ext uri="{FF2B5EF4-FFF2-40B4-BE49-F238E27FC236}">
                  <a16:creationId xmlns:a16="http://schemas.microsoft.com/office/drawing/2014/main" id="{04D68B2D-C178-7F91-2127-2F5F4C78EB55}"/>
                </a:ext>
              </a:extLst>
            </p:cNvPr>
            <p:cNvSpPr/>
            <p:nvPr/>
          </p:nvSpPr>
          <p:spPr>
            <a:xfrm>
              <a:off x="-4336021" y="-1753317"/>
              <a:ext cx="70689" cy="184618"/>
            </a:xfrm>
            <a:custGeom>
              <a:avLst/>
              <a:gdLst/>
              <a:ahLst/>
              <a:cxnLst/>
              <a:rect l="l" t="t" r="r" b="b"/>
              <a:pathLst>
                <a:path w="976" h="2549" extrusionOk="0">
                  <a:moveTo>
                    <a:pt x="32" y="0"/>
                  </a:moveTo>
                  <a:lnTo>
                    <a:pt x="0" y="2548"/>
                  </a:lnTo>
                  <a:lnTo>
                    <a:pt x="891" y="2548"/>
                  </a:lnTo>
                  <a:lnTo>
                    <a:pt x="975"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5" name="Google Shape;11685;p123">
              <a:extLst>
                <a:ext uri="{FF2B5EF4-FFF2-40B4-BE49-F238E27FC236}">
                  <a16:creationId xmlns:a16="http://schemas.microsoft.com/office/drawing/2014/main" id="{5F87318D-3763-ED17-14B3-53833B07886D}"/>
                </a:ext>
              </a:extLst>
            </p:cNvPr>
            <p:cNvSpPr/>
            <p:nvPr/>
          </p:nvSpPr>
          <p:spPr>
            <a:xfrm>
              <a:off x="-4557071" y="-1738179"/>
              <a:ext cx="71486" cy="169480"/>
            </a:xfrm>
            <a:custGeom>
              <a:avLst/>
              <a:gdLst/>
              <a:ahLst/>
              <a:cxnLst/>
              <a:rect l="l" t="t" r="r" b="b"/>
              <a:pathLst>
                <a:path w="987" h="2340" extrusionOk="0">
                  <a:moveTo>
                    <a:pt x="1" y="1"/>
                  </a:moveTo>
                  <a:lnTo>
                    <a:pt x="32" y="2339"/>
                  </a:lnTo>
                  <a:lnTo>
                    <a:pt x="986" y="2339"/>
                  </a:lnTo>
                  <a:lnTo>
                    <a:pt x="881" y="32"/>
                  </a:lnTo>
                  <a:lnTo>
                    <a:pt x="1"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6" name="Google Shape;11686;p123">
              <a:extLst>
                <a:ext uri="{FF2B5EF4-FFF2-40B4-BE49-F238E27FC236}">
                  <a16:creationId xmlns:a16="http://schemas.microsoft.com/office/drawing/2014/main" id="{28718DFA-4949-85F9-0161-739E9BBC25B1}"/>
                </a:ext>
              </a:extLst>
            </p:cNvPr>
            <p:cNvSpPr/>
            <p:nvPr/>
          </p:nvSpPr>
          <p:spPr>
            <a:xfrm>
              <a:off x="-4481094" y="-1753317"/>
              <a:ext cx="50917" cy="129935"/>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7" name="Google Shape;11687;p123">
              <a:extLst>
                <a:ext uri="{FF2B5EF4-FFF2-40B4-BE49-F238E27FC236}">
                  <a16:creationId xmlns:a16="http://schemas.microsoft.com/office/drawing/2014/main" id="{179D6960-8C95-9CB0-7320-97325CAA3A97}"/>
                </a:ext>
              </a:extLst>
            </p:cNvPr>
            <p:cNvSpPr/>
            <p:nvPr/>
          </p:nvSpPr>
          <p:spPr>
            <a:xfrm>
              <a:off x="-4622402" y="-1702472"/>
              <a:ext cx="56276" cy="68444"/>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8" name="Google Shape;11688;p123">
              <a:extLst>
                <a:ext uri="{FF2B5EF4-FFF2-40B4-BE49-F238E27FC236}">
                  <a16:creationId xmlns:a16="http://schemas.microsoft.com/office/drawing/2014/main" id="{E922B0A3-5476-F4E1-DE37-30FB889620F6}"/>
                </a:ext>
              </a:extLst>
            </p:cNvPr>
            <p:cNvSpPr/>
            <p:nvPr/>
          </p:nvSpPr>
          <p:spPr>
            <a:xfrm>
              <a:off x="-4421124" y="-1753317"/>
              <a:ext cx="76049" cy="130659"/>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9" name="Google Shape;11689;p123">
              <a:extLst>
                <a:ext uri="{FF2B5EF4-FFF2-40B4-BE49-F238E27FC236}">
                  <a16:creationId xmlns:a16="http://schemas.microsoft.com/office/drawing/2014/main" id="{D6970246-310F-F9C5-914E-6DFAC3A893E0}"/>
                </a:ext>
              </a:extLst>
            </p:cNvPr>
            <p:cNvSpPr/>
            <p:nvPr/>
          </p:nvSpPr>
          <p:spPr>
            <a:xfrm>
              <a:off x="-4335297" y="-1753317"/>
              <a:ext cx="70689" cy="127617"/>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0" name="Google Shape;11690;p123">
              <a:extLst>
                <a:ext uri="{FF2B5EF4-FFF2-40B4-BE49-F238E27FC236}">
                  <a16:creationId xmlns:a16="http://schemas.microsoft.com/office/drawing/2014/main" id="{4875A523-5A18-3AAC-345E-4D9C9F2A2F9A}"/>
                </a:ext>
              </a:extLst>
            </p:cNvPr>
            <p:cNvSpPr/>
            <p:nvPr/>
          </p:nvSpPr>
          <p:spPr>
            <a:xfrm>
              <a:off x="-4557071" y="-1738179"/>
              <a:ext cx="68444" cy="112480"/>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1" name="Google Shape;11691;p123">
              <a:extLst>
                <a:ext uri="{FF2B5EF4-FFF2-40B4-BE49-F238E27FC236}">
                  <a16:creationId xmlns:a16="http://schemas.microsoft.com/office/drawing/2014/main" id="{FE727521-9DD0-CA0C-140C-4C2CA3260CFD}"/>
                </a:ext>
              </a:extLst>
            </p:cNvPr>
            <p:cNvSpPr/>
            <p:nvPr/>
          </p:nvSpPr>
          <p:spPr>
            <a:xfrm>
              <a:off x="-4547221" y="-1729053"/>
              <a:ext cx="45702" cy="11516"/>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2" name="Google Shape;11692;p123">
              <a:extLst>
                <a:ext uri="{FF2B5EF4-FFF2-40B4-BE49-F238E27FC236}">
                  <a16:creationId xmlns:a16="http://schemas.microsoft.com/office/drawing/2014/main" id="{44644325-EABD-2D67-E9B5-32E50D84D417}"/>
                </a:ext>
              </a:extLst>
            </p:cNvPr>
            <p:cNvSpPr/>
            <p:nvPr/>
          </p:nvSpPr>
          <p:spPr>
            <a:xfrm>
              <a:off x="-4546425" y="-1710077"/>
              <a:ext cx="45629" cy="11516"/>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3" name="Google Shape;11693;p123">
              <a:extLst>
                <a:ext uri="{FF2B5EF4-FFF2-40B4-BE49-F238E27FC236}">
                  <a16:creationId xmlns:a16="http://schemas.microsoft.com/office/drawing/2014/main" id="{9598B709-9AD9-2B68-6E58-B1116265E7AE}"/>
                </a:ext>
              </a:extLst>
            </p:cNvPr>
            <p:cNvSpPr/>
            <p:nvPr/>
          </p:nvSpPr>
          <p:spPr>
            <a:xfrm>
              <a:off x="-4473490" y="-1744191"/>
              <a:ext cx="26653" cy="9126"/>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4" name="Google Shape;11694;p123">
              <a:extLst>
                <a:ext uri="{FF2B5EF4-FFF2-40B4-BE49-F238E27FC236}">
                  <a16:creationId xmlns:a16="http://schemas.microsoft.com/office/drawing/2014/main" id="{F87F693E-ED88-2533-FE6F-1E65418E9D00}"/>
                </a:ext>
              </a:extLst>
            </p:cNvPr>
            <p:cNvSpPr/>
            <p:nvPr/>
          </p:nvSpPr>
          <p:spPr>
            <a:xfrm>
              <a:off x="-4548742" y="-1588543"/>
              <a:ext cx="50989" cy="9995"/>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5" name="Google Shape;11695;p123">
              <a:extLst>
                <a:ext uri="{FF2B5EF4-FFF2-40B4-BE49-F238E27FC236}">
                  <a16:creationId xmlns:a16="http://schemas.microsoft.com/office/drawing/2014/main" id="{9BF40A46-200B-AB28-B034-37DEE1343250}"/>
                </a:ext>
              </a:extLst>
            </p:cNvPr>
            <p:cNvSpPr/>
            <p:nvPr/>
          </p:nvSpPr>
          <p:spPr>
            <a:xfrm>
              <a:off x="-4460452" y="-1588543"/>
              <a:ext cx="9053" cy="695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6" name="Google Shape;11696;p123">
              <a:extLst>
                <a:ext uri="{FF2B5EF4-FFF2-40B4-BE49-F238E27FC236}">
                  <a16:creationId xmlns:a16="http://schemas.microsoft.com/office/drawing/2014/main" id="{9C28772D-7CA2-E4F7-F5DD-BA3F10C1058E}"/>
                </a:ext>
              </a:extLst>
            </p:cNvPr>
            <p:cNvSpPr/>
            <p:nvPr/>
          </p:nvSpPr>
          <p:spPr>
            <a:xfrm>
              <a:off x="-4414243" y="-1744988"/>
              <a:ext cx="47150" cy="13761"/>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7" name="Google Shape;11697;p123">
              <a:extLst>
                <a:ext uri="{FF2B5EF4-FFF2-40B4-BE49-F238E27FC236}">
                  <a16:creationId xmlns:a16="http://schemas.microsoft.com/office/drawing/2014/main" id="{2C653EDF-14D3-8ABE-280F-B63F57CA708D}"/>
                </a:ext>
              </a:extLst>
            </p:cNvPr>
            <p:cNvSpPr/>
            <p:nvPr/>
          </p:nvSpPr>
          <p:spPr>
            <a:xfrm>
              <a:off x="-4324650" y="-1599190"/>
              <a:ext cx="41863" cy="20642"/>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8" name="Google Shape;11698;p123">
              <a:extLst>
                <a:ext uri="{FF2B5EF4-FFF2-40B4-BE49-F238E27FC236}">
                  <a16:creationId xmlns:a16="http://schemas.microsoft.com/office/drawing/2014/main" id="{A3EF3E67-EF06-9991-57FB-9DDCDF494CB5}"/>
                </a:ext>
              </a:extLst>
            </p:cNvPr>
            <p:cNvSpPr/>
            <p:nvPr/>
          </p:nvSpPr>
          <p:spPr>
            <a:xfrm>
              <a:off x="-4615521" y="-1695592"/>
              <a:ext cx="36503" cy="19048"/>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9" name="Google Shape;11699;p123">
              <a:extLst>
                <a:ext uri="{FF2B5EF4-FFF2-40B4-BE49-F238E27FC236}">
                  <a16:creationId xmlns:a16="http://schemas.microsoft.com/office/drawing/2014/main" id="{6702DD95-2127-DEDF-8649-3A6851C877F1}"/>
                </a:ext>
              </a:extLst>
            </p:cNvPr>
            <p:cNvSpPr/>
            <p:nvPr/>
          </p:nvSpPr>
          <p:spPr>
            <a:xfrm>
              <a:off x="-4610234" y="-1591585"/>
              <a:ext cx="34258" cy="19121"/>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0" name="Google Shape;11700;p123">
              <a:extLst>
                <a:ext uri="{FF2B5EF4-FFF2-40B4-BE49-F238E27FC236}">
                  <a16:creationId xmlns:a16="http://schemas.microsoft.com/office/drawing/2014/main" id="{0F57B5E4-B570-4460-71D6-CC7666229A4E}"/>
                </a:ext>
              </a:extLst>
            </p:cNvPr>
            <p:cNvSpPr/>
            <p:nvPr/>
          </p:nvSpPr>
          <p:spPr>
            <a:xfrm>
              <a:off x="-4320884" y="-1744988"/>
              <a:ext cx="50192" cy="13761"/>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1" name="Google Shape;11701;p123">
              <a:extLst>
                <a:ext uri="{FF2B5EF4-FFF2-40B4-BE49-F238E27FC236}">
                  <a16:creationId xmlns:a16="http://schemas.microsoft.com/office/drawing/2014/main" id="{D830DBE4-DC5F-2381-8BF8-E7783A3C20A1}"/>
                </a:ext>
              </a:extLst>
            </p:cNvPr>
            <p:cNvSpPr/>
            <p:nvPr/>
          </p:nvSpPr>
          <p:spPr>
            <a:xfrm>
              <a:off x="-4385417" y="-1591585"/>
              <a:ext cx="9198" cy="8474"/>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2" name="Google Shape;11702;p123">
              <a:extLst>
                <a:ext uri="{FF2B5EF4-FFF2-40B4-BE49-F238E27FC236}">
                  <a16:creationId xmlns:a16="http://schemas.microsoft.com/office/drawing/2014/main" id="{FD746891-E738-5EC9-045F-D3E84629B3ED}"/>
                </a:ext>
              </a:extLst>
            </p:cNvPr>
            <p:cNvSpPr/>
            <p:nvPr/>
          </p:nvSpPr>
          <p:spPr>
            <a:xfrm>
              <a:off x="-4392877" y="-1716885"/>
              <a:ext cx="9053" cy="6156"/>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3" name="Google Shape;11703;p123">
              <a:extLst>
                <a:ext uri="{FF2B5EF4-FFF2-40B4-BE49-F238E27FC236}">
                  <a16:creationId xmlns:a16="http://schemas.microsoft.com/office/drawing/2014/main" id="{13D37643-585F-125D-71B0-98465DE80AA6}"/>
                </a:ext>
              </a:extLst>
            </p:cNvPr>
            <p:cNvSpPr/>
            <p:nvPr/>
          </p:nvSpPr>
          <p:spPr>
            <a:xfrm>
              <a:off x="-4308716" y="-1618166"/>
              <a:ext cx="9198" cy="9198"/>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4" name="Google Shape;11704;p123">
              <a:extLst>
                <a:ext uri="{FF2B5EF4-FFF2-40B4-BE49-F238E27FC236}">
                  <a16:creationId xmlns:a16="http://schemas.microsoft.com/office/drawing/2014/main" id="{CCF43D6D-3D16-936A-7201-FE56BCBA6590}"/>
                </a:ext>
              </a:extLst>
            </p:cNvPr>
            <p:cNvSpPr/>
            <p:nvPr/>
          </p:nvSpPr>
          <p:spPr>
            <a:xfrm>
              <a:off x="-4302270" y="-1716234"/>
              <a:ext cx="11299" cy="7750"/>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5" name="Google Shape;11705;p123">
              <a:extLst>
                <a:ext uri="{FF2B5EF4-FFF2-40B4-BE49-F238E27FC236}">
                  <a16:creationId xmlns:a16="http://schemas.microsoft.com/office/drawing/2014/main" id="{11247AD1-738A-0AFF-D6DD-C2FE05D97C48}"/>
                </a:ext>
              </a:extLst>
            </p:cNvPr>
            <p:cNvSpPr/>
            <p:nvPr/>
          </p:nvSpPr>
          <p:spPr>
            <a:xfrm>
              <a:off x="-4264680" y="487968"/>
              <a:ext cx="77570" cy="200624"/>
            </a:xfrm>
            <a:custGeom>
              <a:avLst/>
              <a:gdLst/>
              <a:ahLst/>
              <a:cxnLst/>
              <a:rect l="l" t="t" r="r" b="b"/>
              <a:pathLst>
                <a:path w="1071" h="2770" extrusionOk="0">
                  <a:moveTo>
                    <a:pt x="567" y="1"/>
                  </a:moveTo>
                  <a:lnTo>
                    <a:pt x="1" y="2633"/>
                  </a:lnTo>
                  <a:lnTo>
                    <a:pt x="525" y="2769"/>
                  </a:lnTo>
                  <a:lnTo>
                    <a:pt x="1070" y="95"/>
                  </a:lnTo>
                  <a:lnTo>
                    <a:pt x="567"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6" name="Google Shape;11706;p123">
              <a:extLst>
                <a:ext uri="{FF2B5EF4-FFF2-40B4-BE49-F238E27FC236}">
                  <a16:creationId xmlns:a16="http://schemas.microsoft.com/office/drawing/2014/main" id="{BFBC87BB-DB0B-F701-6468-CA87D76FBDB6}"/>
                </a:ext>
              </a:extLst>
            </p:cNvPr>
            <p:cNvSpPr/>
            <p:nvPr/>
          </p:nvSpPr>
          <p:spPr>
            <a:xfrm>
              <a:off x="-4250194" y="487968"/>
              <a:ext cx="63084" cy="122330"/>
            </a:xfrm>
            <a:custGeom>
              <a:avLst/>
              <a:gdLst/>
              <a:ahLst/>
              <a:cxnLst/>
              <a:rect l="l" t="t" r="r" b="b"/>
              <a:pathLst>
                <a:path w="871" h="1689" extrusionOk="0">
                  <a:moveTo>
                    <a:pt x="367" y="1"/>
                  </a:moveTo>
                  <a:lnTo>
                    <a:pt x="0" y="1689"/>
                  </a:lnTo>
                  <a:cubicBezTo>
                    <a:pt x="199" y="1658"/>
                    <a:pt x="388" y="1616"/>
                    <a:pt x="577" y="1553"/>
                  </a:cubicBezTo>
                  <a:lnTo>
                    <a:pt x="870" y="95"/>
                  </a:lnTo>
                  <a:lnTo>
                    <a:pt x="3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7" name="Google Shape;11707;p123">
              <a:extLst>
                <a:ext uri="{FF2B5EF4-FFF2-40B4-BE49-F238E27FC236}">
                  <a16:creationId xmlns:a16="http://schemas.microsoft.com/office/drawing/2014/main" id="{195AF20D-6FC0-C8D2-A9CC-2A5505B9FD63}"/>
                </a:ext>
              </a:extLst>
            </p:cNvPr>
            <p:cNvSpPr/>
            <p:nvPr/>
          </p:nvSpPr>
          <p:spPr>
            <a:xfrm>
              <a:off x="-4223613" y="502381"/>
              <a:ext cx="25132" cy="26653"/>
            </a:xfrm>
            <a:custGeom>
              <a:avLst/>
              <a:gdLst/>
              <a:ahLst/>
              <a:cxnLst/>
              <a:rect l="l" t="t" r="r" b="b"/>
              <a:pathLst>
                <a:path w="347" h="368" extrusionOk="0">
                  <a:moveTo>
                    <a:pt x="63" y="1"/>
                  </a:moveTo>
                  <a:lnTo>
                    <a:pt x="0" y="357"/>
                  </a:lnTo>
                  <a:lnTo>
                    <a:pt x="273" y="368"/>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8" name="Google Shape;11708;p123">
              <a:extLst>
                <a:ext uri="{FF2B5EF4-FFF2-40B4-BE49-F238E27FC236}">
                  <a16:creationId xmlns:a16="http://schemas.microsoft.com/office/drawing/2014/main" id="{DF2A88EA-6C87-B766-EA0E-B4F44733FC8E}"/>
                </a:ext>
              </a:extLst>
            </p:cNvPr>
            <p:cNvSpPr/>
            <p:nvPr/>
          </p:nvSpPr>
          <p:spPr>
            <a:xfrm>
              <a:off x="-4254757" y="653539"/>
              <a:ext cx="23611" cy="26653"/>
            </a:xfrm>
            <a:custGeom>
              <a:avLst/>
              <a:gdLst/>
              <a:ahLst/>
              <a:cxnLst/>
              <a:rect l="l" t="t" r="r" b="b"/>
              <a:pathLst>
                <a:path w="326" h="368" extrusionOk="0">
                  <a:moveTo>
                    <a:pt x="53" y="1"/>
                  </a:moveTo>
                  <a:lnTo>
                    <a:pt x="0" y="284"/>
                  </a:lnTo>
                  <a:lnTo>
                    <a:pt x="262" y="368"/>
                  </a:lnTo>
                  <a:lnTo>
                    <a:pt x="325" y="85"/>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9" name="Google Shape;11709;p123">
              <a:extLst>
                <a:ext uri="{FF2B5EF4-FFF2-40B4-BE49-F238E27FC236}">
                  <a16:creationId xmlns:a16="http://schemas.microsoft.com/office/drawing/2014/main" id="{EC32DAAD-AC20-AF56-A43F-73991F9AF013}"/>
                </a:ext>
              </a:extLst>
            </p:cNvPr>
            <p:cNvSpPr/>
            <p:nvPr/>
          </p:nvSpPr>
          <p:spPr>
            <a:xfrm>
              <a:off x="-4221368" y="535843"/>
              <a:ext cx="7677" cy="19048"/>
            </a:xfrm>
            <a:custGeom>
              <a:avLst/>
              <a:gdLst/>
              <a:ahLst/>
              <a:cxnLst/>
              <a:rect l="l" t="t" r="r" b="b"/>
              <a:pathLst>
                <a:path w="106" h="263" extrusionOk="0">
                  <a:moveTo>
                    <a:pt x="53" y="0"/>
                  </a:moveTo>
                  <a:lnTo>
                    <a:pt x="1" y="262"/>
                  </a:lnTo>
                  <a:lnTo>
                    <a:pt x="42" y="262"/>
                  </a:lnTo>
                  <a:lnTo>
                    <a:pt x="10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0" name="Google Shape;11710;p123">
              <a:extLst>
                <a:ext uri="{FF2B5EF4-FFF2-40B4-BE49-F238E27FC236}">
                  <a16:creationId xmlns:a16="http://schemas.microsoft.com/office/drawing/2014/main" id="{8045F31A-6F7B-9368-4FB4-E260C655ACFE}"/>
                </a:ext>
              </a:extLst>
            </p:cNvPr>
            <p:cNvSpPr/>
            <p:nvPr/>
          </p:nvSpPr>
          <p:spPr>
            <a:xfrm>
              <a:off x="-5072759" y="481884"/>
              <a:ext cx="81336" cy="204390"/>
            </a:xfrm>
            <a:custGeom>
              <a:avLst/>
              <a:gdLst/>
              <a:ahLst/>
              <a:cxnLst/>
              <a:rect l="l" t="t" r="r" b="b"/>
              <a:pathLst>
                <a:path w="1123" h="2822" extrusionOk="0">
                  <a:moveTo>
                    <a:pt x="0" y="1"/>
                  </a:moveTo>
                  <a:lnTo>
                    <a:pt x="42" y="2822"/>
                  </a:lnTo>
                  <a:lnTo>
                    <a:pt x="1122" y="2822"/>
                  </a:lnTo>
                  <a:lnTo>
                    <a:pt x="8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1" name="Google Shape;11711;p123">
              <a:extLst>
                <a:ext uri="{FF2B5EF4-FFF2-40B4-BE49-F238E27FC236}">
                  <a16:creationId xmlns:a16="http://schemas.microsoft.com/office/drawing/2014/main" id="{67E66FE3-E25B-FC70-AD70-455BF84BA376}"/>
                </a:ext>
              </a:extLst>
            </p:cNvPr>
            <p:cNvSpPr/>
            <p:nvPr/>
          </p:nvSpPr>
          <p:spPr>
            <a:xfrm>
              <a:off x="-4659630" y="481884"/>
              <a:ext cx="53234" cy="204390"/>
            </a:xfrm>
            <a:custGeom>
              <a:avLst/>
              <a:gdLst/>
              <a:ahLst/>
              <a:cxnLst/>
              <a:rect l="l" t="t" r="r" b="b"/>
              <a:pathLst>
                <a:path w="735" h="2822" extrusionOk="0">
                  <a:moveTo>
                    <a:pt x="1" y="1"/>
                  </a:moveTo>
                  <a:lnTo>
                    <a:pt x="32" y="2822"/>
                  </a:lnTo>
                  <a:lnTo>
                    <a:pt x="735" y="2822"/>
                  </a:lnTo>
                  <a:lnTo>
                    <a:pt x="5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2" name="Google Shape;11712;p123">
              <a:extLst>
                <a:ext uri="{FF2B5EF4-FFF2-40B4-BE49-F238E27FC236}">
                  <a16:creationId xmlns:a16="http://schemas.microsoft.com/office/drawing/2014/main" id="{D1700209-69C2-CA8F-A019-3DDE45F44724}"/>
                </a:ext>
              </a:extLst>
            </p:cNvPr>
            <p:cNvSpPr/>
            <p:nvPr/>
          </p:nvSpPr>
          <p:spPr>
            <a:xfrm>
              <a:off x="-4983165" y="481884"/>
              <a:ext cx="70689" cy="204390"/>
            </a:xfrm>
            <a:custGeom>
              <a:avLst/>
              <a:gdLst/>
              <a:ahLst/>
              <a:cxnLst/>
              <a:rect l="l" t="t" r="r" b="b"/>
              <a:pathLst>
                <a:path w="976" h="2822" extrusionOk="0">
                  <a:moveTo>
                    <a:pt x="32" y="1"/>
                  </a:moveTo>
                  <a:lnTo>
                    <a:pt x="1" y="2822"/>
                  </a:lnTo>
                  <a:lnTo>
                    <a:pt x="892" y="2822"/>
                  </a:lnTo>
                  <a:lnTo>
                    <a:pt x="9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3" name="Google Shape;11713;p123">
              <a:extLst>
                <a:ext uri="{FF2B5EF4-FFF2-40B4-BE49-F238E27FC236}">
                  <a16:creationId xmlns:a16="http://schemas.microsoft.com/office/drawing/2014/main" id="{5A51A9C8-019F-5AAE-DB4C-59E65541776C}"/>
                </a:ext>
              </a:extLst>
            </p:cNvPr>
            <p:cNvSpPr/>
            <p:nvPr/>
          </p:nvSpPr>
          <p:spPr>
            <a:xfrm>
              <a:off x="-4791014" y="538885"/>
              <a:ext cx="51713" cy="147390"/>
            </a:xfrm>
            <a:custGeom>
              <a:avLst/>
              <a:gdLst/>
              <a:ahLst/>
              <a:cxnLst/>
              <a:rect l="l" t="t" r="r" b="b"/>
              <a:pathLst>
                <a:path w="714" h="2035" extrusionOk="0">
                  <a:moveTo>
                    <a:pt x="43" y="0"/>
                  </a:moveTo>
                  <a:lnTo>
                    <a:pt x="1" y="2035"/>
                  </a:lnTo>
                  <a:lnTo>
                    <a:pt x="714" y="2035"/>
                  </a:lnTo>
                  <a:lnTo>
                    <a:pt x="6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4" name="Google Shape;11714;p123">
              <a:extLst>
                <a:ext uri="{FF2B5EF4-FFF2-40B4-BE49-F238E27FC236}">
                  <a16:creationId xmlns:a16="http://schemas.microsoft.com/office/drawing/2014/main" id="{C8423D9F-6272-2B91-E1A9-E7932EF4EE93}"/>
                </a:ext>
              </a:extLst>
            </p:cNvPr>
            <p:cNvSpPr/>
            <p:nvPr/>
          </p:nvSpPr>
          <p:spPr>
            <a:xfrm>
              <a:off x="-4839613" y="481884"/>
              <a:ext cx="41066" cy="204390"/>
            </a:xfrm>
            <a:custGeom>
              <a:avLst/>
              <a:gdLst/>
              <a:ahLst/>
              <a:cxnLst/>
              <a:rect l="l" t="t" r="r" b="b"/>
              <a:pathLst>
                <a:path w="567" h="2822" extrusionOk="0">
                  <a:moveTo>
                    <a:pt x="1" y="1"/>
                  </a:moveTo>
                  <a:lnTo>
                    <a:pt x="53" y="2822"/>
                  </a:lnTo>
                  <a:lnTo>
                    <a:pt x="567" y="2822"/>
                  </a:lnTo>
                  <a:lnTo>
                    <a:pt x="5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5" name="Google Shape;11715;p123">
              <a:extLst>
                <a:ext uri="{FF2B5EF4-FFF2-40B4-BE49-F238E27FC236}">
                  <a16:creationId xmlns:a16="http://schemas.microsoft.com/office/drawing/2014/main" id="{3788C467-749E-8FA5-43DD-9E83F03F4FE2}"/>
                </a:ext>
              </a:extLst>
            </p:cNvPr>
            <p:cNvSpPr/>
            <p:nvPr/>
          </p:nvSpPr>
          <p:spPr>
            <a:xfrm>
              <a:off x="-4911751" y="501657"/>
              <a:ext cx="68444" cy="184618"/>
            </a:xfrm>
            <a:custGeom>
              <a:avLst/>
              <a:gdLst/>
              <a:ahLst/>
              <a:cxnLst/>
              <a:rect l="l" t="t" r="r" b="b"/>
              <a:pathLst>
                <a:path w="945" h="2549" extrusionOk="0">
                  <a:moveTo>
                    <a:pt x="84" y="0"/>
                  </a:moveTo>
                  <a:lnTo>
                    <a:pt x="0" y="2549"/>
                  </a:lnTo>
                  <a:lnTo>
                    <a:pt x="944" y="2549"/>
                  </a:lnTo>
                  <a:lnTo>
                    <a:pt x="860" y="74"/>
                  </a:lnTo>
                  <a:lnTo>
                    <a:pt x="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6" name="Google Shape;11716;p123">
              <a:extLst>
                <a:ext uri="{FF2B5EF4-FFF2-40B4-BE49-F238E27FC236}">
                  <a16:creationId xmlns:a16="http://schemas.microsoft.com/office/drawing/2014/main" id="{2B103A17-81B3-294A-E1DF-C2E1E7D52B5C}"/>
                </a:ext>
              </a:extLst>
            </p:cNvPr>
            <p:cNvSpPr/>
            <p:nvPr/>
          </p:nvSpPr>
          <p:spPr>
            <a:xfrm>
              <a:off x="-4735534" y="498615"/>
              <a:ext cx="70689" cy="187660"/>
            </a:xfrm>
            <a:custGeom>
              <a:avLst/>
              <a:gdLst/>
              <a:ahLst/>
              <a:cxnLst/>
              <a:rect l="l" t="t" r="r" b="b"/>
              <a:pathLst>
                <a:path w="976" h="2591" extrusionOk="0">
                  <a:moveTo>
                    <a:pt x="0" y="0"/>
                  </a:moveTo>
                  <a:lnTo>
                    <a:pt x="32" y="2591"/>
                  </a:lnTo>
                  <a:lnTo>
                    <a:pt x="976" y="2591"/>
                  </a:lnTo>
                  <a:lnTo>
                    <a:pt x="871" y="4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7" name="Google Shape;11717;p123">
              <a:extLst>
                <a:ext uri="{FF2B5EF4-FFF2-40B4-BE49-F238E27FC236}">
                  <a16:creationId xmlns:a16="http://schemas.microsoft.com/office/drawing/2014/main" id="{B2B498C7-D662-1885-DD7F-E7F0360BB9B0}"/>
                </a:ext>
              </a:extLst>
            </p:cNvPr>
            <p:cNvSpPr/>
            <p:nvPr/>
          </p:nvSpPr>
          <p:spPr>
            <a:xfrm>
              <a:off x="-5071238" y="572274"/>
              <a:ext cx="79815" cy="114001"/>
            </a:xfrm>
            <a:custGeom>
              <a:avLst/>
              <a:gdLst/>
              <a:ahLst/>
              <a:cxnLst/>
              <a:rect l="l" t="t" r="r" b="b"/>
              <a:pathLst>
                <a:path w="1102" h="1574" extrusionOk="0">
                  <a:moveTo>
                    <a:pt x="976" y="1"/>
                  </a:moveTo>
                  <a:cubicBezTo>
                    <a:pt x="640" y="74"/>
                    <a:pt x="315" y="168"/>
                    <a:pt x="0" y="284"/>
                  </a:cubicBezTo>
                  <a:lnTo>
                    <a:pt x="21" y="1574"/>
                  </a:lnTo>
                  <a:lnTo>
                    <a:pt x="1101" y="1574"/>
                  </a:lnTo>
                  <a:lnTo>
                    <a:pt x="976"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8" name="Google Shape;11718;p123">
              <a:extLst>
                <a:ext uri="{FF2B5EF4-FFF2-40B4-BE49-F238E27FC236}">
                  <a16:creationId xmlns:a16="http://schemas.microsoft.com/office/drawing/2014/main" id="{3E7FAD16-ED62-ED2C-E470-02007FF58D60}"/>
                </a:ext>
              </a:extLst>
            </p:cNvPr>
            <p:cNvSpPr/>
            <p:nvPr/>
          </p:nvSpPr>
          <p:spPr>
            <a:xfrm>
              <a:off x="-4658109" y="612544"/>
              <a:ext cx="51713" cy="74528"/>
            </a:xfrm>
            <a:custGeom>
              <a:avLst/>
              <a:gdLst/>
              <a:ahLst/>
              <a:cxnLst/>
              <a:rect l="l" t="t" r="r" b="b"/>
              <a:pathLst>
                <a:path w="714" h="1029" extrusionOk="0">
                  <a:moveTo>
                    <a:pt x="1" y="0"/>
                  </a:moveTo>
                  <a:lnTo>
                    <a:pt x="11" y="1028"/>
                  </a:lnTo>
                  <a:lnTo>
                    <a:pt x="714" y="1018"/>
                  </a:lnTo>
                  <a:lnTo>
                    <a:pt x="683" y="378"/>
                  </a:lnTo>
                  <a:cubicBezTo>
                    <a:pt x="462" y="231"/>
                    <a:pt x="232" y="105"/>
                    <a:pt x="1"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9" name="Google Shape;11719;p123">
              <a:extLst>
                <a:ext uri="{FF2B5EF4-FFF2-40B4-BE49-F238E27FC236}">
                  <a16:creationId xmlns:a16="http://schemas.microsoft.com/office/drawing/2014/main" id="{2D430C85-38BC-9CC5-4B28-468F80A49037}"/>
                </a:ext>
              </a:extLst>
            </p:cNvPr>
            <p:cNvSpPr/>
            <p:nvPr/>
          </p:nvSpPr>
          <p:spPr>
            <a:xfrm>
              <a:off x="-4982369" y="563148"/>
              <a:ext cx="67647" cy="123923"/>
            </a:xfrm>
            <a:custGeom>
              <a:avLst/>
              <a:gdLst/>
              <a:ahLst/>
              <a:cxnLst/>
              <a:rect l="l" t="t" r="r" b="b"/>
              <a:pathLst>
                <a:path w="934" h="1711" extrusionOk="0">
                  <a:moveTo>
                    <a:pt x="934" y="1"/>
                  </a:moveTo>
                  <a:lnTo>
                    <a:pt x="934" y="1"/>
                  </a:lnTo>
                  <a:cubicBezTo>
                    <a:pt x="629" y="11"/>
                    <a:pt x="315" y="43"/>
                    <a:pt x="11" y="85"/>
                  </a:cubicBezTo>
                  <a:lnTo>
                    <a:pt x="0" y="1710"/>
                  </a:lnTo>
                  <a:lnTo>
                    <a:pt x="881" y="1700"/>
                  </a:lnTo>
                  <a:lnTo>
                    <a:pt x="934"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0" name="Google Shape;11720;p123">
              <a:extLst>
                <a:ext uri="{FF2B5EF4-FFF2-40B4-BE49-F238E27FC236}">
                  <a16:creationId xmlns:a16="http://schemas.microsoft.com/office/drawing/2014/main" id="{07E7D325-2A5E-5616-5BF9-D6DB04360AD9}"/>
                </a:ext>
              </a:extLst>
            </p:cNvPr>
            <p:cNvSpPr/>
            <p:nvPr/>
          </p:nvSpPr>
          <p:spPr>
            <a:xfrm>
              <a:off x="-4791738" y="571550"/>
              <a:ext cx="52438" cy="114725"/>
            </a:xfrm>
            <a:custGeom>
              <a:avLst/>
              <a:gdLst/>
              <a:ahLst/>
              <a:cxnLst/>
              <a:rect l="l" t="t" r="r" b="b"/>
              <a:pathLst>
                <a:path w="724" h="1584" extrusionOk="0">
                  <a:moveTo>
                    <a:pt x="42" y="0"/>
                  </a:moveTo>
                  <a:lnTo>
                    <a:pt x="0" y="1584"/>
                  </a:lnTo>
                  <a:lnTo>
                    <a:pt x="724" y="1584"/>
                  </a:lnTo>
                  <a:lnTo>
                    <a:pt x="692" y="147"/>
                  </a:lnTo>
                  <a:cubicBezTo>
                    <a:pt x="483" y="84"/>
                    <a:pt x="262" y="42"/>
                    <a:pt x="42"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1" name="Google Shape;11721;p123">
              <a:extLst>
                <a:ext uri="{FF2B5EF4-FFF2-40B4-BE49-F238E27FC236}">
                  <a16:creationId xmlns:a16="http://schemas.microsoft.com/office/drawing/2014/main" id="{159E5049-9AD6-6D95-E8F8-DD01A29F75B8}"/>
                </a:ext>
              </a:extLst>
            </p:cNvPr>
            <p:cNvSpPr/>
            <p:nvPr/>
          </p:nvSpPr>
          <p:spPr>
            <a:xfrm>
              <a:off x="-4838092" y="565466"/>
              <a:ext cx="39545" cy="120809"/>
            </a:xfrm>
            <a:custGeom>
              <a:avLst/>
              <a:gdLst/>
              <a:ahLst/>
              <a:cxnLst/>
              <a:rect l="l" t="t" r="r" b="b"/>
              <a:pathLst>
                <a:path w="546" h="1668" extrusionOk="0">
                  <a:moveTo>
                    <a:pt x="1" y="0"/>
                  </a:moveTo>
                  <a:lnTo>
                    <a:pt x="32" y="1668"/>
                  </a:lnTo>
                  <a:lnTo>
                    <a:pt x="546" y="1668"/>
                  </a:lnTo>
                  <a:lnTo>
                    <a:pt x="535" y="63"/>
                  </a:lnTo>
                  <a:cubicBezTo>
                    <a:pt x="357" y="42"/>
                    <a:pt x="179" y="11"/>
                    <a:pt x="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2" name="Google Shape;11722;p123">
              <a:extLst>
                <a:ext uri="{FF2B5EF4-FFF2-40B4-BE49-F238E27FC236}">
                  <a16:creationId xmlns:a16="http://schemas.microsoft.com/office/drawing/2014/main" id="{34560FE4-32D7-F193-12B6-820DD11B4D04}"/>
                </a:ext>
              </a:extLst>
            </p:cNvPr>
            <p:cNvSpPr/>
            <p:nvPr/>
          </p:nvSpPr>
          <p:spPr>
            <a:xfrm>
              <a:off x="-4911751" y="562424"/>
              <a:ext cx="68444" cy="123851"/>
            </a:xfrm>
            <a:custGeom>
              <a:avLst/>
              <a:gdLst/>
              <a:ahLst/>
              <a:cxnLst/>
              <a:rect l="l" t="t" r="r" b="b"/>
              <a:pathLst>
                <a:path w="945" h="1710" extrusionOk="0">
                  <a:moveTo>
                    <a:pt x="53" y="0"/>
                  </a:moveTo>
                  <a:lnTo>
                    <a:pt x="0" y="1710"/>
                  </a:lnTo>
                  <a:lnTo>
                    <a:pt x="944" y="1710"/>
                  </a:lnTo>
                  <a:lnTo>
                    <a:pt x="892" y="32"/>
                  </a:lnTo>
                  <a:cubicBezTo>
                    <a:pt x="609" y="11"/>
                    <a:pt x="326" y="0"/>
                    <a:pt x="53"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3" name="Google Shape;11723;p123">
              <a:extLst>
                <a:ext uri="{FF2B5EF4-FFF2-40B4-BE49-F238E27FC236}">
                  <a16:creationId xmlns:a16="http://schemas.microsoft.com/office/drawing/2014/main" id="{15A9A2F4-F2F4-2DC8-5C5B-BFE6BEBB5923}"/>
                </a:ext>
              </a:extLst>
            </p:cNvPr>
            <p:cNvSpPr/>
            <p:nvPr/>
          </p:nvSpPr>
          <p:spPr>
            <a:xfrm>
              <a:off x="-4734810" y="584442"/>
              <a:ext cx="69965" cy="101833"/>
            </a:xfrm>
            <a:custGeom>
              <a:avLst/>
              <a:gdLst/>
              <a:ahLst/>
              <a:cxnLst/>
              <a:rect l="l" t="t" r="r" b="b"/>
              <a:pathLst>
                <a:path w="966" h="1406" extrusionOk="0">
                  <a:moveTo>
                    <a:pt x="1" y="0"/>
                  </a:moveTo>
                  <a:lnTo>
                    <a:pt x="22" y="1406"/>
                  </a:lnTo>
                  <a:lnTo>
                    <a:pt x="966" y="1406"/>
                  </a:lnTo>
                  <a:lnTo>
                    <a:pt x="924" y="326"/>
                  </a:lnTo>
                  <a:cubicBezTo>
                    <a:pt x="619" y="189"/>
                    <a:pt x="315" y="84"/>
                    <a:pt x="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4" name="Google Shape;11724;p123">
              <a:extLst>
                <a:ext uri="{FF2B5EF4-FFF2-40B4-BE49-F238E27FC236}">
                  <a16:creationId xmlns:a16="http://schemas.microsoft.com/office/drawing/2014/main" id="{6AE9FBB4-E576-7DB8-E61D-543C7B47AE4C}"/>
                </a:ext>
              </a:extLst>
            </p:cNvPr>
            <p:cNvSpPr/>
            <p:nvPr/>
          </p:nvSpPr>
          <p:spPr>
            <a:xfrm>
              <a:off x="-4974040" y="664185"/>
              <a:ext cx="42587" cy="13761"/>
            </a:xfrm>
            <a:custGeom>
              <a:avLst/>
              <a:gdLst/>
              <a:ahLst/>
              <a:cxnLst/>
              <a:rect l="l" t="t" r="r" b="b"/>
              <a:pathLst>
                <a:path w="588" h="190" extrusionOk="0">
                  <a:moveTo>
                    <a:pt x="11" y="0"/>
                  </a:moveTo>
                  <a:lnTo>
                    <a:pt x="1" y="189"/>
                  </a:lnTo>
                  <a:lnTo>
                    <a:pt x="588" y="189"/>
                  </a:lnTo>
                  <a:lnTo>
                    <a:pt x="5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5" name="Google Shape;11725;p123">
              <a:extLst>
                <a:ext uri="{FF2B5EF4-FFF2-40B4-BE49-F238E27FC236}">
                  <a16:creationId xmlns:a16="http://schemas.microsoft.com/office/drawing/2014/main" id="{24C5F164-4C00-D9C1-196C-2472304C27D3}"/>
                </a:ext>
              </a:extLst>
            </p:cNvPr>
            <p:cNvSpPr/>
            <p:nvPr/>
          </p:nvSpPr>
          <p:spPr>
            <a:xfrm>
              <a:off x="-4973243" y="641371"/>
              <a:ext cx="42587" cy="13761"/>
            </a:xfrm>
            <a:custGeom>
              <a:avLst/>
              <a:gdLst/>
              <a:ahLst/>
              <a:cxnLst/>
              <a:rect l="l" t="t" r="r" b="b"/>
              <a:pathLst>
                <a:path w="588" h="190" extrusionOk="0">
                  <a:moveTo>
                    <a:pt x="11" y="1"/>
                  </a:moveTo>
                  <a:lnTo>
                    <a:pt x="0" y="190"/>
                  </a:lnTo>
                  <a:lnTo>
                    <a:pt x="587" y="190"/>
                  </a:lnTo>
                  <a:lnTo>
                    <a:pt x="58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6" name="Google Shape;11726;p123">
              <a:extLst>
                <a:ext uri="{FF2B5EF4-FFF2-40B4-BE49-F238E27FC236}">
                  <a16:creationId xmlns:a16="http://schemas.microsoft.com/office/drawing/2014/main" id="{4B946547-BAA0-C386-BFB7-C9B0EE6E592F}"/>
                </a:ext>
              </a:extLst>
            </p:cNvPr>
            <p:cNvSpPr/>
            <p:nvPr/>
          </p:nvSpPr>
          <p:spPr>
            <a:xfrm>
              <a:off x="-4898859" y="658898"/>
              <a:ext cx="41066" cy="17527"/>
            </a:xfrm>
            <a:custGeom>
              <a:avLst/>
              <a:gdLst/>
              <a:ahLst/>
              <a:cxnLst/>
              <a:rect l="l" t="t" r="r" b="b"/>
              <a:pathLst>
                <a:path w="567" h="242" extrusionOk="0">
                  <a:moveTo>
                    <a:pt x="11" y="0"/>
                  </a:moveTo>
                  <a:lnTo>
                    <a:pt x="1" y="241"/>
                  </a:lnTo>
                  <a:lnTo>
                    <a:pt x="567" y="241"/>
                  </a:lnTo>
                  <a:lnTo>
                    <a:pt x="5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7" name="Google Shape;11727;p123">
              <a:extLst>
                <a:ext uri="{FF2B5EF4-FFF2-40B4-BE49-F238E27FC236}">
                  <a16:creationId xmlns:a16="http://schemas.microsoft.com/office/drawing/2014/main" id="{AA55CD64-6632-54A5-CD89-92914386DC78}"/>
                </a:ext>
              </a:extLst>
            </p:cNvPr>
            <p:cNvSpPr/>
            <p:nvPr/>
          </p:nvSpPr>
          <p:spPr>
            <a:xfrm>
              <a:off x="-4977082" y="491010"/>
              <a:ext cx="47150" cy="12240"/>
            </a:xfrm>
            <a:custGeom>
              <a:avLst/>
              <a:gdLst/>
              <a:ahLst/>
              <a:cxnLst/>
              <a:rect l="l" t="t" r="r" b="b"/>
              <a:pathLst>
                <a:path w="651" h="169" extrusionOk="0">
                  <a:moveTo>
                    <a:pt x="1" y="1"/>
                  </a:moveTo>
                  <a:lnTo>
                    <a:pt x="1" y="168"/>
                  </a:lnTo>
                  <a:lnTo>
                    <a:pt x="651" y="168"/>
                  </a:lnTo>
                  <a:lnTo>
                    <a:pt x="6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8" name="Google Shape;11728;p123">
              <a:extLst>
                <a:ext uri="{FF2B5EF4-FFF2-40B4-BE49-F238E27FC236}">
                  <a16:creationId xmlns:a16="http://schemas.microsoft.com/office/drawing/2014/main" id="{99246BED-0DAD-7816-8342-096E729F8039}"/>
                </a:ext>
              </a:extLst>
            </p:cNvPr>
            <p:cNvSpPr/>
            <p:nvPr/>
          </p:nvSpPr>
          <p:spPr>
            <a:xfrm>
              <a:off x="-4825055" y="494414"/>
              <a:ext cx="12095" cy="10430"/>
            </a:xfrm>
            <a:custGeom>
              <a:avLst/>
              <a:gdLst/>
              <a:ahLst/>
              <a:cxnLst/>
              <a:rect l="l" t="t" r="r" b="b"/>
              <a:pathLst>
                <a:path w="167" h="144" extrusionOk="0">
                  <a:moveTo>
                    <a:pt x="85" y="1"/>
                  </a:moveTo>
                  <a:cubicBezTo>
                    <a:pt x="65" y="1"/>
                    <a:pt x="45" y="9"/>
                    <a:pt x="30" y="27"/>
                  </a:cubicBezTo>
                  <a:cubicBezTo>
                    <a:pt x="1" y="76"/>
                    <a:pt x="36" y="143"/>
                    <a:pt x="92" y="143"/>
                  </a:cubicBezTo>
                  <a:cubicBezTo>
                    <a:pt x="96" y="143"/>
                    <a:pt x="100" y="143"/>
                    <a:pt x="104" y="142"/>
                  </a:cubicBezTo>
                  <a:cubicBezTo>
                    <a:pt x="135" y="132"/>
                    <a:pt x="167" y="111"/>
                    <a:pt x="156" y="69"/>
                  </a:cubicBezTo>
                  <a:cubicBezTo>
                    <a:pt x="156" y="28"/>
                    <a:pt x="121" y="1"/>
                    <a:pt x="85"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9" name="Google Shape;11729;p123">
              <a:extLst>
                <a:ext uri="{FF2B5EF4-FFF2-40B4-BE49-F238E27FC236}">
                  <a16:creationId xmlns:a16="http://schemas.microsoft.com/office/drawing/2014/main" id="{442942E3-8865-D079-E9F4-C0FB6ADA2BE7}"/>
                </a:ext>
              </a:extLst>
            </p:cNvPr>
            <p:cNvSpPr/>
            <p:nvPr/>
          </p:nvSpPr>
          <p:spPr>
            <a:xfrm>
              <a:off x="-4879086" y="636808"/>
              <a:ext cx="6881" cy="9995"/>
            </a:xfrm>
            <a:custGeom>
              <a:avLst/>
              <a:gdLst/>
              <a:ahLst/>
              <a:cxnLst/>
              <a:rect l="l" t="t" r="r" b="b"/>
              <a:pathLst>
                <a:path w="95" h="138" extrusionOk="0">
                  <a:moveTo>
                    <a:pt x="53" y="1"/>
                  </a:moveTo>
                  <a:cubicBezTo>
                    <a:pt x="21" y="1"/>
                    <a:pt x="0" y="32"/>
                    <a:pt x="0" y="64"/>
                  </a:cubicBezTo>
                  <a:cubicBezTo>
                    <a:pt x="0" y="106"/>
                    <a:pt x="21" y="137"/>
                    <a:pt x="53" y="137"/>
                  </a:cubicBezTo>
                  <a:cubicBezTo>
                    <a:pt x="74" y="137"/>
                    <a:pt x="95" y="106"/>
                    <a:pt x="95" y="64"/>
                  </a:cubicBezTo>
                  <a:cubicBezTo>
                    <a:pt x="95" y="32"/>
                    <a:pt x="7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0" name="Google Shape;11730;p123">
              <a:extLst>
                <a:ext uri="{FF2B5EF4-FFF2-40B4-BE49-F238E27FC236}">
                  <a16:creationId xmlns:a16="http://schemas.microsoft.com/office/drawing/2014/main" id="{5EB98535-FBBA-EC01-6B14-A152583C7BD8}"/>
                </a:ext>
              </a:extLst>
            </p:cNvPr>
            <p:cNvSpPr/>
            <p:nvPr/>
          </p:nvSpPr>
          <p:spPr>
            <a:xfrm>
              <a:off x="-4781091" y="666431"/>
              <a:ext cx="31216" cy="10719"/>
            </a:xfrm>
            <a:custGeom>
              <a:avLst/>
              <a:gdLst/>
              <a:ahLst/>
              <a:cxnLst/>
              <a:rect l="l" t="t" r="r" b="b"/>
              <a:pathLst>
                <a:path w="431" h="148" extrusionOk="0">
                  <a:moveTo>
                    <a:pt x="0" y="1"/>
                  </a:moveTo>
                  <a:lnTo>
                    <a:pt x="0" y="148"/>
                  </a:lnTo>
                  <a:lnTo>
                    <a:pt x="430" y="148"/>
                  </a:lnTo>
                  <a:lnTo>
                    <a:pt x="4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1" name="Google Shape;11731;p123">
              <a:extLst>
                <a:ext uri="{FF2B5EF4-FFF2-40B4-BE49-F238E27FC236}">
                  <a16:creationId xmlns:a16="http://schemas.microsoft.com/office/drawing/2014/main" id="{921F07AB-95F4-BD50-95FF-FBD0BC447993}"/>
                </a:ext>
              </a:extLst>
            </p:cNvPr>
            <p:cNvSpPr/>
            <p:nvPr/>
          </p:nvSpPr>
          <p:spPr>
            <a:xfrm>
              <a:off x="-4828966" y="654335"/>
              <a:ext cx="25857" cy="25857"/>
            </a:xfrm>
            <a:custGeom>
              <a:avLst/>
              <a:gdLst/>
              <a:ahLst/>
              <a:cxnLst/>
              <a:rect l="l" t="t" r="r" b="b"/>
              <a:pathLst>
                <a:path w="357" h="357" extrusionOk="0">
                  <a:moveTo>
                    <a:pt x="357" y="0"/>
                  </a:moveTo>
                  <a:lnTo>
                    <a:pt x="11" y="21"/>
                  </a:lnTo>
                  <a:lnTo>
                    <a:pt x="0" y="357"/>
                  </a:lnTo>
                  <a:lnTo>
                    <a:pt x="347" y="336"/>
                  </a:lnTo>
                  <a:lnTo>
                    <a:pt x="3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2" name="Google Shape;11732;p123">
              <a:extLst>
                <a:ext uri="{FF2B5EF4-FFF2-40B4-BE49-F238E27FC236}">
                  <a16:creationId xmlns:a16="http://schemas.microsoft.com/office/drawing/2014/main" id="{F446EC8C-73A3-DEB8-E7B3-E0A5111625B6}"/>
                </a:ext>
              </a:extLst>
            </p:cNvPr>
            <p:cNvSpPr/>
            <p:nvPr/>
          </p:nvSpPr>
          <p:spPr>
            <a:xfrm>
              <a:off x="-4720324" y="509986"/>
              <a:ext cx="36503" cy="20569"/>
            </a:xfrm>
            <a:custGeom>
              <a:avLst/>
              <a:gdLst/>
              <a:ahLst/>
              <a:cxnLst/>
              <a:rect l="l" t="t" r="r" b="b"/>
              <a:pathLst>
                <a:path w="504" h="284" extrusionOk="0">
                  <a:moveTo>
                    <a:pt x="0" y="1"/>
                  </a:moveTo>
                  <a:lnTo>
                    <a:pt x="0" y="284"/>
                  </a:lnTo>
                  <a:lnTo>
                    <a:pt x="503" y="284"/>
                  </a:lnTo>
                  <a:lnTo>
                    <a:pt x="50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3" name="Google Shape;11733;p123">
              <a:extLst>
                <a:ext uri="{FF2B5EF4-FFF2-40B4-BE49-F238E27FC236}">
                  <a16:creationId xmlns:a16="http://schemas.microsoft.com/office/drawing/2014/main" id="{56B8CFDB-0024-1C79-6178-54EA750E1698}"/>
                </a:ext>
              </a:extLst>
            </p:cNvPr>
            <p:cNvSpPr/>
            <p:nvPr/>
          </p:nvSpPr>
          <p:spPr>
            <a:xfrm>
              <a:off x="-4655067" y="493328"/>
              <a:ext cx="29695" cy="22090"/>
            </a:xfrm>
            <a:custGeom>
              <a:avLst/>
              <a:gdLst/>
              <a:ahLst/>
              <a:cxnLst/>
              <a:rect l="l" t="t" r="r" b="b"/>
              <a:pathLst>
                <a:path w="410" h="305" extrusionOk="0">
                  <a:moveTo>
                    <a:pt x="1" y="0"/>
                  </a:moveTo>
                  <a:lnTo>
                    <a:pt x="1" y="283"/>
                  </a:lnTo>
                  <a:lnTo>
                    <a:pt x="399" y="304"/>
                  </a:lnTo>
                  <a:lnTo>
                    <a:pt x="410" y="1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4" name="Google Shape;11734;p123">
              <a:extLst>
                <a:ext uri="{FF2B5EF4-FFF2-40B4-BE49-F238E27FC236}">
                  <a16:creationId xmlns:a16="http://schemas.microsoft.com/office/drawing/2014/main" id="{015128FD-1643-8AA2-7AD6-D50A5C9B64B2}"/>
                </a:ext>
              </a:extLst>
            </p:cNvPr>
            <p:cNvSpPr/>
            <p:nvPr/>
          </p:nvSpPr>
          <p:spPr>
            <a:xfrm>
              <a:off x="-5056028" y="652814"/>
              <a:ext cx="36503" cy="22815"/>
            </a:xfrm>
            <a:custGeom>
              <a:avLst/>
              <a:gdLst/>
              <a:ahLst/>
              <a:cxnLst/>
              <a:rect l="l" t="t" r="r" b="b"/>
              <a:pathLst>
                <a:path w="504" h="315" extrusionOk="0">
                  <a:moveTo>
                    <a:pt x="503" y="0"/>
                  </a:moveTo>
                  <a:lnTo>
                    <a:pt x="0" y="21"/>
                  </a:lnTo>
                  <a:lnTo>
                    <a:pt x="0" y="315"/>
                  </a:lnTo>
                  <a:lnTo>
                    <a:pt x="503" y="294"/>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5" name="Google Shape;11735;p123">
              <a:extLst>
                <a:ext uri="{FF2B5EF4-FFF2-40B4-BE49-F238E27FC236}">
                  <a16:creationId xmlns:a16="http://schemas.microsoft.com/office/drawing/2014/main" id="{E851C6DE-5930-4FFB-819F-EC5F5CBAA7A2}"/>
                </a:ext>
              </a:extLst>
            </p:cNvPr>
            <p:cNvSpPr/>
            <p:nvPr/>
          </p:nvSpPr>
          <p:spPr>
            <a:xfrm>
              <a:off x="-5065951" y="493328"/>
              <a:ext cx="46426" cy="22090"/>
            </a:xfrm>
            <a:custGeom>
              <a:avLst/>
              <a:gdLst/>
              <a:ahLst/>
              <a:cxnLst/>
              <a:rect l="l" t="t" r="r" b="b"/>
              <a:pathLst>
                <a:path w="641" h="305" extrusionOk="0">
                  <a:moveTo>
                    <a:pt x="640" y="0"/>
                  </a:moveTo>
                  <a:lnTo>
                    <a:pt x="1" y="21"/>
                  </a:lnTo>
                  <a:lnTo>
                    <a:pt x="1" y="304"/>
                  </a:lnTo>
                  <a:lnTo>
                    <a:pt x="640" y="294"/>
                  </a:lnTo>
                  <a:lnTo>
                    <a:pt x="64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6" name="Google Shape;11736;p123">
              <a:extLst>
                <a:ext uri="{FF2B5EF4-FFF2-40B4-BE49-F238E27FC236}">
                  <a16:creationId xmlns:a16="http://schemas.microsoft.com/office/drawing/2014/main" id="{D91B22FF-AFDC-51C0-7EDD-DAF849B8A42C}"/>
                </a:ext>
              </a:extLst>
            </p:cNvPr>
            <p:cNvSpPr/>
            <p:nvPr/>
          </p:nvSpPr>
          <p:spPr>
            <a:xfrm>
              <a:off x="-4725684" y="662664"/>
              <a:ext cx="48671" cy="16006"/>
            </a:xfrm>
            <a:custGeom>
              <a:avLst/>
              <a:gdLst/>
              <a:ahLst/>
              <a:cxnLst/>
              <a:rect l="l" t="t" r="r" b="b"/>
              <a:pathLst>
                <a:path w="672" h="221" extrusionOk="0">
                  <a:moveTo>
                    <a:pt x="1" y="1"/>
                  </a:moveTo>
                  <a:lnTo>
                    <a:pt x="11" y="221"/>
                  </a:lnTo>
                  <a:lnTo>
                    <a:pt x="672" y="221"/>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7" name="Google Shape;11737;p123">
              <a:extLst>
                <a:ext uri="{FF2B5EF4-FFF2-40B4-BE49-F238E27FC236}">
                  <a16:creationId xmlns:a16="http://schemas.microsoft.com/office/drawing/2014/main" id="{D704E8B7-5E76-0654-1003-698B479DAA5F}"/>
                </a:ext>
              </a:extLst>
            </p:cNvPr>
            <p:cNvSpPr/>
            <p:nvPr/>
          </p:nvSpPr>
          <p:spPr>
            <a:xfrm>
              <a:off x="-4652749" y="639125"/>
              <a:ext cx="36503" cy="42587"/>
            </a:xfrm>
            <a:custGeom>
              <a:avLst/>
              <a:gdLst/>
              <a:ahLst/>
              <a:cxnLst/>
              <a:rect l="l" t="t" r="r" b="b"/>
              <a:pathLst>
                <a:path w="504" h="588" extrusionOk="0">
                  <a:moveTo>
                    <a:pt x="0" y="0"/>
                  </a:moveTo>
                  <a:lnTo>
                    <a:pt x="11" y="588"/>
                  </a:lnTo>
                  <a:lnTo>
                    <a:pt x="504" y="588"/>
                  </a:lnTo>
                  <a:lnTo>
                    <a:pt x="4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8" name="Google Shape;11738;p123">
              <a:extLst>
                <a:ext uri="{FF2B5EF4-FFF2-40B4-BE49-F238E27FC236}">
                  <a16:creationId xmlns:a16="http://schemas.microsoft.com/office/drawing/2014/main" id="{5671AE4C-9471-70FE-2061-00645448A43E}"/>
                </a:ext>
              </a:extLst>
            </p:cNvPr>
            <p:cNvSpPr/>
            <p:nvPr/>
          </p:nvSpPr>
          <p:spPr>
            <a:xfrm>
              <a:off x="-4818319" y="629275"/>
              <a:ext cx="4635" cy="19048"/>
            </a:xfrm>
            <a:custGeom>
              <a:avLst/>
              <a:gdLst/>
              <a:ahLst/>
              <a:cxnLst/>
              <a:rect l="l" t="t" r="r" b="b"/>
              <a:pathLst>
                <a:path w="64" h="263" extrusionOk="0">
                  <a:moveTo>
                    <a:pt x="0" y="0"/>
                  </a:moveTo>
                  <a:lnTo>
                    <a:pt x="0" y="262"/>
                  </a:lnTo>
                  <a:lnTo>
                    <a:pt x="63" y="262"/>
                  </a:lnTo>
                  <a:lnTo>
                    <a:pt x="6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9" name="Google Shape;11739;p123">
              <a:extLst>
                <a:ext uri="{FF2B5EF4-FFF2-40B4-BE49-F238E27FC236}">
                  <a16:creationId xmlns:a16="http://schemas.microsoft.com/office/drawing/2014/main" id="{5356A707-6215-3AFC-9DFD-E9D503FC05D3}"/>
                </a:ext>
              </a:extLst>
            </p:cNvPr>
            <p:cNvSpPr/>
            <p:nvPr/>
          </p:nvSpPr>
          <p:spPr>
            <a:xfrm>
              <a:off x="-4771748" y="548735"/>
              <a:ext cx="11226" cy="7098"/>
            </a:xfrm>
            <a:custGeom>
              <a:avLst/>
              <a:gdLst/>
              <a:ahLst/>
              <a:cxnLst/>
              <a:rect l="l" t="t" r="r" b="b"/>
              <a:pathLst>
                <a:path w="155" h="98" extrusionOk="0">
                  <a:moveTo>
                    <a:pt x="81" y="1"/>
                  </a:moveTo>
                  <a:cubicBezTo>
                    <a:pt x="1" y="1"/>
                    <a:pt x="85" y="98"/>
                    <a:pt x="130" y="98"/>
                  </a:cubicBezTo>
                  <a:cubicBezTo>
                    <a:pt x="144" y="98"/>
                    <a:pt x="154" y="88"/>
                    <a:pt x="154" y="63"/>
                  </a:cubicBezTo>
                  <a:cubicBezTo>
                    <a:pt x="154" y="22"/>
                    <a:pt x="123" y="1"/>
                    <a:pt x="81"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0" name="Google Shape;11740;p123">
              <a:extLst>
                <a:ext uri="{FF2B5EF4-FFF2-40B4-BE49-F238E27FC236}">
                  <a16:creationId xmlns:a16="http://schemas.microsoft.com/office/drawing/2014/main" id="{96C70E8D-CD14-A714-522B-FA568BC5C68F}"/>
                </a:ext>
              </a:extLst>
            </p:cNvPr>
            <p:cNvSpPr/>
            <p:nvPr/>
          </p:nvSpPr>
          <p:spPr>
            <a:xfrm>
              <a:off x="-4137061" y="462908"/>
              <a:ext cx="34982" cy="223366"/>
            </a:xfrm>
            <a:custGeom>
              <a:avLst/>
              <a:gdLst/>
              <a:ahLst/>
              <a:cxnLst/>
              <a:rect l="l" t="t" r="r" b="b"/>
              <a:pathLst>
                <a:path w="483" h="3084" extrusionOk="0">
                  <a:moveTo>
                    <a:pt x="1" y="1"/>
                  </a:moveTo>
                  <a:lnTo>
                    <a:pt x="21" y="3084"/>
                  </a:lnTo>
                  <a:lnTo>
                    <a:pt x="483" y="3084"/>
                  </a:lnTo>
                  <a:lnTo>
                    <a:pt x="389"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1" name="Google Shape;11741;p123">
              <a:extLst>
                <a:ext uri="{FF2B5EF4-FFF2-40B4-BE49-F238E27FC236}">
                  <a16:creationId xmlns:a16="http://schemas.microsoft.com/office/drawing/2014/main" id="{FBD3EAD9-464A-B21D-676D-DD16E1B82A11}"/>
                </a:ext>
              </a:extLst>
            </p:cNvPr>
            <p:cNvSpPr/>
            <p:nvPr/>
          </p:nvSpPr>
          <p:spPr>
            <a:xfrm>
              <a:off x="-3711764" y="500136"/>
              <a:ext cx="53234" cy="186139"/>
            </a:xfrm>
            <a:custGeom>
              <a:avLst/>
              <a:gdLst/>
              <a:ahLst/>
              <a:cxnLst/>
              <a:rect l="l" t="t" r="r" b="b"/>
              <a:pathLst>
                <a:path w="735" h="2570" extrusionOk="0">
                  <a:moveTo>
                    <a:pt x="1" y="0"/>
                  </a:moveTo>
                  <a:lnTo>
                    <a:pt x="32" y="2570"/>
                  </a:lnTo>
                  <a:lnTo>
                    <a:pt x="735" y="2570"/>
                  </a:lnTo>
                  <a:lnTo>
                    <a:pt x="578"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2" name="Google Shape;11742;p123">
              <a:extLst>
                <a:ext uri="{FF2B5EF4-FFF2-40B4-BE49-F238E27FC236}">
                  <a16:creationId xmlns:a16="http://schemas.microsoft.com/office/drawing/2014/main" id="{32E80BF0-7409-FFD9-EE22-6D1A2819D077}"/>
                </a:ext>
              </a:extLst>
            </p:cNvPr>
            <p:cNvSpPr/>
            <p:nvPr/>
          </p:nvSpPr>
          <p:spPr>
            <a:xfrm>
              <a:off x="-3656284" y="500136"/>
              <a:ext cx="46426" cy="186139"/>
            </a:xfrm>
            <a:custGeom>
              <a:avLst/>
              <a:gdLst/>
              <a:ahLst/>
              <a:cxnLst/>
              <a:rect l="l" t="t" r="r" b="b"/>
              <a:pathLst>
                <a:path w="641" h="2570" extrusionOk="0">
                  <a:moveTo>
                    <a:pt x="21" y="0"/>
                  </a:moveTo>
                  <a:lnTo>
                    <a:pt x="0" y="2570"/>
                  </a:lnTo>
                  <a:lnTo>
                    <a:pt x="577" y="2570"/>
                  </a:lnTo>
                  <a:lnTo>
                    <a:pt x="640" y="0"/>
                  </a:lnTo>
                  <a:close/>
                </a:path>
              </a:pathLst>
            </a:custGeom>
            <a:solidFill>
              <a:srgbClr val="E27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3" name="Google Shape;11743;p123">
              <a:extLst>
                <a:ext uri="{FF2B5EF4-FFF2-40B4-BE49-F238E27FC236}">
                  <a16:creationId xmlns:a16="http://schemas.microsoft.com/office/drawing/2014/main" id="{CA668A35-3FA4-13A4-4662-B82E7451B575}"/>
                </a:ext>
              </a:extLst>
            </p:cNvPr>
            <p:cNvSpPr/>
            <p:nvPr/>
          </p:nvSpPr>
          <p:spPr>
            <a:xfrm>
              <a:off x="-3711764" y="500136"/>
              <a:ext cx="49468" cy="132253"/>
            </a:xfrm>
            <a:custGeom>
              <a:avLst/>
              <a:gdLst/>
              <a:ahLst/>
              <a:cxnLst/>
              <a:rect l="l" t="t" r="r" b="b"/>
              <a:pathLst>
                <a:path w="683" h="1826" extrusionOk="0">
                  <a:moveTo>
                    <a:pt x="1" y="0"/>
                  </a:moveTo>
                  <a:lnTo>
                    <a:pt x="22" y="1825"/>
                  </a:lnTo>
                  <a:lnTo>
                    <a:pt x="74" y="1825"/>
                  </a:lnTo>
                  <a:cubicBezTo>
                    <a:pt x="274" y="1825"/>
                    <a:pt x="483" y="1815"/>
                    <a:pt x="682" y="1794"/>
                  </a:cubicBezTo>
                  <a:lnTo>
                    <a:pt x="578"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4" name="Google Shape;11744;p123">
              <a:extLst>
                <a:ext uri="{FF2B5EF4-FFF2-40B4-BE49-F238E27FC236}">
                  <a16:creationId xmlns:a16="http://schemas.microsoft.com/office/drawing/2014/main" id="{BB526AB3-00C9-2E6F-4BF7-83650BF580D3}"/>
                </a:ext>
              </a:extLst>
            </p:cNvPr>
            <p:cNvSpPr/>
            <p:nvPr/>
          </p:nvSpPr>
          <p:spPr>
            <a:xfrm>
              <a:off x="-3655560" y="500136"/>
              <a:ext cx="44905" cy="129211"/>
            </a:xfrm>
            <a:custGeom>
              <a:avLst/>
              <a:gdLst/>
              <a:ahLst/>
              <a:cxnLst/>
              <a:rect l="l" t="t" r="r" b="b"/>
              <a:pathLst>
                <a:path w="620" h="1784" extrusionOk="0">
                  <a:moveTo>
                    <a:pt x="11" y="0"/>
                  </a:moveTo>
                  <a:lnTo>
                    <a:pt x="1" y="1783"/>
                  </a:lnTo>
                  <a:cubicBezTo>
                    <a:pt x="190" y="1762"/>
                    <a:pt x="389" y="1720"/>
                    <a:pt x="588" y="1678"/>
                  </a:cubicBezTo>
                  <a:lnTo>
                    <a:pt x="620" y="0"/>
                  </a:lnTo>
                  <a:close/>
                </a:path>
              </a:pathLst>
            </a:custGeom>
            <a:solidFill>
              <a:srgbClr val="DBA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5" name="Google Shape;11745;p123">
              <a:extLst>
                <a:ext uri="{FF2B5EF4-FFF2-40B4-BE49-F238E27FC236}">
                  <a16:creationId xmlns:a16="http://schemas.microsoft.com/office/drawing/2014/main" id="{F3FC6E2D-0091-AAC5-30FB-79986DA8685E}"/>
                </a:ext>
              </a:extLst>
            </p:cNvPr>
            <p:cNvSpPr/>
            <p:nvPr/>
          </p:nvSpPr>
          <p:spPr>
            <a:xfrm>
              <a:off x="-3707201" y="508465"/>
              <a:ext cx="31216" cy="14558"/>
            </a:xfrm>
            <a:custGeom>
              <a:avLst/>
              <a:gdLst/>
              <a:ahLst/>
              <a:cxnLst/>
              <a:rect l="l" t="t" r="r" b="b"/>
              <a:pathLst>
                <a:path w="431" h="201" extrusionOk="0">
                  <a:moveTo>
                    <a:pt x="1" y="1"/>
                  </a:moveTo>
                  <a:lnTo>
                    <a:pt x="1" y="200"/>
                  </a:lnTo>
                  <a:lnTo>
                    <a:pt x="431" y="200"/>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6" name="Google Shape;11746;p123">
              <a:extLst>
                <a:ext uri="{FF2B5EF4-FFF2-40B4-BE49-F238E27FC236}">
                  <a16:creationId xmlns:a16="http://schemas.microsoft.com/office/drawing/2014/main" id="{09805AA7-B130-F2AD-3BE5-40EE0DB9F34A}"/>
                </a:ext>
              </a:extLst>
            </p:cNvPr>
            <p:cNvSpPr/>
            <p:nvPr/>
          </p:nvSpPr>
          <p:spPr>
            <a:xfrm>
              <a:off x="-3648679" y="655856"/>
              <a:ext cx="27378" cy="21294"/>
            </a:xfrm>
            <a:custGeom>
              <a:avLst/>
              <a:gdLst/>
              <a:ahLst/>
              <a:cxnLst/>
              <a:rect l="l" t="t" r="r" b="b"/>
              <a:pathLst>
                <a:path w="378" h="294" extrusionOk="0">
                  <a:moveTo>
                    <a:pt x="0" y="0"/>
                  </a:moveTo>
                  <a:lnTo>
                    <a:pt x="0" y="294"/>
                  </a:lnTo>
                  <a:lnTo>
                    <a:pt x="378" y="29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7" name="Google Shape;11747;p123">
              <a:extLst>
                <a:ext uri="{FF2B5EF4-FFF2-40B4-BE49-F238E27FC236}">
                  <a16:creationId xmlns:a16="http://schemas.microsoft.com/office/drawing/2014/main" id="{7E06486F-A6D3-126C-47D5-60897D461AC6}"/>
                </a:ext>
              </a:extLst>
            </p:cNvPr>
            <p:cNvSpPr/>
            <p:nvPr/>
          </p:nvSpPr>
          <p:spPr>
            <a:xfrm>
              <a:off x="-3646434" y="508465"/>
              <a:ext cx="32737" cy="13761"/>
            </a:xfrm>
            <a:custGeom>
              <a:avLst/>
              <a:gdLst/>
              <a:ahLst/>
              <a:cxnLst/>
              <a:rect l="l" t="t" r="r" b="b"/>
              <a:pathLst>
                <a:path w="452" h="190" extrusionOk="0">
                  <a:moveTo>
                    <a:pt x="1" y="1"/>
                  </a:moveTo>
                  <a:lnTo>
                    <a:pt x="1" y="190"/>
                  </a:lnTo>
                  <a:lnTo>
                    <a:pt x="452" y="190"/>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8" name="Google Shape;11748;p123">
              <a:extLst>
                <a:ext uri="{FF2B5EF4-FFF2-40B4-BE49-F238E27FC236}">
                  <a16:creationId xmlns:a16="http://schemas.microsoft.com/office/drawing/2014/main" id="{91EE6F95-1174-3DDC-A296-862C1AEDE5CD}"/>
                </a:ext>
              </a:extLst>
            </p:cNvPr>
            <p:cNvSpPr/>
            <p:nvPr/>
          </p:nvSpPr>
          <p:spPr>
            <a:xfrm>
              <a:off x="-3688225" y="664185"/>
              <a:ext cx="6156" cy="8402"/>
            </a:xfrm>
            <a:custGeom>
              <a:avLst/>
              <a:gdLst/>
              <a:ahLst/>
              <a:cxnLst/>
              <a:rect l="l" t="t" r="r" b="b"/>
              <a:pathLst>
                <a:path w="85" h="116" extrusionOk="0">
                  <a:moveTo>
                    <a:pt x="43" y="0"/>
                  </a:moveTo>
                  <a:cubicBezTo>
                    <a:pt x="22" y="0"/>
                    <a:pt x="1" y="32"/>
                    <a:pt x="1" y="63"/>
                  </a:cubicBezTo>
                  <a:cubicBezTo>
                    <a:pt x="1" y="95"/>
                    <a:pt x="22" y="116"/>
                    <a:pt x="43" y="116"/>
                  </a:cubicBezTo>
                  <a:cubicBezTo>
                    <a:pt x="64" y="116"/>
                    <a:pt x="85" y="84"/>
                    <a:pt x="85" y="63"/>
                  </a:cubicBezTo>
                  <a:cubicBezTo>
                    <a:pt x="85"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9" name="Google Shape;11749;p123">
              <a:extLst>
                <a:ext uri="{FF2B5EF4-FFF2-40B4-BE49-F238E27FC236}">
                  <a16:creationId xmlns:a16="http://schemas.microsoft.com/office/drawing/2014/main" id="{5A504DF3-5023-9CA0-B007-74533626DA7D}"/>
                </a:ext>
              </a:extLst>
            </p:cNvPr>
            <p:cNvSpPr/>
            <p:nvPr/>
          </p:nvSpPr>
          <p:spPr>
            <a:xfrm>
              <a:off x="-3692716" y="535046"/>
              <a:ext cx="5360" cy="8474"/>
            </a:xfrm>
            <a:custGeom>
              <a:avLst/>
              <a:gdLst/>
              <a:ahLst/>
              <a:cxnLst/>
              <a:rect l="l" t="t" r="r" b="b"/>
              <a:pathLst>
                <a:path w="74" h="117" extrusionOk="0">
                  <a:moveTo>
                    <a:pt x="42" y="1"/>
                  </a:moveTo>
                  <a:cubicBezTo>
                    <a:pt x="21" y="1"/>
                    <a:pt x="0" y="22"/>
                    <a:pt x="0" y="53"/>
                  </a:cubicBezTo>
                  <a:cubicBezTo>
                    <a:pt x="0" y="85"/>
                    <a:pt x="21" y="116"/>
                    <a:pt x="42" y="116"/>
                  </a:cubicBezTo>
                  <a:cubicBezTo>
                    <a:pt x="63" y="116"/>
                    <a:pt x="73" y="85"/>
                    <a:pt x="73" y="53"/>
                  </a:cubicBezTo>
                  <a:cubicBezTo>
                    <a:pt x="73"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0" name="Google Shape;11750;p123">
              <a:extLst>
                <a:ext uri="{FF2B5EF4-FFF2-40B4-BE49-F238E27FC236}">
                  <a16:creationId xmlns:a16="http://schemas.microsoft.com/office/drawing/2014/main" id="{6230A91A-29C2-375D-5F83-DECECE8D8C7E}"/>
                </a:ext>
              </a:extLst>
            </p:cNvPr>
            <p:cNvSpPr/>
            <p:nvPr/>
          </p:nvSpPr>
          <p:spPr>
            <a:xfrm>
              <a:off x="-3638829" y="636808"/>
              <a:ext cx="6156" cy="9198"/>
            </a:xfrm>
            <a:custGeom>
              <a:avLst/>
              <a:gdLst/>
              <a:ahLst/>
              <a:cxnLst/>
              <a:rect l="l" t="t" r="r" b="b"/>
              <a:pathLst>
                <a:path w="85" h="127" extrusionOk="0">
                  <a:moveTo>
                    <a:pt x="42" y="1"/>
                  </a:moveTo>
                  <a:cubicBezTo>
                    <a:pt x="22" y="1"/>
                    <a:pt x="1" y="32"/>
                    <a:pt x="1" y="64"/>
                  </a:cubicBezTo>
                  <a:cubicBezTo>
                    <a:pt x="1" y="106"/>
                    <a:pt x="22" y="127"/>
                    <a:pt x="42" y="127"/>
                  </a:cubicBezTo>
                  <a:cubicBezTo>
                    <a:pt x="63" y="127"/>
                    <a:pt x="84" y="106"/>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1" name="Google Shape;11751;p123">
              <a:extLst>
                <a:ext uri="{FF2B5EF4-FFF2-40B4-BE49-F238E27FC236}">
                  <a16:creationId xmlns:a16="http://schemas.microsoft.com/office/drawing/2014/main" id="{0E422F46-30B8-DFDC-173F-CCD42E208F9D}"/>
                </a:ext>
              </a:extLst>
            </p:cNvPr>
            <p:cNvSpPr/>
            <p:nvPr/>
          </p:nvSpPr>
          <p:spPr>
            <a:xfrm>
              <a:off x="-3601601" y="551777"/>
              <a:ext cx="52438" cy="134498"/>
            </a:xfrm>
            <a:custGeom>
              <a:avLst/>
              <a:gdLst/>
              <a:ahLst/>
              <a:cxnLst/>
              <a:rect l="l" t="t" r="r" b="b"/>
              <a:pathLst>
                <a:path w="724" h="1857" extrusionOk="0">
                  <a:moveTo>
                    <a:pt x="0" y="1"/>
                  </a:moveTo>
                  <a:lnTo>
                    <a:pt x="0" y="1857"/>
                  </a:lnTo>
                  <a:lnTo>
                    <a:pt x="692" y="1857"/>
                  </a:lnTo>
                  <a:lnTo>
                    <a:pt x="72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2" name="Google Shape;11752;p123">
              <a:extLst>
                <a:ext uri="{FF2B5EF4-FFF2-40B4-BE49-F238E27FC236}">
                  <a16:creationId xmlns:a16="http://schemas.microsoft.com/office/drawing/2014/main" id="{45457699-8EDB-6EC9-4CB8-6DE78E868126}"/>
                </a:ext>
              </a:extLst>
            </p:cNvPr>
            <p:cNvSpPr/>
            <p:nvPr/>
          </p:nvSpPr>
          <p:spPr>
            <a:xfrm>
              <a:off x="-3601601" y="551777"/>
              <a:ext cx="52438" cy="68444"/>
            </a:xfrm>
            <a:custGeom>
              <a:avLst/>
              <a:gdLst/>
              <a:ahLst/>
              <a:cxnLst/>
              <a:rect l="l" t="t" r="r" b="b"/>
              <a:pathLst>
                <a:path w="724" h="945" extrusionOk="0">
                  <a:moveTo>
                    <a:pt x="0" y="1"/>
                  </a:moveTo>
                  <a:lnTo>
                    <a:pt x="0" y="797"/>
                  </a:lnTo>
                  <a:cubicBezTo>
                    <a:pt x="221" y="850"/>
                    <a:pt x="451" y="902"/>
                    <a:pt x="703" y="944"/>
                  </a:cubicBez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3" name="Google Shape;11753;p123">
              <a:extLst>
                <a:ext uri="{FF2B5EF4-FFF2-40B4-BE49-F238E27FC236}">
                  <a16:creationId xmlns:a16="http://schemas.microsoft.com/office/drawing/2014/main" id="{1435BF2D-E65D-D4CE-3616-473A8251970C}"/>
                </a:ext>
              </a:extLst>
            </p:cNvPr>
            <p:cNvSpPr/>
            <p:nvPr/>
          </p:nvSpPr>
          <p:spPr>
            <a:xfrm>
              <a:off x="-3596314" y="558585"/>
              <a:ext cx="35779" cy="19121"/>
            </a:xfrm>
            <a:custGeom>
              <a:avLst/>
              <a:gdLst/>
              <a:ahLst/>
              <a:cxnLst/>
              <a:rect l="l" t="t" r="r" b="b"/>
              <a:pathLst>
                <a:path w="494" h="264" extrusionOk="0">
                  <a:moveTo>
                    <a:pt x="494" y="1"/>
                  </a:moveTo>
                  <a:lnTo>
                    <a:pt x="11" y="22"/>
                  </a:lnTo>
                  <a:lnTo>
                    <a:pt x="1" y="263"/>
                  </a:lnTo>
                  <a:lnTo>
                    <a:pt x="483" y="242"/>
                  </a:lnTo>
                  <a:lnTo>
                    <a:pt x="49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4" name="Google Shape;11754;p123">
              <a:extLst>
                <a:ext uri="{FF2B5EF4-FFF2-40B4-BE49-F238E27FC236}">
                  <a16:creationId xmlns:a16="http://schemas.microsoft.com/office/drawing/2014/main" id="{29D60EC4-7D59-FE24-ACA6-EF39E171508D}"/>
                </a:ext>
              </a:extLst>
            </p:cNvPr>
            <p:cNvSpPr/>
            <p:nvPr/>
          </p:nvSpPr>
          <p:spPr>
            <a:xfrm>
              <a:off x="-3595517" y="664185"/>
              <a:ext cx="33462" cy="19048"/>
            </a:xfrm>
            <a:custGeom>
              <a:avLst/>
              <a:gdLst/>
              <a:ahLst/>
              <a:cxnLst/>
              <a:rect l="l" t="t" r="r" b="b"/>
              <a:pathLst>
                <a:path w="462" h="263" extrusionOk="0">
                  <a:moveTo>
                    <a:pt x="462" y="0"/>
                  </a:moveTo>
                  <a:lnTo>
                    <a:pt x="11" y="21"/>
                  </a:lnTo>
                  <a:lnTo>
                    <a:pt x="0" y="263"/>
                  </a:lnTo>
                  <a:lnTo>
                    <a:pt x="462" y="242"/>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5" name="Google Shape;11755;p123">
              <a:extLst>
                <a:ext uri="{FF2B5EF4-FFF2-40B4-BE49-F238E27FC236}">
                  <a16:creationId xmlns:a16="http://schemas.microsoft.com/office/drawing/2014/main" id="{82F1EDEA-F8B4-34AF-23AE-BE8A6B49190F}"/>
                </a:ext>
              </a:extLst>
            </p:cNvPr>
            <p:cNvSpPr/>
            <p:nvPr/>
          </p:nvSpPr>
          <p:spPr>
            <a:xfrm>
              <a:off x="-3539313" y="462908"/>
              <a:ext cx="47150" cy="223366"/>
            </a:xfrm>
            <a:custGeom>
              <a:avLst/>
              <a:gdLst/>
              <a:ahLst/>
              <a:cxnLst/>
              <a:rect l="l" t="t" r="r" b="b"/>
              <a:pathLst>
                <a:path w="651" h="3084" extrusionOk="0">
                  <a:moveTo>
                    <a:pt x="0" y="1"/>
                  </a:moveTo>
                  <a:lnTo>
                    <a:pt x="21" y="3084"/>
                  </a:lnTo>
                  <a:lnTo>
                    <a:pt x="650" y="3084"/>
                  </a:lnTo>
                  <a:lnTo>
                    <a:pt x="514"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6" name="Google Shape;11756;p123">
              <a:extLst>
                <a:ext uri="{FF2B5EF4-FFF2-40B4-BE49-F238E27FC236}">
                  <a16:creationId xmlns:a16="http://schemas.microsoft.com/office/drawing/2014/main" id="{24A07F9C-FF72-071F-3C76-A34DE7725A47}"/>
                </a:ext>
              </a:extLst>
            </p:cNvPr>
            <p:cNvSpPr/>
            <p:nvPr/>
          </p:nvSpPr>
          <p:spPr>
            <a:xfrm>
              <a:off x="-3489990" y="462908"/>
              <a:ext cx="41139" cy="223366"/>
            </a:xfrm>
            <a:custGeom>
              <a:avLst/>
              <a:gdLst/>
              <a:ahLst/>
              <a:cxnLst/>
              <a:rect l="l" t="t" r="r" b="b"/>
              <a:pathLst>
                <a:path w="568" h="3084" extrusionOk="0">
                  <a:moveTo>
                    <a:pt x="22" y="1"/>
                  </a:moveTo>
                  <a:lnTo>
                    <a:pt x="1" y="3084"/>
                  </a:lnTo>
                  <a:lnTo>
                    <a:pt x="515" y="3084"/>
                  </a:lnTo>
                  <a:lnTo>
                    <a:pt x="567"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7" name="Google Shape;11757;p123">
              <a:extLst>
                <a:ext uri="{FF2B5EF4-FFF2-40B4-BE49-F238E27FC236}">
                  <a16:creationId xmlns:a16="http://schemas.microsoft.com/office/drawing/2014/main" id="{9622B7DA-6A48-1771-3525-45542CBE5120}"/>
                </a:ext>
              </a:extLst>
            </p:cNvPr>
            <p:cNvSpPr/>
            <p:nvPr/>
          </p:nvSpPr>
          <p:spPr>
            <a:xfrm>
              <a:off x="-3539313" y="462908"/>
              <a:ext cx="44108" cy="158037"/>
            </a:xfrm>
            <a:custGeom>
              <a:avLst/>
              <a:gdLst/>
              <a:ahLst/>
              <a:cxnLst/>
              <a:rect l="l" t="t" r="r" b="b"/>
              <a:pathLst>
                <a:path w="609" h="2182" extrusionOk="0">
                  <a:moveTo>
                    <a:pt x="0" y="1"/>
                  </a:moveTo>
                  <a:lnTo>
                    <a:pt x="11" y="2182"/>
                  </a:lnTo>
                  <a:lnTo>
                    <a:pt x="53" y="2182"/>
                  </a:lnTo>
                  <a:cubicBezTo>
                    <a:pt x="241" y="2182"/>
                    <a:pt x="420" y="2171"/>
                    <a:pt x="608" y="2150"/>
                  </a:cubicBez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8" name="Google Shape;11758;p123">
              <a:extLst>
                <a:ext uri="{FF2B5EF4-FFF2-40B4-BE49-F238E27FC236}">
                  <a16:creationId xmlns:a16="http://schemas.microsoft.com/office/drawing/2014/main" id="{82470D90-8D4F-A367-7D23-A6729544C293}"/>
                </a:ext>
              </a:extLst>
            </p:cNvPr>
            <p:cNvSpPr/>
            <p:nvPr/>
          </p:nvSpPr>
          <p:spPr>
            <a:xfrm>
              <a:off x="-3489990" y="462908"/>
              <a:ext cx="41139" cy="154995"/>
            </a:xfrm>
            <a:custGeom>
              <a:avLst/>
              <a:gdLst/>
              <a:ahLst/>
              <a:cxnLst/>
              <a:rect l="l" t="t" r="r" b="b"/>
              <a:pathLst>
                <a:path w="568" h="2140" extrusionOk="0">
                  <a:moveTo>
                    <a:pt x="22" y="1"/>
                  </a:moveTo>
                  <a:lnTo>
                    <a:pt x="1" y="2140"/>
                  </a:lnTo>
                  <a:cubicBezTo>
                    <a:pt x="179" y="2108"/>
                    <a:pt x="357" y="2066"/>
                    <a:pt x="525" y="2014"/>
                  </a:cubicBezTo>
                  <a:lnTo>
                    <a:pt x="5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9" name="Google Shape;11759;p123">
              <a:extLst>
                <a:ext uri="{FF2B5EF4-FFF2-40B4-BE49-F238E27FC236}">
                  <a16:creationId xmlns:a16="http://schemas.microsoft.com/office/drawing/2014/main" id="{4164BE30-CAC4-9695-7827-0C8C7AF1FC83}"/>
                </a:ext>
              </a:extLst>
            </p:cNvPr>
            <p:cNvSpPr/>
            <p:nvPr/>
          </p:nvSpPr>
          <p:spPr>
            <a:xfrm>
              <a:off x="-3535547" y="473555"/>
              <a:ext cx="27450" cy="16803"/>
            </a:xfrm>
            <a:custGeom>
              <a:avLst/>
              <a:gdLst/>
              <a:ahLst/>
              <a:cxnLst/>
              <a:rect l="l" t="t" r="r" b="b"/>
              <a:pathLst>
                <a:path w="379" h="232" extrusionOk="0">
                  <a:moveTo>
                    <a:pt x="1" y="0"/>
                  </a:moveTo>
                  <a:lnTo>
                    <a:pt x="1" y="231"/>
                  </a:lnTo>
                  <a:lnTo>
                    <a:pt x="378" y="231"/>
                  </a:lnTo>
                  <a:lnTo>
                    <a:pt x="3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0" name="Google Shape;11760;p123">
              <a:extLst>
                <a:ext uri="{FF2B5EF4-FFF2-40B4-BE49-F238E27FC236}">
                  <a16:creationId xmlns:a16="http://schemas.microsoft.com/office/drawing/2014/main" id="{D09C95BF-1D5C-ED50-9306-B5D139698F25}"/>
                </a:ext>
              </a:extLst>
            </p:cNvPr>
            <p:cNvSpPr/>
            <p:nvPr/>
          </p:nvSpPr>
          <p:spPr>
            <a:xfrm>
              <a:off x="-3483109" y="649772"/>
              <a:ext cx="24336" cy="25132"/>
            </a:xfrm>
            <a:custGeom>
              <a:avLst/>
              <a:gdLst/>
              <a:ahLst/>
              <a:cxnLst/>
              <a:rect l="l" t="t" r="r" b="b"/>
              <a:pathLst>
                <a:path w="336" h="347" extrusionOk="0">
                  <a:moveTo>
                    <a:pt x="0" y="0"/>
                  </a:moveTo>
                  <a:lnTo>
                    <a:pt x="0" y="346"/>
                  </a:lnTo>
                  <a:lnTo>
                    <a:pt x="336" y="346"/>
                  </a:lnTo>
                  <a:lnTo>
                    <a:pt x="3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1" name="Google Shape;11761;p123">
              <a:extLst>
                <a:ext uri="{FF2B5EF4-FFF2-40B4-BE49-F238E27FC236}">
                  <a16:creationId xmlns:a16="http://schemas.microsoft.com/office/drawing/2014/main" id="{8BFCA7EE-A202-889C-8F75-FB801FA55646}"/>
                </a:ext>
              </a:extLst>
            </p:cNvPr>
            <p:cNvSpPr/>
            <p:nvPr/>
          </p:nvSpPr>
          <p:spPr>
            <a:xfrm>
              <a:off x="-3481588" y="473555"/>
              <a:ext cx="29695" cy="16006"/>
            </a:xfrm>
            <a:custGeom>
              <a:avLst/>
              <a:gdLst/>
              <a:ahLst/>
              <a:cxnLst/>
              <a:rect l="l" t="t" r="r" b="b"/>
              <a:pathLst>
                <a:path w="410" h="221" extrusionOk="0">
                  <a:moveTo>
                    <a:pt x="0" y="0"/>
                  </a:moveTo>
                  <a:lnTo>
                    <a:pt x="11" y="221"/>
                  </a:lnTo>
                  <a:lnTo>
                    <a:pt x="409" y="221"/>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2" name="Google Shape;11762;p123">
              <a:extLst>
                <a:ext uri="{FF2B5EF4-FFF2-40B4-BE49-F238E27FC236}">
                  <a16:creationId xmlns:a16="http://schemas.microsoft.com/office/drawing/2014/main" id="{FDD5A482-C917-2DF0-501D-0EFC350CEE1E}"/>
                </a:ext>
              </a:extLst>
            </p:cNvPr>
            <p:cNvSpPr/>
            <p:nvPr/>
          </p:nvSpPr>
          <p:spPr>
            <a:xfrm>
              <a:off x="-3518092" y="659623"/>
              <a:ext cx="4635" cy="9198"/>
            </a:xfrm>
            <a:custGeom>
              <a:avLst/>
              <a:gdLst/>
              <a:ahLst/>
              <a:cxnLst/>
              <a:rect l="l" t="t" r="r" b="b"/>
              <a:pathLst>
                <a:path w="64" h="127" extrusionOk="0">
                  <a:moveTo>
                    <a:pt x="32" y="1"/>
                  </a:moveTo>
                  <a:cubicBezTo>
                    <a:pt x="11" y="1"/>
                    <a:pt x="1" y="22"/>
                    <a:pt x="1" y="63"/>
                  </a:cubicBezTo>
                  <a:cubicBezTo>
                    <a:pt x="1" y="105"/>
                    <a:pt x="11" y="126"/>
                    <a:pt x="32" y="126"/>
                  </a:cubicBezTo>
                  <a:cubicBezTo>
                    <a:pt x="53" y="126"/>
                    <a:pt x="64" y="95"/>
                    <a:pt x="64" y="6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3" name="Google Shape;11763;p123">
              <a:extLst>
                <a:ext uri="{FF2B5EF4-FFF2-40B4-BE49-F238E27FC236}">
                  <a16:creationId xmlns:a16="http://schemas.microsoft.com/office/drawing/2014/main" id="{84D8596E-1D53-20F6-583E-9E9EA54322BF}"/>
                </a:ext>
              </a:extLst>
            </p:cNvPr>
            <p:cNvSpPr/>
            <p:nvPr/>
          </p:nvSpPr>
          <p:spPr>
            <a:xfrm>
              <a:off x="-3522655" y="504699"/>
              <a:ext cx="4635" cy="9923"/>
            </a:xfrm>
            <a:custGeom>
              <a:avLst/>
              <a:gdLst/>
              <a:ahLst/>
              <a:cxnLst/>
              <a:rect l="l" t="t" r="r" b="b"/>
              <a:pathLst>
                <a:path w="64" h="137" extrusionOk="0">
                  <a:moveTo>
                    <a:pt x="32" y="0"/>
                  </a:moveTo>
                  <a:cubicBezTo>
                    <a:pt x="11" y="0"/>
                    <a:pt x="1" y="32"/>
                    <a:pt x="1" y="63"/>
                  </a:cubicBezTo>
                  <a:cubicBezTo>
                    <a:pt x="1" y="105"/>
                    <a:pt x="11" y="137"/>
                    <a:pt x="32" y="137"/>
                  </a:cubicBezTo>
                  <a:cubicBezTo>
                    <a:pt x="53" y="137"/>
                    <a:pt x="64" y="105"/>
                    <a:pt x="64" y="63"/>
                  </a:cubicBezTo>
                  <a:cubicBezTo>
                    <a:pt x="64"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4" name="Google Shape;11764;p123">
              <a:extLst>
                <a:ext uri="{FF2B5EF4-FFF2-40B4-BE49-F238E27FC236}">
                  <a16:creationId xmlns:a16="http://schemas.microsoft.com/office/drawing/2014/main" id="{9BBA7D6F-7730-9029-B5F3-2887EEF9AC4F}"/>
                </a:ext>
              </a:extLst>
            </p:cNvPr>
            <p:cNvSpPr/>
            <p:nvPr/>
          </p:nvSpPr>
          <p:spPr>
            <a:xfrm>
              <a:off x="-3473983" y="626957"/>
              <a:ext cx="5360" cy="11444"/>
            </a:xfrm>
            <a:custGeom>
              <a:avLst/>
              <a:gdLst/>
              <a:ahLst/>
              <a:cxnLst/>
              <a:rect l="l" t="t" r="r" b="b"/>
              <a:pathLst>
                <a:path w="74" h="158" extrusionOk="0">
                  <a:moveTo>
                    <a:pt x="32" y="1"/>
                  </a:moveTo>
                  <a:cubicBezTo>
                    <a:pt x="11" y="1"/>
                    <a:pt x="0" y="32"/>
                    <a:pt x="0" y="74"/>
                  </a:cubicBezTo>
                  <a:cubicBezTo>
                    <a:pt x="0" y="116"/>
                    <a:pt x="11" y="158"/>
                    <a:pt x="32" y="158"/>
                  </a:cubicBezTo>
                  <a:cubicBezTo>
                    <a:pt x="53" y="158"/>
                    <a:pt x="73" y="116"/>
                    <a:pt x="73" y="74"/>
                  </a:cubicBezTo>
                  <a:cubicBezTo>
                    <a:pt x="73"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5" name="Google Shape;11765;p123">
              <a:extLst>
                <a:ext uri="{FF2B5EF4-FFF2-40B4-BE49-F238E27FC236}">
                  <a16:creationId xmlns:a16="http://schemas.microsoft.com/office/drawing/2014/main" id="{48A21091-4D0D-1206-EBEE-D7CAC05F7FAB}"/>
                </a:ext>
              </a:extLst>
            </p:cNvPr>
            <p:cNvSpPr/>
            <p:nvPr/>
          </p:nvSpPr>
          <p:spPr>
            <a:xfrm>
              <a:off x="-3441390" y="525196"/>
              <a:ext cx="47947" cy="161079"/>
            </a:xfrm>
            <a:custGeom>
              <a:avLst/>
              <a:gdLst/>
              <a:ahLst/>
              <a:cxnLst/>
              <a:rect l="l" t="t" r="r" b="b"/>
              <a:pathLst>
                <a:path w="662" h="2224" extrusionOk="0">
                  <a:moveTo>
                    <a:pt x="1" y="0"/>
                  </a:moveTo>
                  <a:lnTo>
                    <a:pt x="11" y="2224"/>
                  </a:lnTo>
                  <a:lnTo>
                    <a:pt x="620" y="2224"/>
                  </a:lnTo>
                  <a:lnTo>
                    <a:pt x="662"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6" name="Google Shape;11766;p123">
              <a:extLst>
                <a:ext uri="{FF2B5EF4-FFF2-40B4-BE49-F238E27FC236}">
                  <a16:creationId xmlns:a16="http://schemas.microsoft.com/office/drawing/2014/main" id="{E24B7DB1-BA61-EB32-0A90-545DD700D202}"/>
                </a:ext>
              </a:extLst>
            </p:cNvPr>
            <p:cNvSpPr/>
            <p:nvPr/>
          </p:nvSpPr>
          <p:spPr>
            <a:xfrm>
              <a:off x="-3388156" y="481160"/>
              <a:ext cx="59246" cy="205115"/>
            </a:xfrm>
            <a:custGeom>
              <a:avLst/>
              <a:gdLst/>
              <a:ahLst/>
              <a:cxnLst/>
              <a:rect l="l" t="t" r="r" b="b"/>
              <a:pathLst>
                <a:path w="818" h="2832" extrusionOk="0">
                  <a:moveTo>
                    <a:pt x="63" y="0"/>
                  </a:moveTo>
                  <a:lnTo>
                    <a:pt x="0" y="2832"/>
                  </a:lnTo>
                  <a:lnTo>
                    <a:pt x="818" y="2832"/>
                  </a:lnTo>
                  <a:lnTo>
                    <a:pt x="818" y="42"/>
                  </a:lnTo>
                  <a:lnTo>
                    <a:pt x="63" y="0"/>
                  </a:lnTo>
                  <a:close/>
                </a:path>
              </a:pathLst>
            </a:custGeom>
            <a:solidFill>
              <a:srgbClr val="452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7" name="Google Shape;11767;p123">
              <a:extLst>
                <a:ext uri="{FF2B5EF4-FFF2-40B4-BE49-F238E27FC236}">
                  <a16:creationId xmlns:a16="http://schemas.microsoft.com/office/drawing/2014/main" id="{2193ADE5-9658-BC07-F25F-937452246DB6}"/>
                </a:ext>
              </a:extLst>
            </p:cNvPr>
            <p:cNvSpPr/>
            <p:nvPr/>
          </p:nvSpPr>
          <p:spPr>
            <a:xfrm>
              <a:off x="-3441390" y="525196"/>
              <a:ext cx="47223" cy="82133"/>
            </a:xfrm>
            <a:custGeom>
              <a:avLst/>
              <a:gdLst/>
              <a:ahLst/>
              <a:cxnLst/>
              <a:rect l="l" t="t" r="r" b="b"/>
              <a:pathLst>
                <a:path w="652" h="1134" extrusionOk="0">
                  <a:moveTo>
                    <a:pt x="1" y="0"/>
                  </a:moveTo>
                  <a:lnTo>
                    <a:pt x="1" y="944"/>
                  </a:lnTo>
                  <a:cubicBezTo>
                    <a:pt x="211" y="1018"/>
                    <a:pt x="420" y="1081"/>
                    <a:pt x="641" y="1133"/>
                  </a:cubicBezTo>
                  <a:lnTo>
                    <a:pt x="651"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8" name="Google Shape;11768;p123">
              <a:extLst>
                <a:ext uri="{FF2B5EF4-FFF2-40B4-BE49-F238E27FC236}">
                  <a16:creationId xmlns:a16="http://schemas.microsoft.com/office/drawing/2014/main" id="{6ECCBDC8-45C4-F0AD-E2FD-D795F1296DB7}"/>
                </a:ext>
              </a:extLst>
            </p:cNvPr>
            <p:cNvSpPr/>
            <p:nvPr/>
          </p:nvSpPr>
          <p:spPr>
            <a:xfrm>
              <a:off x="-3386635" y="481160"/>
              <a:ext cx="57725" cy="136743"/>
            </a:xfrm>
            <a:custGeom>
              <a:avLst/>
              <a:gdLst/>
              <a:ahLst/>
              <a:cxnLst/>
              <a:rect l="l" t="t" r="r" b="b"/>
              <a:pathLst>
                <a:path w="797" h="1888" extrusionOk="0">
                  <a:moveTo>
                    <a:pt x="42" y="0"/>
                  </a:moveTo>
                  <a:lnTo>
                    <a:pt x="0" y="1762"/>
                  </a:lnTo>
                  <a:cubicBezTo>
                    <a:pt x="262" y="1825"/>
                    <a:pt x="535" y="1867"/>
                    <a:pt x="797" y="1888"/>
                  </a:cubicBezTo>
                  <a:lnTo>
                    <a:pt x="797" y="42"/>
                  </a:lnTo>
                  <a:lnTo>
                    <a:pt x="42" y="0"/>
                  </a:lnTo>
                  <a:close/>
                </a:path>
              </a:pathLst>
            </a:custGeom>
            <a:solidFill>
              <a:srgbClr val="59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9" name="Google Shape;11769;p123">
              <a:extLst>
                <a:ext uri="{FF2B5EF4-FFF2-40B4-BE49-F238E27FC236}">
                  <a16:creationId xmlns:a16="http://schemas.microsoft.com/office/drawing/2014/main" id="{B122A107-C4CA-CD53-8337-86A6C88C334F}"/>
                </a:ext>
              </a:extLst>
            </p:cNvPr>
            <p:cNvSpPr/>
            <p:nvPr/>
          </p:nvSpPr>
          <p:spPr>
            <a:xfrm>
              <a:off x="-3375264" y="492531"/>
              <a:ext cx="38821" cy="13761"/>
            </a:xfrm>
            <a:custGeom>
              <a:avLst/>
              <a:gdLst/>
              <a:ahLst/>
              <a:cxnLst/>
              <a:rect l="l" t="t" r="r" b="b"/>
              <a:pathLst>
                <a:path w="536" h="190" extrusionOk="0">
                  <a:moveTo>
                    <a:pt x="0" y="1"/>
                  </a:moveTo>
                  <a:lnTo>
                    <a:pt x="0" y="189"/>
                  </a:lnTo>
                  <a:lnTo>
                    <a:pt x="535" y="189"/>
                  </a:lnTo>
                  <a:lnTo>
                    <a:pt x="53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0" name="Google Shape;11770;p123">
              <a:extLst>
                <a:ext uri="{FF2B5EF4-FFF2-40B4-BE49-F238E27FC236}">
                  <a16:creationId xmlns:a16="http://schemas.microsoft.com/office/drawing/2014/main" id="{97132C84-11E8-00F4-0E1C-8D4147D816EF}"/>
                </a:ext>
              </a:extLst>
            </p:cNvPr>
            <p:cNvSpPr/>
            <p:nvPr/>
          </p:nvSpPr>
          <p:spPr>
            <a:xfrm>
              <a:off x="-3375264" y="515346"/>
              <a:ext cx="38821" cy="13689"/>
            </a:xfrm>
            <a:custGeom>
              <a:avLst/>
              <a:gdLst/>
              <a:ahLst/>
              <a:cxnLst/>
              <a:rect l="l" t="t" r="r" b="b"/>
              <a:pathLst>
                <a:path w="536" h="189" extrusionOk="0">
                  <a:moveTo>
                    <a:pt x="0" y="0"/>
                  </a:moveTo>
                  <a:lnTo>
                    <a:pt x="0" y="189"/>
                  </a:lnTo>
                  <a:lnTo>
                    <a:pt x="535" y="189"/>
                  </a:lnTo>
                  <a:lnTo>
                    <a:pt x="53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1" name="Google Shape;11771;p123">
              <a:extLst>
                <a:ext uri="{FF2B5EF4-FFF2-40B4-BE49-F238E27FC236}">
                  <a16:creationId xmlns:a16="http://schemas.microsoft.com/office/drawing/2014/main" id="{F7B1D01A-B950-CA94-5CD8-F3784CA86547}"/>
                </a:ext>
              </a:extLst>
            </p:cNvPr>
            <p:cNvSpPr/>
            <p:nvPr/>
          </p:nvSpPr>
          <p:spPr>
            <a:xfrm>
              <a:off x="-3382144" y="662664"/>
              <a:ext cx="44181" cy="12240"/>
            </a:xfrm>
            <a:custGeom>
              <a:avLst/>
              <a:gdLst/>
              <a:ahLst/>
              <a:cxnLst/>
              <a:rect l="l" t="t" r="r" b="b"/>
              <a:pathLst>
                <a:path w="610" h="169" extrusionOk="0">
                  <a:moveTo>
                    <a:pt x="1" y="1"/>
                  </a:moveTo>
                  <a:lnTo>
                    <a:pt x="1" y="168"/>
                  </a:lnTo>
                  <a:lnTo>
                    <a:pt x="609" y="168"/>
                  </a:lnTo>
                  <a:lnTo>
                    <a:pt x="6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2" name="Google Shape;11772;p123">
              <a:extLst>
                <a:ext uri="{FF2B5EF4-FFF2-40B4-BE49-F238E27FC236}">
                  <a16:creationId xmlns:a16="http://schemas.microsoft.com/office/drawing/2014/main" id="{7FE65996-F921-1B2C-ADBF-3B5AC10FED38}"/>
                </a:ext>
              </a:extLst>
            </p:cNvPr>
            <p:cNvSpPr/>
            <p:nvPr/>
          </p:nvSpPr>
          <p:spPr>
            <a:xfrm>
              <a:off x="-3436031" y="533525"/>
              <a:ext cx="31941" cy="22887"/>
            </a:xfrm>
            <a:custGeom>
              <a:avLst/>
              <a:gdLst/>
              <a:ahLst/>
              <a:cxnLst/>
              <a:rect l="l" t="t" r="r" b="b"/>
              <a:pathLst>
                <a:path w="441" h="316" extrusionOk="0">
                  <a:moveTo>
                    <a:pt x="441" y="1"/>
                  </a:moveTo>
                  <a:lnTo>
                    <a:pt x="0" y="22"/>
                  </a:lnTo>
                  <a:lnTo>
                    <a:pt x="0" y="315"/>
                  </a:lnTo>
                  <a:lnTo>
                    <a:pt x="430" y="284"/>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3" name="Google Shape;11773;p123">
              <a:extLst>
                <a:ext uri="{FF2B5EF4-FFF2-40B4-BE49-F238E27FC236}">
                  <a16:creationId xmlns:a16="http://schemas.microsoft.com/office/drawing/2014/main" id="{31915FEB-F4E5-B8F4-FBAB-3DA8746C91B7}"/>
                </a:ext>
              </a:extLst>
            </p:cNvPr>
            <p:cNvSpPr/>
            <p:nvPr/>
          </p:nvSpPr>
          <p:spPr>
            <a:xfrm>
              <a:off x="-3435306" y="659623"/>
              <a:ext cx="29695" cy="22887"/>
            </a:xfrm>
            <a:custGeom>
              <a:avLst/>
              <a:gdLst/>
              <a:ahLst/>
              <a:cxnLst/>
              <a:rect l="l" t="t" r="r" b="b"/>
              <a:pathLst>
                <a:path w="410" h="316" extrusionOk="0">
                  <a:moveTo>
                    <a:pt x="410" y="1"/>
                  </a:moveTo>
                  <a:lnTo>
                    <a:pt x="1" y="22"/>
                  </a:lnTo>
                  <a:lnTo>
                    <a:pt x="1" y="315"/>
                  </a:lnTo>
                  <a:lnTo>
                    <a:pt x="410" y="284"/>
                  </a:lnTo>
                  <a:lnTo>
                    <a:pt x="41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4" name="Google Shape;11774;p123">
              <a:extLst>
                <a:ext uri="{FF2B5EF4-FFF2-40B4-BE49-F238E27FC236}">
                  <a16:creationId xmlns:a16="http://schemas.microsoft.com/office/drawing/2014/main" id="{AC95726F-A6F5-820C-7494-6DB16D419882}"/>
                </a:ext>
              </a:extLst>
            </p:cNvPr>
            <p:cNvSpPr/>
            <p:nvPr/>
          </p:nvSpPr>
          <p:spPr>
            <a:xfrm>
              <a:off x="-4098312" y="462908"/>
              <a:ext cx="53234" cy="223366"/>
            </a:xfrm>
            <a:custGeom>
              <a:avLst/>
              <a:gdLst/>
              <a:ahLst/>
              <a:cxnLst/>
              <a:rect l="l" t="t" r="r" b="b"/>
              <a:pathLst>
                <a:path w="735" h="3084" extrusionOk="0">
                  <a:moveTo>
                    <a:pt x="0" y="1"/>
                  </a:moveTo>
                  <a:lnTo>
                    <a:pt x="32" y="3084"/>
                  </a:lnTo>
                  <a:lnTo>
                    <a:pt x="734" y="3084"/>
                  </a:lnTo>
                  <a:lnTo>
                    <a:pt x="577"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5" name="Google Shape;11775;p123">
              <a:extLst>
                <a:ext uri="{FF2B5EF4-FFF2-40B4-BE49-F238E27FC236}">
                  <a16:creationId xmlns:a16="http://schemas.microsoft.com/office/drawing/2014/main" id="{430C4F74-E9C7-0B01-3D7F-D5CCAF86AE14}"/>
                </a:ext>
              </a:extLst>
            </p:cNvPr>
            <p:cNvSpPr/>
            <p:nvPr/>
          </p:nvSpPr>
          <p:spPr>
            <a:xfrm>
              <a:off x="-4042905" y="462908"/>
              <a:ext cx="45629" cy="223366"/>
            </a:xfrm>
            <a:custGeom>
              <a:avLst/>
              <a:gdLst/>
              <a:ahLst/>
              <a:cxnLst/>
              <a:rect l="l" t="t" r="r" b="b"/>
              <a:pathLst>
                <a:path w="630" h="3084" extrusionOk="0">
                  <a:moveTo>
                    <a:pt x="22" y="1"/>
                  </a:moveTo>
                  <a:lnTo>
                    <a:pt x="1" y="3084"/>
                  </a:lnTo>
                  <a:lnTo>
                    <a:pt x="578" y="3084"/>
                  </a:lnTo>
                  <a:lnTo>
                    <a:pt x="630"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6" name="Google Shape;11776;p123">
              <a:extLst>
                <a:ext uri="{FF2B5EF4-FFF2-40B4-BE49-F238E27FC236}">
                  <a16:creationId xmlns:a16="http://schemas.microsoft.com/office/drawing/2014/main" id="{8F614FD6-C190-0069-A29A-A5D096EBB560}"/>
                </a:ext>
              </a:extLst>
            </p:cNvPr>
            <p:cNvSpPr/>
            <p:nvPr/>
          </p:nvSpPr>
          <p:spPr>
            <a:xfrm>
              <a:off x="-4186457" y="481160"/>
              <a:ext cx="46426" cy="205115"/>
            </a:xfrm>
            <a:custGeom>
              <a:avLst/>
              <a:gdLst/>
              <a:ahLst/>
              <a:cxnLst/>
              <a:rect l="l" t="t" r="r" b="b"/>
              <a:pathLst>
                <a:path w="641" h="2832" extrusionOk="0">
                  <a:moveTo>
                    <a:pt x="1" y="0"/>
                  </a:moveTo>
                  <a:lnTo>
                    <a:pt x="22" y="2832"/>
                  </a:lnTo>
                  <a:lnTo>
                    <a:pt x="641" y="2832"/>
                  </a:lnTo>
                  <a:lnTo>
                    <a:pt x="567" y="42"/>
                  </a:lnTo>
                  <a:lnTo>
                    <a:pt x="1"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7" name="Google Shape;11777;p123">
              <a:extLst>
                <a:ext uri="{FF2B5EF4-FFF2-40B4-BE49-F238E27FC236}">
                  <a16:creationId xmlns:a16="http://schemas.microsoft.com/office/drawing/2014/main" id="{0D9E46A3-D79A-E342-5A25-A8E255F946B6}"/>
                </a:ext>
              </a:extLst>
            </p:cNvPr>
            <p:cNvSpPr/>
            <p:nvPr/>
          </p:nvSpPr>
          <p:spPr>
            <a:xfrm>
              <a:off x="-4137061" y="462908"/>
              <a:ext cx="32737" cy="158037"/>
            </a:xfrm>
            <a:custGeom>
              <a:avLst/>
              <a:gdLst/>
              <a:ahLst/>
              <a:cxnLst/>
              <a:rect l="l" t="t" r="r" b="b"/>
              <a:pathLst>
                <a:path w="452" h="2182" extrusionOk="0">
                  <a:moveTo>
                    <a:pt x="1" y="1"/>
                  </a:moveTo>
                  <a:lnTo>
                    <a:pt x="21" y="2150"/>
                  </a:lnTo>
                  <a:cubicBezTo>
                    <a:pt x="158" y="2171"/>
                    <a:pt x="305" y="2182"/>
                    <a:pt x="451" y="2182"/>
                  </a:cubicBezTo>
                  <a:lnTo>
                    <a:pt x="3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8" name="Google Shape;11778;p123">
              <a:extLst>
                <a:ext uri="{FF2B5EF4-FFF2-40B4-BE49-F238E27FC236}">
                  <a16:creationId xmlns:a16="http://schemas.microsoft.com/office/drawing/2014/main" id="{90BF9919-E029-EF40-41D3-AA81A5679ACB}"/>
                </a:ext>
              </a:extLst>
            </p:cNvPr>
            <p:cNvSpPr/>
            <p:nvPr/>
          </p:nvSpPr>
          <p:spPr>
            <a:xfrm>
              <a:off x="-4098312" y="462908"/>
              <a:ext cx="49396" cy="158037"/>
            </a:xfrm>
            <a:custGeom>
              <a:avLst/>
              <a:gdLst/>
              <a:ahLst/>
              <a:cxnLst/>
              <a:rect l="l" t="t" r="r" b="b"/>
              <a:pathLst>
                <a:path w="682" h="2182" extrusionOk="0">
                  <a:moveTo>
                    <a:pt x="0" y="1"/>
                  </a:moveTo>
                  <a:lnTo>
                    <a:pt x="21" y="2182"/>
                  </a:lnTo>
                  <a:lnTo>
                    <a:pt x="63" y="2182"/>
                  </a:lnTo>
                  <a:cubicBezTo>
                    <a:pt x="273" y="2182"/>
                    <a:pt x="483" y="2171"/>
                    <a:pt x="682" y="2150"/>
                  </a:cubicBezTo>
                  <a:lnTo>
                    <a:pt x="5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9" name="Google Shape;11779;p123">
              <a:extLst>
                <a:ext uri="{FF2B5EF4-FFF2-40B4-BE49-F238E27FC236}">
                  <a16:creationId xmlns:a16="http://schemas.microsoft.com/office/drawing/2014/main" id="{5369386A-A49C-08E1-98B1-E47633EF4AFD}"/>
                </a:ext>
              </a:extLst>
            </p:cNvPr>
            <p:cNvSpPr/>
            <p:nvPr/>
          </p:nvSpPr>
          <p:spPr>
            <a:xfrm>
              <a:off x="-4042905" y="462908"/>
              <a:ext cx="45629" cy="154995"/>
            </a:xfrm>
            <a:custGeom>
              <a:avLst/>
              <a:gdLst/>
              <a:ahLst/>
              <a:cxnLst/>
              <a:rect l="l" t="t" r="r" b="b"/>
              <a:pathLst>
                <a:path w="630" h="2140" extrusionOk="0">
                  <a:moveTo>
                    <a:pt x="22" y="1"/>
                  </a:moveTo>
                  <a:lnTo>
                    <a:pt x="1" y="2140"/>
                  </a:lnTo>
                  <a:cubicBezTo>
                    <a:pt x="200" y="2108"/>
                    <a:pt x="399" y="2066"/>
                    <a:pt x="599" y="2014"/>
                  </a:cubicBezTo>
                  <a:lnTo>
                    <a:pt x="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0" name="Google Shape;11780;p123">
              <a:extLst>
                <a:ext uri="{FF2B5EF4-FFF2-40B4-BE49-F238E27FC236}">
                  <a16:creationId xmlns:a16="http://schemas.microsoft.com/office/drawing/2014/main" id="{E6187F96-BB5B-27CC-DF4E-9845F6298EB8}"/>
                </a:ext>
              </a:extLst>
            </p:cNvPr>
            <p:cNvSpPr/>
            <p:nvPr/>
          </p:nvSpPr>
          <p:spPr>
            <a:xfrm>
              <a:off x="-4186457" y="481160"/>
              <a:ext cx="44905" cy="136743"/>
            </a:xfrm>
            <a:custGeom>
              <a:avLst/>
              <a:gdLst/>
              <a:ahLst/>
              <a:cxnLst/>
              <a:rect l="l" t="t" r="r" b="b"/>
              <a:pathLst>
                <a:path w="620" h="1888" extrusionOk="0">
                  <a:moveTo>
                    <a:pt x="1" y="0"/>
                  </a:moveTo>
                  <a:lnTo>
                    <a:pt x="11" y="1762"/>
                  </a:lnTo>
                  <a:cubicBezTo>
                    <a:pt x="211" y="1825"/>
                    <a:pt x="410" y="1867"/>
                    <a:pt x="620" y="1888"/>
                  </a:cubicBezTo>
                  <a:lnTo>
                    <a:pt x="567" y="42"/>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1" name="Google Shape;11781;p123">
              <a:extLst>
                <a:ext uri="{FF2B5EF4-FFF2-40B4-BE49-F238E27FC236}">
                  <a16:creationId xmlns:a16="http://schemas.microsoft.com/office/drawing/2014/main" id="{1F93556A-384C-81E5-0163-8BDEC18474A7}"/>
                </a:ext>
              </a:extLst>
            </p:cNvPr>
            <p:cNvSpPr/>
            <p:nvPr/>
          </p:nvSpPr>
          <p:spPr>
            <a:xfrm>
              <a:off x="-4179577" y="492531"/>
              <a:ext cx="29695" cy="13761"/>
            </a:xfrm>
            <a:custGeom>
              <a:avLst/>
              <a:gdLst/>
              <a:ahLst/>
              <a:cxnLst/>
              <a:rect l="l" t="t" r="r" b="b"/>
              <a:pathLst>
                <a:path w="410" h="190" extrusionOk="0">
                  <a:moveTo>
                    <a:pt x="0" y="1"/>
                  </a:moveTo>
                  <a:lnTo>
                    <a:pt x="0" y="189"/>
                  </a:lnTo>
                  <a:lnTo>
                    <a:pt x="409" y="189"/>
                  </a:lnTo>
                  <a:lnTo>
                    <a:pt x="3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2" name="Google Shape;11782;p123">
              <a:extLst>
                <a:ext uri="{FF2B5EF4-FFF2-40B4-BE49-F238E27FC236}">
                  <a16:creationId xmlns:a16="http://schemas.microsoft.com/office/drawing/2014/main" id="{E810E13B-ABBE-CFAD-FA96-1D2A93815704}"/>
                </a:ext>
              </a:extLst>
            </p:cNvPr>
            <p:cNvSpPr/>
            <p:nvPr/>
          </p:nvSpPr>
          <p:spPr>
            <a:xfrm>
              <a:off x="-4179577" y="515346"/>
              <a:ext cx="29695" cy="13689"/>
            </a:xfrm>
            <a:custGeom>
              <a:avLst/>
              <a:gdLst/>
              <a:ahLst/>
              <a:cxnLst/>
              <a:rect l="l" t="t" r="r" b="b"/>
              <a:pathLst>
                <a:path w="410" h="189" extrusionOk="0">
                  <a:moveTo>
                    <a:pt x="0" y="0"/>
                  </a:moveTo>
                  <a:lnTo>
                    <a:pt x="11" y="189"/>
                  </a:lnTo>
                  <a:lnTo>
                    <a:pt x="409" y="189"/>
                  </a:lnTo>
                  <a:lnTo>
                    <a:pt x="4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3" name="Google Shape;11783;p123">
              <a:extLst>
                <a:ext uri="{FF2B5EF4-FFF2-40B4-BE49-F238E27FC236}">
                  <a16:creationId xmlns:a16="http://schemas.microsoft.com/office/drawing/2014/main" id="{CD9B0F25-4BF0-269D-2DEA-D8D67E8352BA}"/>
                </a:ext>
              </a:extLst>
            </p:cNvPr>
            <p:cNvSpPr/>
            <p:nvPr/>
          </p:nvSpPr>
          <p:spPr>
            <a:xfrm>
              <a:off x="-4132498" y="474279"/>
              <a:ext cx="17527" cy="10719"/>
            </a:xfrm>
            <a:custGeom>
              <a:avLst/>
              <a:gdLst/>
              <a:ahLst/>
              <a:cxnLst/>
              <a:rect l="l" t="t" r="r" b="b"/>
              <a:pathLst>
                <a:path w="242" h="148" extrusionOk="0">
                  <a:moveTo>
                    <a:pt x="0" y="1"/>
                  </a:moveTo>
                  <a:lnTo>
                    <a:pt x="11" y="148"/>
                  </a:lnTo>
                  <a:lnTo>
                    <a:pt x="242" y="148"/>
                  </a:lnTo>
                  <a:lnTo>
                    <a:pt x="24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4" name="Google Shape;11784;p123">
              <a:extLst>
                <a:ext uri="{FF2B5EF4-FFF2-40B4-BE49-F238E27FC236}">
                  <a16:creationId xmlns:a16="http://schemas.microsoft.com/office/drawing/2014/main" id="{B7C95882-83BF-3994-F076-0122C462826C}"/>
                </a:ext>
              </a:extLst>
            </p:cNvPr>
            <p:cNvSpPr/>
            <p:nvPr/>
          </p:nvSpPr>
          <p:spPr>
            <a:xfrm>
              <a:off x="-4181098" y="662664"/>
              <a:ext cx="33462" cy="12240"/>
            </a:xfrm>
            <a:custGeom>
              <a:avLst/>
              <a:gdLst/>
              <a:ahLst/>
              <a:cxnLst/>
              <a:rect l="l" t="t" r="r" b="b"/>
              <a:pathLst>
                <a:path w="462" h="169" extrusionOk="0">
                  <a:moveTo>
                    <a:pt x="0" y="1"/>
                  </a:moveTo>
                  <a:lnTo>
                    <a:pt x="0" y="168"/>
                  </a:lnTo>
                  <a:lnTo>
                    <a:pt x="462" y="168"/>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5" name="Google Shape;11785;p123">
              <a:extLst>
                <a:ext uri="{FF2B5EF4-FFF2-40B4-BE49-F238E27FC236}">
                  <a16:creationId xmlns:a16="http://schemas.microsoft.com/office/drawing/2014/main" id="{E07A650E-AC94-8E24-9745-DF37997F8B5D}"/>
                </a:ext>
              </a:extLst>
            </p:cNvPr>
            <p:cNvSpPr/>
            <p:nvPr/>
          </p:nvSpPr>
          <p:spPr>
            <a:xfrm>
              <a:off x="-4123373" y="661143"/>
              <a:ext cx="5360" cy="9923"/>
            </a:xfrm>
            <a:custGeom>
              <a:avLst/>
              <a:gdLst/>
              <a:ahLst/>
              <a:cxnLst/>
              <a:rect l="l" t="t" r="r" b="b"/>
              <a:pathLst>
                <a:path w="74" h="137" extrusionOk="0">
                  <a:moveTo>
                    <a:pt x="42" y="1"/>
                  </a:moveTo>
                  <a:cubicBezTo>
                    <a:pt x="21" y="1"/>
                    <a:pt x="0" y="32"/>
                    <a:pt x="0" y="63"/>
                  </a:cubicBezTo>
                  <a:cubicBezTo>
                    <a:pt x="0" y="105"/>
                    <a:pt x="21" y="137"/>
                    <a:pt x="42" y="137"/>
                  </a:cubicBezTo>
                  <a:cubicBezTo>
                    <a:pt x="63" y="137"/>
                    <a:pt x="74" y="105"/>
                    <a:pt x="74" y="63"/>
                  </a:cubicBezTo>
                  <a:cubicBezTo>
                    <a:pt x="7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6" name="Google Shape;11786;p123">
              <a:extLst>
                <a:ext uri="{FF2B5EF4-FFF2-40B4-BE49-F238E27FC236}">
                  <a16:creationId xmlns:a16="http://schemas.microsoft.com/office/drawing/2014/main" id="{59A8E893-6C23-6DF1-F8FF-22B7E62AA472}"/>
                </a:ext>
              </a:extLst>
            </p:cNvPr>
            <p:cNvSpPr/>
            <p:nvPr/>
          </p:nvSpPr>
          <p:spPr>
            <a:xfrm>
              <a:off x="-4093749" y="473555"/>
              <a:ext cx="30420" cy="16803"/>
            </a:xfrm>
            <a:custGeom>
              <a:avLst/>
              <a:gdLst/>
              <a:ahLst/>
              <a:cxnLst/>
              <a:rect l="l" t="t" r="r" b="b"/>
              <a:pathLst>
                <a:path w="420" h="232" extrusionOk="0">
                  <a:moveTo>
                    <a:pt x="0" y="0"/>
                  </a:moveTo>
                  <a:lnTo>
                    <a:pt x="0" y="231"/>
                  </a:lnTo>
                  <a:lnTo>
                    <a:pt x="420" y="231"/>
                  </a:lnTo>
                  <a:lnTo>
                    <a:pt x="42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7" name="Google Shape;11787;p123">
              <a:extLst>
                <a:ext uri="{FF2B5EF4-FFF2-40B4-BE49-F238E27FC236}">
                  <a16:creationId xmlns:a16="http://schemas.microsoft.com/office/drawing/2014/main" id="{3CB1797A-A45B-5B2B-4F6B-70B05AF33D5F}"/>
                </a:ext>
              </a:extLst>
            </p:cNvPr>
            <p:cNvSpPr/>
            <p:nvPr/>
          </p:nvSpPr>
          <p:spPr>
            <a:xfrm>
              <a:off x="-4035300" y="649772"/>
              <a:ext cx="27450" cy="25132"/>
            </a:xfrm>
            <a:custGeom>
              <a:avLst/>
              <a:gdLst/>
              <a:ahLst/>
              <a:cxnLst/>
              <a:rect l="l" t="t" r="r" b="b"/>
              <a:pathLst>
                <a:path w="379" h="347" extrusionOk="0">
                  <a:moveTo>
                    <a:pt x="1" y="0"/>
                  </a:moveTo>
                  <a:lnTo>
                    <a:pt x="1" y="346"/>
                  </a:lnTo>
                  <a:lnTo>
                    <a:pt x="378" y="346"/>
                  </a:lnTo>
                  <a:lnTo>
                    <a:pt x="36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8" name="Google Shape;11788;p123">
              <a:extLst>
                <a:ext uri="{FF2B5EF4-FFF2-40B4-BE49-F238E27FC236}">
                  <a16:creationId xmlns:a16="http://schemas.microsoft.com/office/drawing/2014/main" id="{A716CA1A-AF57-D9DD-ABE5-BE0B6DCEBA4F}"/>
                </a:ext>
              </a:extLst>
            </p:cNvPr>
            <p:cNvSpPr/>
            <p:nvPr/>
          </p:nvSpPr>
          <p:spPr>
            <a:xfrm>
              <a:off x="-4032982" y="473555"/>
              <a:ext cx="32737" cy="16006"/>
            </a:xfrm>
            <a:custGeom>
              <a:avLst/>
              <a:gdLst/>
              <a:ahLst/>
              <a:cxnLst/>
              <a:rect l="l" t="t" r="r" b="b"/>
              <a:pathLst>
                <a:path w="452" h="221" extrusionOk="0">
                  <a:moveTo>
                    <a:pt x="0" y="0"/>
                  </a:moveTo>
                  <a:lnTo>
                    <a:pt x="0" y="221"/>
                  </a:lnTo>
                  <a:lnTo>
                    <a:pt x="451" y="221"/>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9" name="Google Shape;11789;p123">
              <a:extLst>
                <a:ext uri="{FF2B5EF4-FFF2-40B4-BE49-F238E27FC236}">
                  <a16:creationId xmlns:a16="http://schemas.microsoft.com/office/drawing/2014/main" id="{5E83DE74-C83D-2DFE-FA6C-01CFF482ECEF}"/>
                </a:ext>
              </a:extLst>
            </p:cNvPr>
            <p:cNvSpPr/>
            <p:nvPr/>
          </p:nvSpPr>
          <p:spPr>
            <a:xfrm>
              <a:off x="-4074773" y="659623"/>
              <a:ext cx="5360" cy="9198"/>
            </a:xfrm>
            <a:custGeom>
              <a:avLst/>
              <a:gdLst/>
              <a:ahLst/>
              <a:cxnLst/>
              <a:rect l="l" t="t" r="r" b="b"/>
              <a:pathLst>
                <a:path w="74" h="127" extrusionOk="0">
                  <a:moveTo>
                    <a:pt x="42" y="1"/>
                  </a:moveTo>
                  <a:cubicBezTo>
                    <a:pt x="21" y="1"/>
                    <a:pt x="0" y="22"/>
                    <a:pt x="0" y="63"/>
                  </a:cubicBezTo>
                  <a:cubicBezTo>
                    <a:pt x="0" y="105"/>
                    <a:pt x="21" y="126"/>
                    <a:pt x="42" y="126"/>
                  </a:cubicBezTo>
                  <a:cubicBezTo>
                    <a:pt x="63" y="126"/>
                    <a:pt x="74" y="95"/>
                    <a:pt x="74" y="6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0" name="Google Shape;11790;p123">
              <a:extLst>
                <a:ext uri="{FF2B5EF4-FFF2-40B4-BE49-F238E27FC236}">
                  <a16:creationId xmlns:a16="http://schemas.microsoft.com/office/drawing/2014/main" id="{67839963-EB59-56F3-07A0-6BED331C0370}"/>
                </a:ext>
              </a:extLst>
            </p:cNvPr>
            <p:cNvSpPr/>
            <p:nvPr/>
          </p:nvSpPr>
          <p:spPr>
            <a:xfrm>
              <a:off x="-4079336" y="504699"/>
              <a:ext cx="5360" cy="9923"/>
            </a:xfrm>
            <a:custGeom>
              <a:avLst/>
              <a:gdLst/>
              <a:ahLst/>
              <a:cxnLst/>
              <a:rect l="l" t="t" r="r" b="b"/>
              <a:pathLst>
                <a:path w="74" h="137" extrusionOk="0">
                  <a:moveTo>
                    <a:pt x="32" y="0"/>
                  </a:moveTo>
                  <a:cubicBezTo>
                    <a:pt x="11" y="0"/>
                    <a:pt x="0" y="32"/>
                    <a:pt x="0" y="63"/>
                  </a:cubicBezTo>
                  <a:cubicBezTo>
                    <a:pt x="0" y="105"/>
                    <a:pt x="21" y="137"/>
                    <a:pt x="32" y="137"/>
                  </a:cubicBezTo>
                  <a:cubicBezTo>
                    <a:pt x="53" y="137"/>
                    <a:pt x="74" y="105"/>
                    <a:pt x="74" y="63"/>
                  </a:cubicBezTo>
                  <a:cubicBezTo>
                    <a:pt x="74" y="32"/>
                    <a:pt x="53"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1" name="Google Shape;11791;p123">
              <a:extLst>
                <a:ext uri="{FF2B5EF4-FFF2-40B4-BE49-F238E27FC236}">
                  <a16:creationId xmlns:a16="http://schemas.microsoft.com/office/drawing/2014/main" id="{31EDAF7B-3CD9-AD3F-BB02-DBCA1DF48374}"/>
                </a:ext>
              </a:extLst>
            </p:cNvPr>
            <p:cNvSpPr/>
            <p:nvPr/>
          </p:nvSpPr>
          <p:spPr>
            <a:xfrm>
              <a:off x="-4025377" y="626957"/>
              <a:ext cx="6084" cy="11444"/>
            </a:xfrm>
            <a:custGeom>
              <a:avLst/>
              <a:gdLst/>
              <a:ahLst/>
              <a:cxnLst/>
              <a:rect l="l" t="t" r="r" b="b"/>
              <a:pathLst>
                <a:path w="84" h="158" extrusionOk="0">
                  <a:moveTo>
                    <a:pt x="42" y="1"/>
                  </a:moveTo>
                  <a:cubicBezTo>
                    <a:pt x="21" y="1"/>
                    <a:pt x="0" y="32"/>
                    <a:pt x="0" y="74"/>
                  </a:cubicBezTo>
                  <a:cubicBezTo>
                    <a:pt x="0" y="116"/>
                    <a:pt x="21" y="158"/>
                    <a:pt x="42" y="158"/>
                  </a:cubicBezTo>
                  <a:cubicBezTo>
                    <a:pt x="63" y="158"/>
                    <a:pt x="84" y="116"/>
                    <a:pt x="84" y="7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2" name="Google Shape;11792;p123">
              <a:extLst>
                <a:ext uri="{FF2B5EF4-FFF2-40B4-BE49-F238E27FC236}">
                  <a16:creationId xmlns:a16="http://schemas.microsoft.com/office/drawing/2014/main" id="{FB6E812B-5613-872B-0306-95D5BD1B565A}"/>
                </a:ext>
              </a:extLst>
            </p:cNvPr>
            <p:cNvSpPr/>
            <p:nvPr/>
          </p:nvSpPr>
          <p:spPr>
            <a:xfrm>
              <a:off x="-3856041" y="462908"/>
              <a:ext cx="50192" cy="223366"/>
            </a:xfrm>
            <a:custGeom>
              <a:avLst/>
              <a:gdLst/>
              <a:ahLst/>
              <a:cxnLst/>
              <a:rect l="l" t="t" r="r" b="b"/>
              <a:pathLst>
                <a:path w="693" h="3084" extrusionOk="0">
                  <a:moveTo>
                    <a:pt x="84" y="1"/>
                  </a:moveTo>
                  <a:lnTo>
                    <a:pt x="0" y="3084"/>
                  </a:lnTo>
                  <a:lnTo>
                    <a:pt x="693" y="3084"/>
                  </a:lnTo>
                  <a:lnTo>
                    <a:pt x="651"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3" name="Google Shape;11793;p123">
              <a:extLst>
                <a:ext uri="{FF2B5EF4-FFF2-40B4-BE49-F238E27FC236}">
                  <a16:creationId xmlns:a16="http://schemas.microsoft.com/office/drawing/2014/main" id="{22503AA6-145B-726C-2755-4EE47380A384}"/>
                </a:ext>
              </a:extLst>
            </p:cNvPr>
            <p:cNvSpPr/>
            <p:nvPr/>
          </p:nvSpPr>
          <p:spPr>
            <a:xfrm>
              <a:off x="-3988222" y="525196"/>
              <a:ext cx="52510" cy="161079"/>
            </a:xfrm>
            <a:custGeom>
              <a:avLst/>
              <a:gdLst/>
              <a:ahLst/>
              <a:cxnLst/>
              <a:rect l="l" t="t" r="r" b="b"/>
              <a:pathLst>
                <a:path w="725" h="2224" extrusionOk="0">
                  <a:moveTo>
                    <a:pt x="1" y="0"/>
                  </a:moveTo>
                  <a:lnTo>
                    <a:pt x="1" y="2224"/>
                  </a:lnTo>
                  <a:lnTo>
                    <a:pt x="682" y="2224"/>
                  </a:lnTo>
                  <a:lnTo>
                    <a:pt x="72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4" name="Google Shape;11794;p123">
              <a:extLst>
                <a:ext uri="{FF2B5EF4-FFF2-40B4-BE49-F238E27FC236}">
                  <a16:creationId xmlns:a16="http://schemas.microsoft.com/office/drawing/2014/main" id="{83F54370-E961-CC22-18F7-A84D9F83B2C7}"/>
                </a:ext>
              </a:extLst>
            </p:cNvPr>
            <p:cNvSpPr/>
            <p:nvPr/>
          </p:nvSpPr>
          <p:spPr>
            <a:xfrm>
              <a:off x="-3797591" y="462908"/>
              <a:ext cx="75325" cy="223366"/>
            </a:xfrm>
            <a:custGeom>
              <a:avLst/>
              <a:gdLst/>
              <a:ahLst/>
              <a:cxnLst/>
              <a:rect l="l" t="t" r="r" b="b"/>
              <a:pathLst>
                <a:path w="1040" h="3084" extrusionOk="0">
                  <a:moveTo>
                    <a:pt x="64" y="1"/>
                  </a:moveTo>
                  <a:lnTo>
                    <a:pt x="1" y="3084"/>
                  </a:lnTo>
                  <a:lnTo>
                    <a:pt x="1039" y="3084"/>
                  </a:lnTo>
                  <a:lnTo>
                    <a:pt x="924" y="1"/>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5" name="Google Shape;11795;p123">
              <a:extLst>
                <a:ext uri="{FF2B5EF4-FFF2-40B4-BE49-F238E27FC236}">
                  <a16:creationId xmlns:a16="http://schemas.microsoft.com/office/drawing/2014/main" id="{D645927A-4323-7685-5474-47154561F754}"/>
                </a:ext>
              </a:extLst>
            </p:cNvPr>
            <p:cNvSpPr/>
            <p:nvPr/>
          </p:nvSpPr>
          <p:spPr>
            <a:xfrm>
              <a:off x="-3928976" y="481160"/>
              <a:ext cx="66199" cy="205115"/>
            </a:xfrm>
            <a:custGeom>
              <a:avLst/>
              <a:gdLst/>
              <a:ahLst/>
              <a:cxnLst/>
              <a:rect l="l" t="t" r="r" b="b"/>
              <a:pathLst>
                <a:path w="914" h="2832" extrusionOk="0">
                  <a:moveTo>
                    <a:pt x="64" y="0"/>
                  </a:moveTo>
                  <a:lnTo>
                    <a:pt x="1" y="2832"/>
                  </a:lnTo>
                  <a:lnTo>
                    <a:pt x="913" y="2832"/>
                  </a:lnTo>
                  <a:lnTo>
                    <a:pt x="913" y="42"/>
                  </a:lnTo>
                  <a:lnTo>
                    <a:pt x="6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6" name="Google Shape;11796;p123">
              <a:extLst>
                <a:ext uri="{FF2B5EF4-FFF2-40B4-BE49-F238E27FC236}">
                  <a16:creationId xmlns:a16="http://schemas.microsoft.com/office/drawing/2014/main" id="{9DB9FAA4-4F5D-871A-66B6-E49F5C28E19F}"/>
                </a:ext>
              </a:extLst>
            </p:cNvPr>
            <p:cNvSpPr/>
            <p:nvPr/>
          </p:nvSpPr>
          <p:spPr>
            <a:xfrm>
              <a:off x="-3853795" y="462908"/>
              <a:ext cx="46426" cy="158037"/>
            </a:xfrm>
            <a:custGeom>
              <a:avLst/>
              <a:gdLst/>
              <a:ahLst/>
              <a:cxnLst/>
              <a:rect l="l" t="t" r="r" b="b"/>
              <a:pathLst>
                <a:path w="641" h="2182" extrusionOk="0">
                  <a:moveTo>
                    <a:pt x="53" y="1"/>
                  </a:moveTo>
                  <a:lnTo>
                    <a:pt x="1" y="2150"/>
                  </a:lnTo>
                  <a:cubicBezTo>
                    <a:pt x="211" y="2171"/>
                    <a:pt x="420" y="2182"/>
                    <a:pt x="641" y="2182"/>
                  </a:cubicBezTo>
                  <a:lnTo>
                    <a:pt x="6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7" name="Google Shape;11797;p123">
              <a:extLst>
                <a:ext uri="{FF2B5EF4-FFF2-40B4-BE49-F238E27FC236}">
                  <a16:creationId xmlns:a16="http://schemas.microsoft.com/office/drawing/2014/main" id="{0904CA82-DA23-F07C-2547-DCC8B86C9D73}"/>
                </a:ext>
              </a:extLst>
            </p:cNvPr>
            <p:cNvSpPr/>
            <p:nvPr/>
          </p:nvSpPr>
          <p:spPr>
            <a:xfrm>
              <a:off x="-3988222" y="525196"/>
              <a:ext cx="52510" cy="82133"/>
            </a:xfrm>
            <a:custGeom>
              <a:avLst/>
              <a:gdLst/>
              <a:ahLst/>
              <a:cxnLst/>
              <a:rect l="l" t="t" r="r" b="b"/>
              <a:pathLst>
                <a:path w="725" h="1134" extrusionOk="0">
                  <a:moveTo>
                    <a:pt x="1" y="0"/>
                  </a:moveTo>
                  <a:lnTo>
                    <a:pt x="1" y="944"/>
                  </a:lnTo>
                  <a:cubicBezTo>
                    <a:pt x="232" y="1018"/>
                    <a:pt x="462" y="1081"/>
                    <a:pt x="703" y="1133"/>
                  </a:cubicBez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8" name="Google Shape;11798;p123">
              <a:extLst>
                <a:ext uri="{FF2B5EF4-FFF2-40B4-BE49-F238E27FC236}">
                  <a16:creationId xmlns:a16="http://schemas.microsoft.com/office/drawing/2014/main" id="{81A05616-9C8E-B946-0DF6-BD5D8BFAFABC}"/>
                </a:ext>
              </a:extLst>
            </p:cNvPr>
            <p:cNvSpPr/>
            <p:nvPr/>
          </p:nvSpPr>
          <p:spPr>
            <a:xfrm>
              <a:off x="-3796070" y="462908"/>
              <a:ext cx="71486" cy="158037"/>
            </a:xfrm>
            <a:custGeom>
              <a:avLst/>
              <a:gdLst/>
              <a:ahLst/>
              <a:cxnLst/>
              <a:rect l="l" t="t" r="r" b="b"/>
              <a:pathLst>
                <a:path w="987" h="2182" extrusionOk="0">
                  <a:moveTo>
                    <a:pt x="43" y="1"/>
                  </a:moveTo>
                  <a:lnTo>
                    <a:pt x="1" y="2182"/>
                  </a:lnTo>
                  <a:lnTo>
                    <a:pt x="64" y="2182"/>
                  </a:lnTo>
                  <a:cubicBezTo>
                    <a:pt x="378" y="2182"/>
                    <a:pt x="693" y="2171"/>
                    <a:pt x="987" y="2140"/>
                  </a:cubicBezTo>
                  <a:lnTo>
                    <a:pt x="9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9" name="Google Shape;11799;p123">
              <a:extLst>
                <a:ext uri="{FF2B5EF4-FFF2-40B4-BE49-F238E27FC236}">
                  <a16:creationId xmlns:a16="http://schemas.microsoft.com/office/drawing/2014/main" id="{C17CCF5C-21CE-9A0F-8A0F-FF3535990BAF}"/>
                </a:ext>
              </a:extLst>
            </p:cNvPr>
            <p:cNvSpPr/>
            <p:nvPr/>
          </p:nvSpPr>
          <p:spPr>
            <a:xfrm>
              <a:off x="-3927455" y="481160"/>
              <a:ext cx="64678" cy="136743"/>
            </a:xfrm>
            <a:custGeom>
              <a:avLst/>
              <a:gdLst/>
              <a:ahLst/>
              <a:cxnLst/>
              <a:rect l="l" t="t" r="r" b="b"/>
              <a:pathLst>
                <a:path w="893" h="1888" extrusionOk="0">
                  <a:moveTo>
                    <a:pt x="43" y="0"/>
                  </a:moveTo>
                  <a:lnTo>
                    <a:pt x="1" y="1762"/>
                  </a:lnTo>
                  <a:cubicBezTo>
                    <a:pt x="284" y="1825"/>
                    <a:pt x="577" y="1856"/>
                    <a:pt x="892" y="1888"/>
                  </a:cubicBezTo>
                  <a:lnTo>
                    <a:pt x="892" y="42"/>
                  </a:lnTo>
                  <a:lnTo>
                    <a:pt x="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0" name="Google Shape;11800;p123">
              <a:extLst>
                <a:ext uri="{FF2B5EF4-FFF2-40B4-BE49-F238E27FC236}">
                  <a16:creationId xmlns:a16="http://schemas.microsoft.com/office/drawing/2014/main" id="{105C0311-DBAE-701B-B35E-7D406937CA8D}"/>
                </a:ext>
              </a:extLst>
            </p:cNvPr>
            <p:cNvSpPr/>
            <p:nvPr/>
          </p:nvSpPr>
          <p:spPr>
            <a:xfrm>
              <a:off x="-3915287" y="492531"/>
              <a:ext cx="44108" cy="13761"/>
            </a:xfrm>
            <a:custGeom>
              <a:avLst/>
              <a:gdLst/>
              <a:ahLst/>
              <a:cxnLst/>
              <a:rect l="l" t="t" r="r" b="b"/>
              <a:pathLst>
                <a:path w="609" h="190" extrusionOk="0">
                  <a:moveTo>
                    <a:pt x="1" y="1"/>
                  </a:moveTo>
                  <a:lnTo>
                    <a:pt x="1" y="189"/>
                  </a:lnTo>
                  <a:lnTo>
                    <a:pt x="598" y="189"/>
                  </a:lnTo>
                  <a:lnTo>
                    <a:pt x="6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1" name="Google Shape;11801;p123">
              <a:extLst>
                <a:ext uri="{FF2B5EF4-FFF2-40B4-BE49-F238E27FC236}">
                  <a16:creationId xmlns:a16="http://schemas.microsoft.com/office/drawing/2014/main" id="{D75D11F0-C348-32BD-6E56-570F8A690E48}"/>
                </a:ext>
              </a:extLst>
            </p:cNvPr>
            <p:cNvSpPr/>
            <p:nvPr/>
          </p:nvSpPr>
          <p:spPr>
            <a:xfrm>
              <a:off x="-3915287" y="515346"/>
              <a:ext cx="43384" cy="13689"/>
            </a:xfrm>
            <a:custGeom>
              <a:avLst/>
              <a:gdLst/>
              <a:ahLst/>
              <a:cxnLst/>
              <a:rect l="l" t="t" r="r" b="b"/>
              <a:pathLst>
                <a:path w="599" h="189" extrusionOk="0">
                  <a:moveTo>
                    <a:pt x="1" y="0"/>
                  </a:moveTo>
                  <a:lnTo>
                    <a:pt x="1" y="189"/>
                  </a:lnTo>
                  <a:lnTo>
                    <a:pt x="598"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2" name="Google Shape;11802;p123">
              <a:extLst>
                <a:ext uri="{FF2B5EF4-FFF2-40B4-BE49-F238E27FC236}">
                  <a16:creationId xmlns:a16="http://schemas.microsoft.com/office/drawing/2014/main" id="{4AA28FF0-9350-7BFE-3285-340B0B4029EB}"/>
                </a:ext>
              </a:extLst>
            </p:cNvPr>
            <p:cNvSpPr/>
            <p:nvPr/>
          </p:nvSpPr>
          <p:spPr>
            <a:xfrm>
              <a:off x="-3843873" y="474279"/>
              <a:ext cx="25857" cy="10719"/>
            </a:xfrm>
            <a:custGeom>
              <a:avLst/>
              <a:gdLst/>
              <a:ahLst/>
              <a:cxnLst/>
              <a:rect l="l" t="t" r="r" b="b"/>
              <a:pathLst>
                <a:path w="357" h="148" extrusionOk="0">
                  <a:moveTo>
                    <a:pt x="0" y="1"/>
                  </a:moveTo>
                  <a:lnTo>
                    <a:pt x="0" y="148"/>
                  </a:lnTo>
                  <a:lnTo>
                    <a:pt x="357" y="148"/>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3" name="Google Shape;11803;p123">
              <a:extLst>
                <a:ext uri="{FF2B5EF4-FFF2-40B4-BE49-F238E27FC236}">
                  <a16:creationId xmlns:a16="http://schemas.microsoft.com/office/drawing/2014/main" id="{3D597DB2-45BC-2869-7413-E6781FF76F53}"/>
                </a:ext>
              </a:extLst>
            </p:cNvPr>
            <p:cNvSpPr/>
            <p:nvPr/>
          </p:nvSpPr>
          <p:spPr>
            <a:xfrm>
              <a:off x="-3922892" y="662664"/>
              <a:ext cx="50192" cy="12240"/>
            </a:xfrm>
            <a:custGeom>
              <a:avLst/>
              <a:gdLst/>
              <a:ahLst/>
              <a:cxnLst/>
              <a:rect l="l" t="t" r="r" b="b"/>
              <a:pathLst>
                <a:path w="693" h="169" extrusionOk="0">
                  <a:moveTo>
                    <a:pt x="11" y="1"/>
                  </a:moveTo>
                  <a:lnTo>
                    <a:pt x="1" y="168"/>
                  </a:lnTo>
                  <a:lnTo>
                    <a:pt x="682" y="168"/>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4" name="Google Shape;11804;p123">
              <a:extLst>
                <a:ext uri="{FF2B5EF4-FFF2-40B4-BE49-F238E27FC236}">
                  <a16:creationId xmlns:a16="http://schemas.microsoft.com/office/drawing/2014/main" id="{8ED9C462-97D3-2C36-7D3B-59D282D1BAF4}"/>
                </a:ext>
              </a:extLst>
            </p:cNvPr>
            <p:cNvSpPr/>
            <p:nvPr/>
          </p:nvSpPr>
          <p:spPr>
            <a:xfrm>
              <a:off x="-3836268" y="661143"/>
              <a:ext cx="8402" cy="9923"/>
            </a:xfrm>
            <a:custGeom>
              <a:avLst/>
              <a:gdLst/>
              <a:ahLst/>
              <a:cxnLst/>
              <a:rect l="l" t="t" r="r" b="b"/>
              <a:pathLst>
                <a:path w="116" h="137" extrusionOk="0">
                  <a:moveTo>
                    <a:pt x="53" y="1"/>
                  </a:moveTo>
                  <a:cubicBezTo>
                    <a:pt x="21" y="1"/>
                    <a:pt x="0" y="32"/>
                    <a:pt x="0" y="63"/>
                  </a:cubicBezTo>
                  <a:cubicBezTo>
                    <a:pt x="0" y="105"/>
                    <a:pt x="21" y="126"/>
                    <a:pt x="53" y="137"/>
                  </a:cubicBezTo>
                  <a:cubicBezTo>
                    <a:pt x="84" y="126"/>
                    <a:pt x="115" y="105"/>
                    <a:pt x="115" y="63"/>
                  </a:cubicBezTo>
                  <a:cubicBezTo>
                    <a:pt x="115" y="32"/>
                    <a:pt x="9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5" name="Google Shape;11805;p123">
              <a:extLst>
                <a:ext uri="{FF2B5EF4-FFF2-40B4-BE49-F238E27FC236}">
                  <a16:creationId xmlns:a16="http://schemas.microsoft.com/office/drawing/2014/main" id="{96EFEF1B-8AD2-F0E4-F145-3A2B48EB646A}"/>
                </a:ext>
              </a:extLst>
            </p:cNvPr>
            <p:cNvSpPr/>
            <p:nvPr/>
          </p:nvSpPr>
          <p:spPr>
            <a:xfrm>
              <a:off x="-3786944" y="473555"/>
              <a:ext cx="45629" cy="16803"/>
            </a:xfrm>
            <a:custGeom>
              <a:avLst/>
              <a:gdLst/>
              <a:ahLst/>
              <a:cxnLst/>
              <a:rect l="l" t="t" r="r" b="b"/>
              <a:pathLst>
                <a:path w="630" h="232" extrusionOk="0">
                  <a:moveTo>
                    <a:pt x="1" y="0"/>
                  </a:moveTo>
                  <a:lnTo>
                    <a:pt x="1" y="231"/>
                  </a:lnTo>
                  <a:lnTo>
                    <a:pt x="630" y="231"/>
                  </a:lnTo>
                  <a:lnTo>
                    <a:pt x="63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6" name="Google Shape;11806;p123">
              <a:extLst>
                <a:ext uri="{FF2B5EF4-FFF2-40B4-BE49-F238E27FC236}">
                  <a16:creationId xmlns:a16="http://schemas.microsoft.com/office/drawing/2014/main" id="{5FBD3D3F-30BB-9DBA-ACA6-510AADFA90D8}"/>
                </a:ext>
              </a:extLst>
            </p:cNvPr>
            <p:cNvSpPr/>
            <p:nvPr/>
          </p:nvSpPr>
          <p:spPr>
            <a:xfrm>
              <a:off x="-3982862" y="533525"/>
              <a:ext cx="35779" cy="22887"/>
            </a:xfrm>
            <a:custGeom>
              <a:avLst/>
              <a:gdLst/>
              <a:ahLst/>
              <a:cxnLst/>
              <a:rect l="l" t="t" r="r" b="b"/>
              <a:pathLst>
                <a:path w="494" h="316" extrusionOk="0">
                  <a:moveTo>
                    <a:pt x="493" y="1"/>
                  </a:moveTo>
                  <a:lnTo>
                    <a:pt x="11" y="22"/>
                  </a:lnTo>
                  <a:lnTo>
                    <a:pt x="0" y="315"/>
                  </a:lnTo>
                  <a:lnTo>
                    <a:pt x="0" y="315"/>
                  </a:lnTo>
                  <a:lnTo>
                    <a:pt x="483" y="284"/>
                  </a:lnTo>
                  <a:lnTo>
                    <a:pt x="4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7" name="Google Shape;11807;p123">
              <a:extLst>
                <a:ext uri="{FF2B5EF4-FFF2-40B4-BE49-F238E27FC236}">
                  <a16:creationId xmlns:a16="http://schemas.microsoft.com/office/drawing/2014/main" id="{890DDC07-EC80-823D-0495-3433B580C2D3}"/>
                </a:ext>
              </a:extLst>
            </p:cNvPr>
            <p:cNvSpPr/>
            <p:nvPr/>
          </p:nvSpPr>
          <p:spPr>
            <a:xfrm>
              <a:off x="-3982138" y="659623"/>
              <a:ext cx="33534" cy="22887"/>
            </a:xfrm>
            <a:custGeom>
              <a:avLst/>
              <a:gdLst/>
              <a:ahLst/>
              <a:cxnLst/>
              <a:rect l="l" t="t" r="r" b="b"/>
              <a:pathLst>
                <a:path w="463" h="316" extrusionOk="0">
                  <a:moveTo>
                    <a:pt x="462" y="1"/>
                  </a:moveTo>
                  <a:lnTo>
                    <a:pt x="1" y="22"/>
                  </a:lnTo>
                  <a:lnTo>
                    <a:pt x="1" y="315"/>
                  </a:lnTo>
                  <a:lnTo>
                    <a:pt x="462" y="284"/>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8" name="Google Shape;11808;p123">
              <a:extLst>
                <a:ext uri="{FF2B5EF4-FFF2-40B4-BE49-F238E27FC236}">
                  <a16:creationId xmlns:a16="http://schemas.microsoft.com/office/drawing/2014/main" id="{FC69FD34-44B6-3E1C-9FFE-7024EAA8C6E0}"/>
                </a:ext>
              </a:extLst>
            </p:cNvPr>
            <p:cNvSpPr/>
            <p:nvPr/>
          </p:nvSpPr>
          <p:spPr>
            <a:xfrm>
              <a:off x="-3764926" y="659623"/>
              <a:ext cx="8474" cy="9198"/>
            </a:xfrm>
            <a:custGeom>
              <a:avLst/>
              <a:gdLst/>
              <a:ahLst/>
              <a:cxnLst/>
              <a:rect l="l" t="t" r="r" b="b"/>
              <a:pathLst>
                <a:path w="117" h="127" extrusionOk="0">
                  <a:moveTo>
                    <a:pt x="64" y="1"/>
                  </a:moveTo>
                  <a:cubicBezTo>
                    <a:pt x="32" y="1"/>
                    <a:pt x="1" y="32"/>
                    <a:pt x="11" y="63"/>
                  </a:cubicBezTo>
                  <a:cubicBezTo>
                    <a:pt x="1" y="95"/>
                    <a:pt x="22" y="126"/>
                    <a:pt x="64" y="126"/>
                  </a:cubicBezTo>
                  <a:cubicBezTo>
                    <a:pt x="95" y="126"/>
                    <a:pt x="116" y="95"/>
                    <a:pt x="116" y="63"/>
                  </a:cubicBezTo>
                  <a:cubicBezTo>
                    <a:pt x="116" y="3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9" name="Google Shape;11809;p123">
              <a:extLst>
                <a:ext uri="{FF2B5EF4-FFF2-40B4-BE49-F238E27FC236}">
                  <a16:creationId xmlns:a16="http://schemas.microsoft.com/office/drawing/2014/main" id="{74BA70BA-1E50-002E-C7AA-69F28DF9EFB4}"/>
                </a:ext>
              </a:extLst>
            </p:cNvPr>
            <p:cNvSpPr/>
            <p:nvPr/>
          </p:nvSpPr>
          <p:spPr>
            <a:xfrm>
              <a:off x="-3766447" y="504699"/>
              <a:ext cx="8474" cy="9923"/>
            </a:xfrm>
            <a:custGeom>
              <a:avLst/>
              <a:gdLst/>
              <a:ahLst/>
              <a:cxnLst/>
              <a:rect l="l" t="t" r="r" b="b"/>
              <a:pathLst>
                <a:path w="117" h="137" extrusionOk="0">
                  <a:moveTo>
                    <a:pt x="64" y="0"/>
                  </a:moveTo>
                  <a:cubicBezTo>
                    <a:pt x="22" y="0"/>
                    <a:pt x="1" y="32"/>
                    <a:pt x="1" y="63"/>
                  </a:cubicBezTo>
                  <a:cubicBezTo>
                    <a:pt x="1" y="105"/>
                    <a:pt x="22" y="137"/>
                    <a:pt x="53" y="137"/>
                  </a:cubicBezTo>
                  <a:cubicBezTo>
                    <a:pt x="85" y="137"/>
                    <a:pt x="116" y="105"/>
                    <a:pt x="116" y="63"/>
                  </a:cubicBezTo>
                  <a:cubicBezTo>
                    <a:pt x="116" y="32"/>
                    <a:pt x="95" y="0"/>
                    <a:pt x="6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0" name="Google Shape;11810;p123">
              <a:extLst>
                <a:ext uri="{FF2B5EF4-FFF2-40B4-BE49-F238E27FC236}">
                  <a16:creationId xmlns:a16="http://schemas.microsoft.com/office/drawing/2014/main" id="{2C7C4C46-2015-CC04-FD40-12256914FD0F}"/>
                </a:ext>
              </a:extLst>
            </p:cNvPr>
            <p:cNvSpPr/>
            <p:nvPr/>
          </p:nvSpPr>
          <p:spPr>
            <a:xfrm>
              <a:off x="-4464436" y="462908"/>
              <a:ext cx="51713" cy="223366"/>
            </a:xfrm>
            <a:custGeom>
              <a:avLst/>
              <a:gdLst/>
              <a:ahLst/>
              <a:cxnLst/>
              <a:rect l="l" t="t" r="r" b="b"/>
              <a:pathLst>
                <a:path w="714" h="3084" extrusionOk="0">
                  <a:moveTo>
                    <a:pt x="1" y="1"/>
                  </a:moveTo>
                  <a:lnTo>
                    <a:pt x="32" y="3084"/>
                  </a:lnTo>
                  <a:lnTo>
                    <a:pt x="714" y="3084"/>
                  </a:lnTo>
                  <a:lnTo>
                    <a:pt x="567"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1" name="Google Shape;11811;p123">
              <a:extLst>
                <a:ext uri="{FF2B5EF4-FFF2-40B4-BE49-F238E27FC236}">
                  <a16:creationId xmlns:a16="http://schemas.microsoft.com/office/drawing/2014/main" id="{CBE51984-2C5C-5F1F-29CD-58D1A5C9AC19}"/>
                </a:ext>
              </a:extLst>
            </p:cNvPr>
            <p:cNvSpPr/>
            <p:nvPr/>
          </p:nvSpPr>
          <p:spPr>
            <a:xfrm>
              <a:off x="-4600383" y="525196"/>
              <a:ext cx="55552" cy="161079"/>
            </a:xfrm>
            <a:custGeom>
              <a:avLst/>
              <a:gdLst/>
              <a:ahLst/>
              <a:cxnLst/>
              <a:rect l="l" t="t" r="r" b="b"/>
              <a:pathLst>
                <a:path w="767" h="2224" extrusionOk="0">
                  <a:moveTo>
                    <a:pt x="1" y="0"/>
                  </a:moveTo>
                  <a:lnTo>
                    <a:pt x="85" y="2224"/>
                  </a:lnTo>
                  <a:lnTo>
                    <a:pt x="766" y="2224"/>
                  </a:lnTo>
                  <a:lnTo>
                    <a:pt x="724"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2" name="Google Shape;11812;p123">
              <a:extLst>
                <a:ext uri="{FF2B5EF4-FFF2-40B4-BE49-F238E27FC236}">
                  <a16:creationId xmlns:a16="http://schemas.microsoft.com/office/drawing/2014/main" id="{412C5E9C-C49E-D6E6-A8A4-AC6BF08000BB}"/>
                </a:ext>
              </a:extLst>
            </p:cNvPr>
            <p:cNvSpPr/>
            <p:nvPr/>
          </p:nvSpPr>
          <p:spPr>
            <a:xfrm>
              <a:off x="-4406711" y="462908"/>
              <a:ext cx="78294" cy="223366"/>
            </a:xfrm>
            <a:custGeom>
              <a:avLst/>
              <a:gdLst/>
              <a:ahLst/>
              <a:cxnLst/>
              <a:rect l="l" t="t" r="r" b="b"/>
              <a:pathLst>
                <a:path w="1081" h="3084" extrusionOk="0">
                  <a:moveTo>
                    <a:pt x="1" y="1"/>
                  </a:moveTo>
                  <a:lnTo>
                    <a:pt x="43" y="3084"/>
                  </a:lnTo>
                  <a:lnTo>
                    <a:pt x="1081" y="3084"/>
                  </a:lnTo>
                  <a:lnTo>
                    <a:pt x="850"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3" name="Google Shape;11813;p123">
              <a:extLst>
                <a:ext uri="{FF2B5EF4-FFF2-40B4-BE49-F238E27FC236}">
                  <a16:creationId xmlns:a16="http://schemas.microsoft.com/office/drawing/2014/main" id="{07883421-28DA-DC0F-F269-615CEA133056}"/>
                </a:ext>
              </a:extLst>
            </p:cNvPr>
            <p:cNvSpPr/>
            <p:nvPr/>
          </p:nvSpPr>
          <p:spPr>
            <a:xfrm>
              <a:off x="-4324650" y="462908"/>
              <a:ext cx="68444" cy="223366"/>
            </a:xfrm>
            <a:custGeom>
              <a:avLst/>
              <a:gdLst/>
              <a:ahLst/>
              <a:cxnLst/>
              <a:rect l="l" t="t" r="r" b="b"/>
              <a:pathLst>
                <a:path w="945" h="3084" extrusionOk="0">
                  <a:moveTo>
                    <a:pt x="32" y="1"/>
                  </a:moveTo>
                  <a:lnTo>
                    <a:pt x="0" y="3084"/>
                  </a:lnTo>
                  <a:lnTo>
                    <a:pt x="850" y="3084"/>
                  </a:lnTo>
                  <a:lnTo>
                    <a:pt x="944"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4" name="Google Shape;11814;p123">
              <a:extLst>
                <a:ext uri="{FF2B5EF4-FFF2-40B4-BE49-F238E27FC236}">
                  <a16:creationId xmlns:a16="http://schemas.microsoft.com/office/drawing/2014/main" id="{3F4B5BD8-091D-F160-D75C-2747973C1236}"/>
                </a:ext>
              </a:extLst>
            </p:cNvPr>
            <p:cNvSpPr/>
            <p:nvPr/>
          </p:nvSpPr>
          <p:spPr>
            <a:xfrm>
              <a:off x="-4537299" y="481160"/>
              <a:ext cx="68372" cy="205115"/>
            </a:xfrm>
            <a:custGeom>
              <a:avLst/>
              <a:gdLst/>
              <a:ahLst/>
              <a:cxnLst/>
              <a:rect l="l" t="t" r="r" b="b"/>
              <a:pathLst>
                <a:path w="944" h="2832" extrusionOk="0">
                  <a:moveTo>
                    <a:pt x="0" y="0"/>
                  </a:moveTo>
                  <a:lnTo>
                    <a:pt x="21" y="2832"/>
                  </a:lnTo>
                  <a:lnTo>
                    <a:pt x="944" y="2832"/>
                  </a:lnTo>
                  <a:lnTo>
                    <a:pt x="839" y="42"/>
                  </a:lnTo>
                  <a:lnTo>
                    <a:pt x="0"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5" name="Google Shape;11815;p123">
              <a:extLst>
                <a:ext uri="{FF2B5EF4-FFF2-40B4-BE49-F238E27FC236}">
                  <a16:creationId xmlns:a16="http://schemas.microsoft.com/office/drawing/2014/main" id="{C61FE1D4-1084-9654-FB63-45231BEC048B}"/>
                </a:ext>
              </a:extLst>
            </p:cNvPr>
            <p:cNvSpPr/>
            <p:nvPr/>
          </p:nvSpPr>
          <p:spPr>
            <a:xfrm>
              <a:off x="-4464436" y="462908"/>
              <a:ext cx="48744" cy="158037"/>
            </a:xfrm>
            <a:custGeom>
              <a:avLst/>
              <a:gdLst/>
              <a:ahLst/>
              <a:cxnLst/>
              <a:rect l="l" t="t" r="r" b="b"/>
              <a:pathLst>
                <a:path w="673" h="2182" extrusionOk="0">
                  <a:moveTo>
                    <a:pt x="1" y="1"/>
                  </a:moveTo>
                  <a:lnTo>
                    <a:pt x="22" y="2150"/>
                  </a:lnTo>
                  <a:cubicBezTo>
                    <a:pt x="232" y="2171"/>
                    <a:pt x="452" y="2182"/>
                    <a:pt x="672" y="2182"/>
                  </a:cubicBezTo>
                  <a:lnTo>
                    <a:pt x="5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6" name="Google Shape;11816;p123">
              <a:extLst>
                <a:ext uri="{FF2B5EF4-FFF2-40B4-BE49-F238E27FC236}">
                  <a16:creationId xmlns:a16="http://schemas.microsoft.com/office/drawing/2014/main" id="{C855DB73-5744-EAA1-6A65-DEA68D3CEF4C}"/>
                </a:ext>
              </a:extLst>
            </p:cNvPr>
            <p:cNvSpPr/>
            <p:nvPr/>
          </p:nvSpPr>
          <p:spPr>
            <a:xfrm>
              <a:off x="-4600383" y="525196"/>
              <a:ext cx="54031" cy="82133"/>
            </a:xfrm>
            <a:custGeom>
              <a:avLst/>
              <a:gdLst/>
              <a:ahLst/>
              <a:cxnLst/>
              <a:rect l="l" t="t" r="r" b="b"/>
              <a:pathLst>
                <a:path w="746" h="1134" extrusionOk="0">
                  <a:moveTo>
                    <a:pt x="1" y="0"/>
                  </a:moveTo>
                  <a:lnTo>
                    <a:pt x="32" y="944"/>
                  </a:lnTo>
                  <a:cubicBezTo>
                    <a:pt x="274" y="1018"/>
                    <a:pt x="504" y="1081"/>
                    <a:pt x="745" y="1133"/>
                  </a:cubicBez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7" name="Google Shape;11817;p123">
              <a:extLst>
                <a:ext uri="{FF2B5EF4-FFF2-40B4-BE49-F238E27FC236}">
                  <a16:creationId xmlns:a16="http://schemas.microsoft.com/office/drawing/2014/main" id="{EAF6367F-B548-A1EC-7ED7-B2E968635987}"/>
                </a:ext>
              </a:extLst>
            </p:cNvPr>
            <p:cNvSpPr/>
            <p:nvPr/>
          </p:nvSpPr>
          <p:spPr>
            <a:xfrm>
              <a:off x="-4407435" y="462908"/>
              <a:ext cx="73731" cy="158037"/>
            </a:xfrm>
            <a:custGeom>
              <a:avLst/>
              <a:gdLst/>
              <a:ahLst/>
              <a:cxnLst/>
              <a:rect l="l" t="t" r="r" b="b"/>
              <a:pathLst>
                <a:path w="1018" h="2182" extrusionOk="0">
                  <a:moveTo>
                    <a:pt x="0" y="1"/>
                  </a:moveTo>
                  <a:lnTo>
                    <a:pt x="32" y="2182"/>
                  </a:lnTo>
                  <a:lnTo>
                    <a:pt x="105" y="2182"/>
                  </a:lnTo>
                  <a:cubicBezTo>
                    <a:pt x="409" y="2182"/>
                    <a:pt x="724" y="2171"/>
                    <a:pt x="1018" y="2150"/>
                  </a:cubicBezTo>
                  <a:lnTo>
                    <a:pt x="8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8" name="Google Shape;11818;p123">
              <a:extLst>
                <a:ext uri="{FF2B5EF4-FFF2-40B4-BE49-F238E27FC236}">
                  <a16:creationId xmlns:a16="http://schemas.microsoft.com/office/drawing/2014/main" id="{1A59F7C6-1972-D10F-E6AE-56D456A6F021}"/>
                </a:ext>
              </a:extLst>
            </p:cNvPr>
            <p:cNvSpPr/>
            <p:nvPr/>
          </p:nvSpPr>
          <p:spPr>
            <a:xfrm>
              <a:off x="-4323926" y="462908"/>
              <a:ext cx="67720" cy="154995"/>
            </a:xfrm>
            <a:custGeom>
              <a:avLst/>
              <a:gdLst/>
              <a:ahLst/>
              <a:cxnLst/>
              <a:rect l="l" t="t" r="r" b="b"/>
              <a:pathLst>
                <a:path w="935" h="2140" extrusionOk="0">
                  <a:moveTo>
                    <a:pt x="22" y="1"/>
                  </a:moveTo>
                  <a:lnTo>
                    <a:pt x="1" y="2140"/>
                  </a:lnTo>
                  <a:cubicBezTo>
                    <a:pt x="305" y="2108"/>
                    <a:pt x="599" y="2066"/>
                    <a:pt x="871" y="2014"/>
                  </a:cubicBezTo>
                  <a:lnTo>
                    <a:pt x="9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9" name="Google Shape;11819;p123">
              <a:extLst>
                <a:ext uri="{FF2B5EF4-FFF2-40B4-BE49-F238E27FC236}">
                  <a16:creationId xmlns:a16="http://schemas.microsoft.com/office/drawing/2014/main" id="{09786B77-301C-7FBF-0C83-476CF2DDD74A}"/>
                </a:ext>
              </a:extLst>
            </p:cNvPr>
            <p:cNvSpPr/>
            <p:nvPr/>
          </p:nvSpPr>
          <p:spPr>
            <a:xfrm>
              <a:off x="-4537299" y="481160"/>
              <a:ext cx="65402" cy="136743"/>
            </a:xfrm>
            <a:custGeom>
              <a:avLst/>
              <a:gdLst/>
              <a:ahLst/>
              <a:cxnLst/>
              <a:rect l="l" t="t" r="r" b="b"/>
              <a:pathLst>
                <a:path w="903" h="1888" extrusionOk="0">
                  <a:moveTo>
                    <a:pt x="0" y="0"/>
                  </a:moveTo>
                  <a:lnTo>
                    <a:pt x="11" y="1762"/>
                  </a:lnTo>
                  <a:cubicBezTo>
                    <a:pt x="294" y="1825"/>
                    <a:pt x="598" y="1856"/>
                    <a:pt x="902" y="1888"/>
                  </a:cubicBezTo>
                  <a:lnTo>
                    <a:pt x="839" y="4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0" name="Google Shape;11820;p123">
              <a:extLst>
                <a:ext uri="{FF2B5EF4-FFF2-40B4-BE49-F238E27FC236}">
                  <a16:creationId xmlns:a16="http://schemas.microsoft.com/office/drawing/2014/main" id="{0BA8F318-D9EE-D014-400C-75D737265C80}"/>
                </a:ext>
              </a:extLst>
            </p:cNvPr>
            <p:cNvSpPr/>
            <p:nvPr/>
          </p:nvSpPr>
          <p:spPr>
            <a:xfrm>
              <a:off x="-4528173" y="492531"/>
              <a:ext cx="44108" cy="13761"/>
            </a:xfrm>
            <a:custGeom>
              <a:avLst/>
              <a:gdLst/>
              <a:ahLst/>
              <a:cxnLst/>
              <a:rect l="l" t="t" r="r" b="b"/>
              <a:pathLst>
                <a:path w="609" h="190" extrusionOk="0">
                  <a:moveTo>
                    <a:pt x="0" y="1"/>
                  </a:moveTo>
                  <a:lnTo>
                    <a:pt x="0" y="189"/>
                  </a:lnTo>
                  <a:lnTo>
                    <a:pt x="608" y="189"/>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1" name="Google Shape;11821;p123">
              <a:extLst>
                <a:ext uri="{FF2B5EF4-FFF2-40B4-BE49-F238E27FC236}">
                  <a16:creationId xmlns:a16="http://schemas.microsoft.com/office/drawing/2014/main" id="{C4D90164-5A6D-2948-50A6-BF25A56FCC17}"/>
                </a:ext>
              </a:extLst>
            </p:cNvPr>
            <p:cNvSpPr/>
            <p:nvPr/>
          </p:nvSpPr>
          <p:spPr>
            <a:xfrm>
              <a:off x="-4527448" y="515346"/>
              <a:ext cx="44108" cy="13689"/>
            </a:xfrm>
            <a:custGeom>
              <a:avLst/>
              <a:gdLst/>
              <a:ahLst/>
              <a:cxnLst/>
              <a:rect l="l" t="t" r="r" b="b"/>
              <a:pathLst>
                <a:path w="609" h="189" extrusionOk="0">
                  <a:moveTo>
                    <a:pt x="1" y="0"/>
                  </a:moveTo>
                  <a:lnTo>
                    <a:pt x="1" y="189"/>
                  </a:lnTo>
                  <a:lnTo>
                    <a:pt x="609" y="189"/>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2" name="Google Shape;11822;p123">
              <a:extLst>
                <a:ext uri="{FF2B5EF4-FFF2-40B4-BE49-F238E27FC236}">
                  <a16:creationId xmlns:a16="http://schemas.microsoft.com/office/drawing/2014/main" id="{64E537B2-231A-F1BD-3995-CB67745ED0C7}"/>
                </a:ext>
              </a:extLst>
            </p:cNvPr>
            <p:cNvSpPr/>
            <p:nvPr/>
          </p:nvSpPr>
          <p:spPr>
            <a:xfrm>
              <a:off x="-4457555" y="474279"/>
              <a:ext cx="25857" cy="10719"/>
            </a:xfrm>
            <a:custGeom>
              <a:avLst/>
              <a:gdLst/>
              <a:ahLst/>
              <a:cxnLst/>
              <a:rect l="l" t="t" r="r" b="b"/>
              <a:pathLst>
                <a:path w="357" h="148" extrusionOk="0">
                  <a:moveTo>
                    <a:pt x="0" y="1"/>
                  </a:moveTo>
                  <a:lnTo>
                    <a:pt x="11" y="148"/>
                  </a:lnTo>
                  <a:lnTo>
                    <a:pt x="357" y="148"/>
                  </a:lnTo>
                  <a:lnTo>
                    <a:pt x="35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3" name="Google Shape;11823;p123">
              <a:extLst>
                <a:ext uri="{FF2B5EF4-FFF2-40B4-BE49-F238E27FC236}">
                  <a16:creationId xmlns:a16="http://schemas.microsoft.com/office/drawing/2014/main" id="{7F9E4AEC-1C49-DE50-E716-B9ACF78F70EF}"/>
                </a:ext>
              </a:extLst>
            </p:cNvPr>
            <p:cNvSpPr/>
            <p:nvPr/>
          </p:nvSpPr>
          <p:spPr>
            <a:xfrm>
              <a:off x="-4529694" y="662664"/>
              <a:ext cx="49396" cy="12240"/>
            </a:xfrm>
            <a:custGeom>
              <a:avLst/>
              <a:gdLst/>
              <a:ahLst/>
              <a:cxnLst/>
              <a:rect l="l" t="t" r="r" b="b"/>
              <a:pathLst>
                <a:path w="682" h="169" extrusionOk="0">
                  <a:moveTo>
                    <a:pt x="0" y="1"/>
                  </a:moveTo>
                  <a:lnTo>
                    <a:pt x="0" y="168"/>
                  </a:lnTo>
                  <a:lnTo>
                    <a:pt x="682" y="168"/>
                  </a:lnTo>
                  <a:lnTo>
                    <a:pt x="68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4" name="Google Shape;11824;p123">
              <a:extLst>
                <a:ext uri="{FF2B5EF4-FFF2-40B4-BE49-F238E27FC236}">
                  <a16:creationId xmlns:a16="http://schemas.microsoft.com/office/drawing/2014/main" id="{52CFB6B9-F54F-AD06-3578-263259FF01EB}"/>
                </a:ext>
              </a:extLst>
            </p:cNvPr>
            <p:cNvSpPr/>
            <p:nvPr/>
          </p:nvSpPr>
          <p:spPr>
            <a:xfrm>
              <a:off x="-4444663" y="661143"/>
              <a:ext cx="9198" cy="9198"/>
            </a:xfrm>
            <a:custGeom>
              <a:avLst/>
              <a:gdLst/>
              <a:ahLst/>
              <a:cxnLst/>
              <a:rect l="l" t="t" r="r" b="b"/>
              <a:pathLst>
                <a:path w="127" h="127" extrusionOk="0">
                  <a:moveTo>
                    <a:pt x="63" y="1"/>
                  </a:moveTo>
                  <a:cubicBezTo>
                    <a:pt x="1" y="22"/>
                    <a:pt x="1" y="105"/>
                    <a:pt x="63" y="126"/>
                  </a:cubicBezTo>
                  <a:cubicBezTo>
                    <a:pt x="95" y="126"/>
                    <a:pt x="126" y="95"/>
                    <a:pt x="126" y="63"/>
                  </a:cubicBezTo>
                  <a:cubicBezTo>
                    <a:pt x="126" y="32"/>
                    <a:pt x="10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5" name="Google Shape;11825;p123">
              <a:extLst>
                <a:ext uri="{FF2B5EF4-FFF2-40B4-BE49-F238E27FC236}">
                  <a16:creationId xmlns:a16="http://schemas.microsoft.com/office/drawing/2014/main" id="{F12DE306-44B8-3FBD-E010-9A0511275209}"/>
                </a:ext>
              </a:extLst>
            </p:cNvPr>
            <p:cNvSpPr/>
            <p:nvPr/>
          </p:nvSpPr>
          <p:spPr>
            <a:xfrm>
              <a:off x="-4400627" y="473555"/>
              <a:ext cx="45629" cy="16803"/>
            </a:xfrm>
            <a:custGeom>
              <a:avLst/>
              <a:gdLst/>
              <a:ahLst/>
              <a:cxnLst/>
              <a:rect l="l" t="t" r="r" b="b"/>
              <a:pathLst>
                <a:path w="630" h="232" extrusionOk="0">
                  <a:moveTo>
                    <a:pt x="1" y="0"/>
                  </a:moveTo>
                  <a:lnTo>
                    <a:pt x="11" y="231"/>
                  </a:lnTo>
                  <a:lnTo>
                    <a:pt x="630" y="231"/>
                  </a:lnTo>
                  <a:lnTo>
                    <a:pt x="630"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6" name="Google Shape;11826;p123">
              <a:extLst>
                <a:ext uri="{FF2B5EF4-FFF2-40B4-BE49-F238E27FC236}">
                  <a16:creationId xmlns:a16="http://schemas.microsoft.com/office/drawing/2014/main" id="{AE0E43B3-0DF2-ED42-FBD8-CE6B4F2CF1BA}"/>
                </a:ext>
              </a:extLst>
            </p:cNvPr>
            <p:cNvSpPr/>
            <p:nvPr/>
          </p:nvSpPr>
          <p:spPr>
            <a:xfrm>
              <a:off x="-4314003" y="649772"/>
              <a:ext cx="41066" cy="25132"/>
            </a:xfrm>
            <a:custGeom>
              <a:avLst/>
              <a:gdLst/>
              <a:ahLst/>
              <a:cxnLst/>
              <a:rect l="l" t="t" r="r" b="b"/>
              <a:pathLst>
                <a:path w="567" h="347" extrusionOk="0">
                  <a:moveTo>
                    <a:pt x="0" y="0"/>
                  </a:moveTo>
                  <a:lnTo>
                    <a:pt x="11" y="346"/>
                  </a:lnTo>
                  <a:lnTo>
                    <a:pt x="566" y="346"/>
                  </a:lnTo>
                  <a:lnTo>
                    <a:pt x="55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7" name="Google Shape;11827;p123">
              <a:extLst>
                <a:ext uri="{FF2B5EF4-FFF2-40B4-BE49-F238E27FC236}">
                  <a16:creationId xmlns:a16="http://schemas.microsoft.com/office/drawing/2014/main" id="{9CDD1AD2-B7B9-91CB-7A5F-89E1F389010C}"/>
                </a:ext>
              </a:extLst>
            </p:cNvPr>
            <p:cNvSpPr/>
            <p:nvPr/>
          </p:nvSpPr>
          <p:spPr>
            <a:xfrm>
              <a:off x="-4594299" y="533525"/>
              <a:ext cx="35779" cy="22887"/>
            </a:xfrm>
            <a:custGeom>
              <a:avLst/>
              <a:gdLst/>
              <a:ahLst/>
              <a:cxnLst/>
              <a:rect l="l" t="t" r="r" b="b"/>
              <a:pathLst>
                <a:path w="494" h="316" extrusionOk="0">
                  <a:moveTo>
                    <a:pt x="483" y="1"/>
                  </a:moveTo>
                  <a:lnTo>
                    <a:pt x="1" y="22"/>
                  </a:lnTo>
                  <a:lnTo>
                    <a:pt x="11" y="315"/>
                  </a:lnTo>
                  <a:lnTo>
                    <a:pt x="494" y="284"/>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8" name="Google Shape;11828;p123">
              <a:extLst>
                <a:ext uri="{FF2B5EF4-FFF2-40B4-BE49-F238E27FC236}">
                  <a16:creationId xmlns:a16="http://schemas.microsoft.com/office/drawing/2014/main" id="{EDD68A68-AA25-B23B-FC40-820F403DE9F3}"/>
                </a:ext>
              </a:extLst>
            </p:cNvPr>
            <p:cNvSpPr/>
            <p:nvPr/>
          </p:nvSpPr>
          <p:spPr>
            <a:xfrm>
              <a:off x="-4588940" y="659623"/>
              <a:ext cx="33462" cy="22887"/>
            </a:xfrm>
            <a:custGeom>
              <a:avLst/>
              <a:gdLst/>
              <a:ahLst/>
              <a:cxnLst/>
              <a:rect l="l" t="t" r="r" b="b"/>
              <a:pathLst>
                <a:path w="462" h="316" extrusionOk="0">
                  <a:moveTo>
                    <a:pt x="451" y="1"/>
                  </a:moveTo>
                  <a:lnTo>
                    <a:pt x="0" y="22"/>
                  </a:lnTo>
                  <a:lnTo>
                    <a:pt x="0" y="315"/>
                  </a:lnTo>
                  <a:lnTo>
                    <a:pt x="462" y="284"/>
                  </a:lnTo>
                  <a:lnTo>
                    <a:pt x="45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9" name="Google Shape;11829;p123">
              <a:extLst>
                <a:ext uri="{FF2B5EF4-FFF2-40B4-BE49-F238E27FC236}">
                  <a16:creationId xmlns:a16="http://schemas.microsoft.com/office/drawing/2014/main" id="{CF929FFD-62B0-A8E5-CA0B-2BAEFEEE7D64}"/>
                </a:ext>
              </a:extLst>
            </p:cNvPr>
            <p:cNvSpPr/>
            <p:nvPr/>
          </p:nvSpPr>
          <p:spPr>
            <a:xfrm>
              <a:off x="-4310237" y="473555"/>
              <a:ext cx="48671" cy="16006"/>
            </a:xfrm>
            <a:custGeom>
              <a:avLst/>
              <a:gdLst/>
              <a:ahLst/>
              <a:cxnLst/>
              <a:rect l="l" t="t" r="r" b="b"/>
              <a:pathLst>
                <a:path w="672" h="221" extrusionOk="0">
                  <a:moveTo>
                    <a:pt x="1" y="0"/>
                  </a:moveTo>
                  <a:lnTo>
                    <a:pt x="11" y="221"/>
                  </a:lnTo>
                  <a:lnTo>
                    <a:pt x="672" y="221"/>
                  </a:lnTo>
                  <a:lnTo>
                    <a:pt x="66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0" name="Google Shape;11830;p123">
              <a:extLst>
                <a:ext uri="{FF2B5EF4-FFF2-40B4-BE49-F238E27FC236}">
                  <a16:creationId xmlns:a16="http://schemas.microsoft.com/office/drawing/2014/main" id="{D09AA50F-A178-ED79-4AB1-0E93291B08DE}"/>
                </a:ext>
              </a:extLst>
            </p:cNvPr>
            <p:cNvSpPr/>
            <p:nvPr/>
          </p:nvSpPr>
          <p:spPr>
            <a:xfrm>
              <a:off x="-4372670" y="662302"/>
              <a:ext cx="9343" cy="6518"/>
            </a:xfrm>
            <a:custGeom>
              <a:avLst/>
              <a:gdLst/>
              <a:ahLst/>
              <a:cxnLst/>
              <a:rect l="l" t="t" r="r" b="b"/>
              <a:pathLst>
                <a:path w="129" h="90" extrusionOk="0">
                  <a:moveTo>
                    <a:pt x="103" y="1"/>
                  </a:moveTo>
                  <a:cubicBezTo>
                    <a:pt x="62" y="1"/>
                    <a:pt x="0" y="89"/>
                    <a:pt x="66" y="89"/>
                  </a:cubicBezTo>
                  <a:cubicBezTo>
                    <a:pt x="97" y="89"/>
                    <a:pt x="129" y="58"/>
                    <a:pt x="129" y="26"/>
                  </a:cubicBezTo>
                  <a:cubicBezTo>
                    <a:pt x="124" y="8"/>
                    <a:pt x="114" y="1"/>
                    <a:pt x="10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1" name="Google Shape;11831;p123">
              <a:extLst>
                <a:ext uri="{FF2B5EF4-FFF2-40B4-BE49-F238E27FC236}">
                  <a16:creationId xmlns:a16="http://schemas.microsoft.com/office/drawing/2014/main" id="{708AD836-97B6-1D34-4492-45EE19D650CB}"/>
                </a:ext>
              </a:extLst>
            </p:cNvPr>
            <p:cNvSpPr/>
            <p:nvPr/>
          </p:nvSpPr>
          <p:spPr>
            <a:xfrm>
              <a:off x="-4379623" y="507741"/>
              <a:ext cx="8691" cy="6881"/>
            </a:xfrm>
            <a:custGeom>
              <a:avLst/>
              <a:gdLst/>
              <a:ahLst/>
              <a:cxnLst/>
              <a:rect l="l" t="t" r="r" b="b"/>
              <a:pathLst>
                <a:path w="120" h="95" extrusionOk="0">
                  <a:moveTo>
                    <a:pt x="98" y="1"/>
                  </a:moveTo>
                  <a:cubicBezTo>
                    <a:pt x="61" y="1"/>
                    <a:pt x="0" y="95"/>
                    <a:pt x="67" y="95"/>
                  </a:cubicBezTo>
                  <a:cubicBezTo>
                    <a:pt x="99" y="84"/>
                    <a:pt x="120" y="63"/>
                    <a:pt x="120" y="21"/>
                  </a:cubicBezTo>
                  <a:cubicBezTo>
                    <a:pt x="116" y="7"/>
                    <a:pt x="108" y="1"/>
                    <a:pt x="98"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2" name="Google Shape;11832;p123">
              <a:extLst>
                <a:ext uri="{FF2B5EF4-FFF2-40B4-BE49-F238E27FC236}">
                  <a16:creationId xmlns:a16="http://schemas.microsoft.com/office/drawing/2014/main" id="{9E4E40E1-2B4E-E607-1467-56B7F0902C29}"/>
                </a:ext>
              </a:extLst>
            </p:cNvPr>
            <p:cNvSpPr/>
            <p:nvPr/>
          </p:nvSpPr>
          <p:spPr>
            <a:xfrm>
              <a:off x="-4300387" y="626957"/>
              <a:ext cx="10719" cy="11444"/>
            </a:xfrm>
            <a:custGeom>
              <a:avLst/>
              <a:gdLst/>
              <a:ahLst/>
              <a:cxnLst/>
              <a:rect l="l" t="t" r="r" b="b"/>
              <a:pathLst>
                <a:path w="148" h="158" extrusionOk="0">
                  <a:moveTo>
                    <a:pt x="85" y="1"/>
                  </a:moveTo>
                  <a:cubicBezTo>
                    <a:pt x="1" y="11"/>
                    <a:pt x="1" y="137"/>
                    <a:pt x="85" y="158"/>
                  </a:cubicBezTo>
                  <a:cubicBezTo>
                    <a:pt x="127" y="147"/>
                    <a:pt x="148" y="116"/>
                    <a:pt x="148" y="74"/>
                  </a:cubicBezTo>
                  <a:cubicBezTo>
                    <a:pt x="148" y="32"/>
                    <a:pt x="127" y="1"/>
                    <a:pt x="85"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3" name="Google Shape;11833;p123">
              <a:extLst>
                <a:ext uri="{FF2B5EF4-FFF2-40B4-BE49-F238E27FC236}">
                  <a16:creationId xmlns:a16="http://schemas.microsoft.com/office/drawing/2014/main" id="{4F199523-BE78-70ED-B549-1559369F16D3}"/>
                </a:ext>
              </a:extLst>
            </p:cNvPr>
            <p:cNvSpPr/>
            <p:nvPr/>
          </p:nvSpPr>
          <p:spPr>
            <a:xfrm>
              <a:off x="-4291840" y="509262"/>
              <a:ext cx="10574" cy="8402"/>
            </a:xfrm>
            <a:custGeom>
              <a:avLst/>
              <a:gdLst/>
              <a:ahLst/>
              <a:cxnLst/>
              <a:rect l="l" t="t" r="r" b="b"/>
              <a:pathLst>
                <a:path w="146" h="116" extrusionOk="0">
                  <a:moveTo>
                    <a:pt x="117" y="0"/>
                  </a:moveTo>
                  <a:cubicBezTo>
                    <a:pt x="72" y="0"/>
                    <a:pt x="0" y="116"/>
                    <a:pt x="82" y="116"/>
                  </a:cubicBezTo>
                  <a:cubicBezTo>
                    <a:pt x="114" y="105"/>
                    <a:pt x="145" y="74"/>
                    <a:pt x="145" y="32"/>
                  </a:cubicBezTo>
                  <a:cubicBezTo>
                    <a:pt x="141" y="9"/>
                    <a:pt x="130" y="0"/>
                    <a:pt x="11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4" name="Google Shape;11834;p123">
              <a:extLst>
                <a:ext uri="{FF2B5EF4-FFF2-40B4-BE49-F238E27FC236}">
                  <a16:creationId xmlns:a16="http://schemas.microsoft.com/office/drawing/2014/main" id="{BEE22B2B-F928-F493-562C-A5193598403B}"/>
                </a:ext>
              </a:extLst>
            </p:cNvPr>
            <p:cNvSpPr/>
            <p:nvPr/>
          </p:nvSpPr>
          <p:spPr>
            <a:xfrm>
              <a:off x="-4094546" y="-84720"/>
              <a:ext cx="82857" cy="209750"/>
            </a:xfrm>
            <a:custGeom>
              <a:avLst/>
              <a:gdLst/>
              <a:ahLst/>
              <a:cxnLst/>
              <a:rect l="l" t="t" r="r" b="b"/>
              <a:pathLst>
                <a:path w="1144" h="2896" extrusionOk="0">
                  <a:moveTo>
                    <a:pt x="1" y="1"/>
                  </a:moveTo>
                  <a:lnTo>
                    <a:pt x="53" y="2895"/>
                  </a:lnTo>
                  <a:lnTo>
                    <a:pt x="1144" y="2895"/>
                  </a:lnTo>
                  <a:lnTo>
                    <a:pt x="9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5" name="Google Shape;11835;p123">
              <a:extLst>
                <a:ext uri="{FF2B5EF4-FFF2-40B4-BE49-F238E27FC236}">
                  <a16:creationId xmlns:a16="http://schemas.microsoft.com/office/drawing/2014/main" id="{8A526762-5E9E-D3B3-CAF1-9233F0A6252C}"/>
                </a:ext>
              </a:extLst>
            </p:cNvPr>
            <p:cNvSpPr/>
            <p:nvPr/>
          </p:nvSpPr>
          <p:spPr>
            <a:xfrm>
              <a:off x="-3675260" y="-84720"/>
              <a:ext cx="53958" cy="209750"/>
            </a:xfrm>
            <a:custGeom>
              <a:avLst/>
              <a:gdLst/>
              <a:ahLst/>
              <a:cxnLst/>
              <a:rect l="l" t="t" r="r" b="b"/>
              <a:pathLst>
                <a:path w="745" h="2896" extrusionOk="0">
                  <a:moveTo>
                    <a:pt x="0" y="1"/>
                  </a:moveTo>
                  <a:lnTo>
                    <a:pt x="32" y="2895"/>
                  </a:lnTo>
                  <a:lnTo>
                    <a:pt x="745" y="2895"/>
                  </a:lnTo>
                  <a:lnTo>
                    <a:pt x="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6" name="Google Shape;11836;p123">
              <a:extLst>
                <a:ext uri="{FF2B5EF4-FFF2-40B4-BE49-F238E27FC236}">
                  <a16:creationId xmlns:a16="http://schemas.microsoft.com/office/drawing/2014/main" id="{26EB8090-BBF3-4E41-0A35-895F97C7EC0B}"/>
                </a:ext>
              </a:extLst>
            </p:cNvPr>
            <p:cNvSpPr/>
            <p:nvPr/>
          </p:nvSpPr>
          <p:spPr>
            <a:xfrm>
              <a:off x="-4003359" y="-84720"/>
              <a:ext cx="72210" cy="209750"/>
            </a:xfrm>
            <a:custGeom>
              <a:avLst/>
              <a:gdLst/>
              <a:ahLst/>
              <a:cxnLst/>
              <a:rect l="l" t="t" r="r" b="b"/>
              <a:pathLst>
                <a:path w="997" h="2896" extrusionOk="0">
                  <a:moveTo>
                    <a:pt x="32" y="1"/>
                  </a:moveTo>
                  <a:lnTo>
                    <a:pt x="0" y="2895"/>
                  </a:lnTo>
                  <a:lnTo>
                    <a:pt x="902" y="2895"/>
                  </a:lnTo>
                  <a:lnTo>
                    <a:pt x="9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123">
              <a:extLst>
                <a:ext uri="{FF2B5EF4-FFF2-40B4-BE49-F238E27FC236}">
                  <a16:creationId xmlns:a16="http://schemas.microsoft.com/office/drawing/2014/main" id="{4B25D953-103B-6DAF-6DAC-3C92E51AC2CF}"/>
                </a:ext>
              </a:extLst>
            </p:cNvPr>
            <p:cNvSpPr/>
            <p:nvPr/>
          </p:nvSpPr>
          <p:spPr>
            <a:xfrm>
              <a:off x="-3808963" y="-26198"/>
              <a:ext cx="52510" cy="151229"/>
            </a:xfrm>
            <a:custGeom>
              <a:avLst/>
              <a:gdLst/>
              <a:ahLst/>
              <a:cxnLst/>
              <a:rect l="l" t="t" r="r" b="b"/>
              <a:pathLst>
                <a:path w="725" h="2088" extrusionOk="0">
                  <a:moveTo>
                    <a:pt x="43" y="0"/>
                  </a:moveTo>
                  <a:lnTo>
                    <a:pt x="1" y="2087"/>
                  </a:lnTo>
                  <a:lnTo>
                    <a:pt x="724" y="2087"/>
                  </a:lnTo>
                  <a:lnTo>
                    <a:pt x="6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123">
              <a:extLst>
                <a:ext uri="{FF2B5EF4-FFF2-40B4-BE49-F238E27FC236}">
                  <a16:creationId xmlns:a16="http://schemas.microsoft.com/office/drawing/2014/main" id="{26FC3B81-67D8-AC48-5065-7A86EF9BCC1D}"/>
                </a:ext>
              </a:extLst>
            </p:cNvPr>
            <p:cNvSpPr/>
            <p:nvPr/>
          </p:nvSpPr>
          <p:spPr>
            <a:xfrm>
              <a:off x="-3858358" y="-84720"/>
              <a:ext cx="42660" cy="209750"/>
            </a:xfrm>
            <a:custGeom>
              <a:avLst/>
              <a:gdLst/>
              <a:ahLst/>
              <a:cxnLst/>
              <a:rect l="l" t="t" r="r" b="b"/>
              <a:pathLst>
                <a:path w="589" h="2896" extrusionOk="0">
                  <a:moveTo>
                    <a:pt x="1" y="1"/>
                  </a:moveTo>
                  <a:lnTo>
                    <a:pt x="64" y="2895"/>
                  </a:lnTo>
                  <a:lnTo>
                    <a:pt x="588" y="2895"/>
                  </a:lnTo>
                  <a:lnTo>
                    <a:pt x="5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123">
              <a:extLst>
                <a:ext uri="{FF2B5EF4-FFF2-40B4-BE49-F238E27FC236}">
                  <a16:creationId xmlns:a16="http://schemas.microsoft.com/office/drawing/2014/main" id="{2CDED83C-7D13-A749-57F8-BA18A629B34B}"/>
                </a:ext>
              </a:extLst>
            </p:cNvPr>
            <p:cNvSpPr/>
            <p:nvPr/>
          </p:nvSpPr>
          <p:spPr>
            <a:xfrm>
              <a:off x="-3931221" y="-64151"/>
              <a:ext cx="69965" cy="189181"/>
            </a:xfrm>
            <a:custGeom>
              <a:avLst/>
              <a:gdLst/>
              <a:ahLst/>
              <a:cxnLst/>
              <a:rect l="l" t="t" r="r" b="b"/>
              <a:pathLst>
                <a:path w="966" h="2612" extrusionOk="0">
                  <a:moveTo>
                    <a:pt x="84" y="0"/>
                  </a:moveTo>
                  <a:lnTo>
                    <a:pt x="0" y="2611"/>
                  </a:lnTo>
                  <a:lnTo>
                    <a:pt x="965" y="2611"/>
                  </a:lnTo>
                  <a:lnTo>
                    <a:pt x="881" y="73"/>
                  </a:lnTo>
                  <a:lnTo>
                    <a:pt x="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123">
              <a:extLst>
                <a:ext uri="{FF2B5EF4-FFF2-40B4-BE49-F238E27FC236}">
                  <a16:creationId xmlns:a16="http://schemas.microsoft.com/office/drawing/2014/main" id="{4FBEB134-AD07-4685-D9D8-3F99FFB09928}"/>
                </a:ext>
              </a:extLst>
            </p:cNvPr>
            <p:cNvSpPr/>
            <p:nvPr/>
          </p:nvSpPr>
          <p:spPr>
            <a:xfrm>
              <a:off x="-3752758" y="-67193"/>
              <a:ext cx="72210" cy="192223"/>
            </a:xfrm>
            <a:custGeom>
              <a:avLst/>
              <a:gdLst/>
              <a:ahLst/>
              <a:cxnLst/>
              <a:rect l="l" t="t" r="r" b="b"/>
              <a:pathLst>
                <a:path w="997" h="2654" extrusionOk="0">
                  <a:moveTo>
                    <a:pt x="1" y="0"/>
                  </a:moveTo>
                  <a:lnTo>
                    <a:pt x="32" y="2653"/>
                  </a:lnTo>
                  <a:lnTo>
                    <a:pt x="997" y="2653"/>
                  </a:lnTo>
                  <a:lnTo>
                    <a:pt x="892" y="3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123">
              <a:extLst>
                <a:ext uri="{FF2B5EF4-FFF2-40B4-BE49-F238E27FC236}">
                  <a16:creationId xmlns:a16="http://schemas.microsoft.com/office/drawing/2014/main" id="{20F767D0-EEBF-2E85-7A32-8FCD7A0E77AB}"/>
                </a:ext>
              </a:extLst>
            </p:cNvPr>
            <p:cNvSpPr/>
            <p:nvPr/>
          </p:nvSpPr>
          <p:spPr>
            <a:xfrm>
              <a:off x="-4092228" y="8712"/>
              <a:ext cx="80539" cy="116319"/>
            </a:xfrm>
            <a:custGeom>
              <a:avLst/>
              <a:gdLst/>
              <a:ahLst/>
              <a:cxnLst/>
              <a:rect l="l" t="t" r="r" b="b"/>
              <a:pathLst>
                <a:path w="1112" h="1606" extrusionOk="0">
                  <a:moveTo>
                    <a:pt x="975" y="1"/>
                  </a:moveTo>
                  <a:cubicBezTo>
                    <a:pt x="640" y="64"/>
                    <a:pt x="315" y="158"/>
                    <a:pt x="0" y="284"/>
                  </a:cubicBezTo>
                  <a:lnTo>
                    <a:pt x="21" y="1605"/>
                  </a:lnTo>
                  <a:lnTo>
                    <a:pt x="1112" y="1605"/>
                  </a:lnTo>
                  <a:lnTo>
                    <a:pt x="975"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2" name="Google Shape;11842;p123">
              <a:extLst>
                <a:ext uri="{FF2B5EF4-FFF2-40B4-BE49-F238E27FC236}">
                  <a16:creationId xmlns:a16="http://schemas.microsoft.com/office/drawing/2014/main" id="{56769241-FF2A-B7FD-D527-F6C0BDCE5258}"/>
                </a:ext>
              </a:extLst>
            </p:cNvPr>
            <p:cNvSpPr/>
            <p:nvPr/>
          </p:nvSpPr>
          <p:spPr>
            <a:xfrm>
              <a:off x="-3673739" y="48982"/>
              <a:ext cx="52438" cy="76049"/>
            </a:xfrm>
            <a:custGeom>
              <a:avLst/>
              <a:gdLst/>
              <a:ahLst/>
              <a:cxnLst/>
              <a:rect l="l" t="t" r="r" b="b"/>
              <a:pathLst>
                <a:path w="724" h="1050" extrusionOk="0">
                  <a:moveTo>
                    <a:pt x="0" y="1"/>
                  </a:moveTo>
                  <a:lnTo>
                    <a:pt x="11" y="1049"/>
                  </a:lnTo>
                  <a:lnTo>
                    <a:pt x="724" y="1049"/>
                  </a:lnTo>
                  <a:lnTo>
                    <a:pt x="692" y="388"/>
                  </a:lnTo>
                  <a:cubicBezTo>
                    <a:pt x="462" y="242"/>
                    <a:pt x="231" y="116"/>
                    <a:pt x="0" y="1"/>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3" name="Google Shape;11843;p123">
              <a:extLst>
                <a:ext uri="{FF2B5EF4-FFF2-40B4-BE49-F238E27FC236}">
                  <a16:creationId xmlns:a16="http://schemas.microsoft.com/office/drawing/2014/main" id="{2451CE99-607E-03F3-8C92-8A9C3F3DAF2E}"/>
                </a:ext>
              </a:extLst>
            </p:cNvPr>
            <p:cNvSpPr/>
            <p:nvPr/>
          </p:nvSpPr>
          <p:spPr>
            <a:xfrm>
              <a:off x="-4003359" y="-1935"/>
              <a:ext cx="69168" cy="126965"/>
            </a:xfrm>
            <a:custGeom>
              <a:avLst/>
              <a:gdLst/>
              <a:ahLst/>
              <a:cxnLst/>
              <a:rect l="l" t="t" r="r" b="b"/>
              <a:pathLst>
                <a:path w="955" h="1753" extrusionOk="0">
                  <a:moveTo>
                    <a:pt x="954" y="1"/>
                  </a:moveTo>
                  <a:lnTo>
                    <a:pt x="954" y="1"/>
                  </a:lnTo>
                  <a:cubicBezTo>
                    <a:pt x="640" y="11"/>
                    <a:pt x="325" y="43"/>
                    <a:pt x="21" y="95"/>
                  </a:cubicBezTo>
                  <a:lnTo>
                    <a:pt x="0" y="1752"/>
                  </a:lnTo>
                  <a:lnTo>
                    <a:pt x="902" y="1752"/>
                  </a:lnTo>
                  <a:lnTo>
                    <a:pt x="954"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4" name="Google Shape;11844;p123">
              <a:extLst>
                <a:ext uri="{FF2B5EF4-FFF2-40B4-BE49-F238E27FC236}">
                  <a16:creationId xmlns:a16="http://schemas.microsoft.com/office/drawing/2014/main" id="{EA399BD2-6DE2-D8D2-CEBE-DD132905EF78}"/>
                </a:ext>
              </a:extLst>
            </p:cNvPr>
            <p:cNvSpPr/>
            <p:nvPr/>
          </p:nvSpPr>
          <p:spPr>
            <a:xfrm>
              <a:off x="-3808166" y="7191"/>
              <a:ext cx="51713" cy="117840"/>
            </a:xfrm>
            <a:custGeom>
              <a:avLst/>
              <a:gdLst/>
              <a:ahLst/>
              <a:cxnLst/>
              <a:rect l="l" t="t" r="r" b="b"/>
              <a:pathLst>
                <a:path w="714" h="1627" extrusionOk="0">
                  <a:moveTo>
                    <a:pt x="32" y="1"/>
                  </a:moveTo>
                  <a:lnTo>
                    <a:pt x="0" y="1626"/>
                  </a:lnTo>
                  <a:lnTo>
                    <a:pt x="713" y="1626"/>
                  </a:lnTo>
                  <a:lnTo>
                    <a:pt x="682" y="148"/>
                  </a:lnTo>
                  <a:cubicBezTo>
                    <a:pt x="472" y="95"/>
                    <a:pt x="252" y="43"/>
                    <a:pt x="32" y="1"/>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5" name="Google Shape;11845;p123">
              <a:extLst>
                <a:ext uri="{FF2B5EF4-FFF2-40B4-BE49-F238E27FC236}">
                  <a16:creationId xmlns:a16="http://schemas.microsoft.com/office/drawing/2014/main" id="{BE926313-7D63-5299-6FBE-B7F14EEA9BBD}"/>
                </a:ext>
              </a:extLst>
            </p:cNvPr>
            <p:cNvSpPr/>
            <p:nvPr/>
          </p:nvSpPr>
          <p:spPr>
            <a:xfrm>
              <a:off x="-3856837" y="383"/>
              <a:ext cx="41139" cy="124648"/>
            </a:xfrm>
            <a:custGeom>
              <a:avLst/>
              <a:gdLst/>
              <a:ahLst/>
              <a:cxnLst/>
              <a:rect l="l" t="t" r="r" b="b"/>
              <a:pathLst>
                <a:path w="568" h="1721" extrusionOk="0">
                  <a:moveTo>
                    <a:pt x="1" y="0"/>
                  </a:moveTo>
                  <a:lnTo>
                    <a:pt x="43" y="1720"/>
                  </a:lnTo>
                  <a:lnTo>
                    <a:pt x="567" y="1720"/>
                  </a:lnTo>
                  <a:lnTo>
                    <a:pt x="546" y="74"/>
                  </a:lnTo>
                  <a:cubicBezTo>
                    <a:pt x="368" y="42"/>
                    <a:pt x="190" y="21"/>
                    <a:pt x="1" y="0"/>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6" name="Google Shape;11846;p123">
              <a:extLst>
                <a:ext uri="{FF2B5EF4-FFF2-40B4-BE49-F238E27FC236}">
                  <a16:creationId xmlns:a16="http://schemas.microsoft.com/office/drawing/2014/main" id="{BE626AD4-DF9B-ED4A-B54E-AED09CBF4E85}"/>
                </a:ext>
              </a:extLst>
            </p:cNvPr>
            <p:cNvSpPr/>
            <p:nvPr/>
          </p:nvSpPr>
          <p:spPr>
            <a:xfrm>
              <a:off x="-3931221" y="-2225"/>
              <a:ext cx="69965" cy="127255"/>
            </a:xfrm>
            <a:custGeom>
              <a:avLst/>
              <a:gdLst/>
              <a:ahLst/>
              <a:cxnLst/>
              <a:rect l="l" t="t" r="r" b="b"/>
              <a:pathLst>
                <a:path w="966" h="1757" extrusionOk="0">
                  <a:moveTo>
                    <a:pt x="280" y="1"/>
                  </a:moveTo>
                  <a:cubicBezTo>
                    <a:pt x="204" y="1"/>
                    <a:pt x="129" y="2"/>
                    <a:pt x="53" y="5"/>
                  </a:cubicBezTo>
                  <a:lnTo>
                    <a:pt x="0" y="1756"/>
                  </a:lnTo>
                  <a:lnTo>
                    <a:pt x="965" y="1756"/>
                  </a:lnTo>
                  <a:lnTo>
                    <a:pt x="902" y="26"/>
                  </a:lnTo>
                  <a:cubicBezTo>
                    <a:pt x="695" y="11"/>
                    <a:pt x="488" y="1"/>
                    <a:pt x="280" y="1"/>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7" name="Google Shape;11847;p123">
              <a:extLst>
                <a:ext uri="{FF2B5EF4-FFF2-40B4-BE49-F238E27FC236}">
                  <a16:creationId xmlns:a16="http://schemas.microsoft.com/office/drawing/2014/main" id="{CC1D0BE1-9447-7A3E-EE85-0950C3841070}"/>
                </a:ext>
              </a:extLst>
            </p:cNvPr>
            <p:cNvSpPr/>
            <p:nvPr/>
          </p:nvSpPr>
          <p:spPr>
            <a:xfrm>
              <a:off x="-3751237" y="20156"/>
              <a:ext cx="70689" cy="104875"/>
            </a:xfrm>
            <a:custGeom>
              <a:avLst/>
              <a:gdLst/>
              <a:ahLst/>
              <a:cxnLst/>
              <a:rect l="l" t="t" r="r" b="b"/>
              <a:pathLst>
                <a:path w="976" h="1448" extrusionOk="0">
                  <a:moveTo>
                    <a:pt x="1" y="0"/>
                  </a:moveTo>
                  <a:lnTo>
                    <a:pt x="11" y="1437"/>
                  </a:lnTo>
                  <a:lnTo>
                    <a:pt x="976" y="1447"/>
                  </a:lnTo>
                  <a:lnTo>
                    <a:pt x="934" y="336"/>
                  </a:lnTo>
                  <a:cubicBezTo>
                    <a:pt x="630" y="199"/>
                    <a:pt x="315" y="94"/>
                    <a:pt x="1" y="0"/>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8" name="Google Shape;11848;p123">
              <a:extLst>
                <a:ext uri="{FF2B5EF4-FFF2-40B4-BE49-F238E27FC236}">
                  <a16:creationId xmlns:a16="http://schemas.microsoft.com/office/drawing/2014/main" id="{227BF915-9AE3-B65B-DE88-FA94AFF1B635}"/>
                </a:ext>
              </a:extLst>
            </p:cNvPr>
            <p:cNvSpPr/>
            <p:nvPr/>
          </p:nvSpPr>
          <p:spPr>
            <a:xfrm>
              <a:off x="-3993509" y="102144"/>
              <a:ext cx="42587" cy="13761"/>
            </a:xfrm>
            <a:custGeom>
              <a:avLst/>
              <a:gdLst/>
              <a:ahLst/>
              <a:cxnLst/>
              <a:rect l="l" t="t" r="r" b="b"/>
              <a:pathLst>
                <a:path w="588" h="190" extrusionOk="0">
                  <a:moveTo>
                    <a:pt x="0" y="1"/>
                  </a:moveTo>
                  <a:lnTo>
                    <a:pt x="0" y="189"/>
                  </a:lnTo>
                  <a:lnTo>
                    <a:pt x="588" y="189"/>
                  </a:lnTo>
                  <a:lnTo>
                    <a:pt x="5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9" name="Google Shape;11849;p123">
              <a:extLst>
                <a:ext uri="{FF2B5EF4-FFF2-40B4-BE49-F238E27FC236}">
                  <a16:creationId xmlns:a16="http://schemas.microsoft.com/office/drawing/2014/main" id="{16DFCC38-557C-1CB4-9470-8F8D93ABE4DA}"/>
                </a:ext>
              </a:extLst>
            </p:cNvPr>
            <p:cNvSpPr/>
            <p:nvPr/>
          </p:nvSpPr>
          <p:spPr>
            <a:xfrm>
              <a:off x="-3992785" y="78605"/>
              <a:ext cx="42660" cy="14486"/>
            </a:xfrm>
            <a:custGeom>
              <a:avLst/>
              <a:gdLst/>
              <a:ahLst/>
              <a:cxnLst/>
              <a:rect l="l" t="t" r="r" b="b"/>
              <a:pathLst>
                <a:path w="589" h="200" extrusionOk="0">
                  <a:moveTo>
                    <a:pt x="1" y="0"/>
                  </a:moveTo>
                  <a:lnTo>
                    <a:pt x="1" y="200"/>
                  </a:lnTo>
                  <a:lnTo>
                    <a:pt x="588" y="200"/>
                  </a:lnTo>
                  <a:lnTo>
                    <a:pt x="58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0" name="Google Shape;11850;p123">
              <a:extLst>
                <a:ext uri="{FF2B5EF4-FFF2-40B4-BE49-F238E27FC236}">
                  <a16:creationId xmlns:a16="http://schemas.microsoft.com/office/drawing/2014/main" id="{FB8BCBE8-AF17-5CE4-9F4B-AEBAE8A87193}"/>
                </a:ext>
              </a:extLst>
            </p:cNvPr>
            <p:cNvSpPr/>
            <p:nvPr/>
          </p:nvSpPr>
          <p:spPr>
            <a:xfrm>
              <a:off x="-3917532" y="96060"/>
              <a:ext cx="41066" cy="18324"/>
            </a:xfrm>
            <a:custGeom>
              <a:avLst/>
              <a:gdLst/>
              <a:ahLst/>
              <a:cxnLst/>
              <a:rect l="l" t="t" r="r" b="b"/>
              <a:pathLst>
                <a:path w="567" h="253" extrusionOk="0">
                  <a:moveTo>
                    <a:pt x="0" y="1"/>
                  </a:moveTo>
                  <a:lnTo>
                    <a:pt x="0" y="252"/>
                  </a:lnTo>
                  <a:lnTo>
                    <a:pt x="566" y="252"/>
                  </a:lnTo>
                  <a:lnTo>
                    <a:pt x="56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1" name="Google Shape;11851;p123">
              <a:extLst>
                <a:ext uri="{FF2B5EF4-FFF2-40B4-BE49-F238E27FC236}">
                  <a16:creationId xmlns:a16="http://schemas.microsoft.com/office/drawing/2014/main" id="{167C15A0-DB10-3A8B-3EA4-D7B7D19A5E27}"/>
                </a:ext>
              </a:extLst>
            </p:cNvPr>
            <p:cNvSpPr/>
            <p:nvPr/>
          </p:nvSpPr>
          <p:spPr>
            <a:xfrm>
              <a:off x="-3996551" y="-75594"/>
              <a:ext cx="47947" cy="12240"/>
            </a:xfrm>
            <a:custGeom>
              <a:avLst/>
              <a:gdLst/>
              <a:ahLst/>
              <a:cxnLst/>
              <a:rect l="l" t="t" r="r" b="b"/>
              <a:pathLst>
                <a:path w="662" h="169" extrusionOk="0">
                  <a:moveTo>
                    <a:pt x="0" y="1"/>
                  </a:moveTo>
                  <a:lnTo>
                    <a:pt x="0" y="169"/>
                  </a:lnTo>
                  <a:lnTo>
                    <a:pt x="661" y="169"/>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2" name="Google Shape;11852;p123">
              <a:extLst>
                <a:ext uri="{FF2B5EF4-FFF2-40B4-BE49-F238E27FC236}">
                  <a16:creationId xmlns:a16="http://schemas.microsoft.com/office/drawing/2014/main" id="{02B9AF3F-969F-AFC0-4F54-F93083ABE0EA}"/>
                </a:ext>
              </a:extLst>
            </p:cNvPr>
            <p:cNvSpPr/>
            <p:nvPr/>
          </p:nvSpPr>
          <p:spPr>
            <a:xfrm>
              <a:off x="-3840324" y="-71756"/>
              <a:ext cx="9416" cy="7170"/>
            </a:xfrm>
            <a:custGeom>
              <a:avLst/>
              <a:gdLst/>
              <a:ahLst/>
              <a:cxnLst/>
              <a:rect l="l" t="t" r="r" b="b"/>
              <a:pathLst>
                <a:path w="130" h="99" extrusionOk="0">
                  <a:moveTo>
                    <a:pt x="67" y="0"/>
                  </a:moveTo>
                  <a:cubicBezTo>
                    <a:pt x="0" y="0"/>
                    <a:pt x="65" y="98"/>
                    <a:pt x="100" y="98"/>
                  </a:cubicBezTo>
                  <a:cubicBezTo>
                    <a:pt x="109" y="98"/>
                    <a:pt x="117" y="91"/>
                    <a:pt x="119" y="74"/>
                  </a:cubicBezTo>
                  <a:cubicBezTo>
                    <a:pt x="130" y="42"/>
                    <a:pt x="98" y="11"/>
                    <a:pt x="6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3" name="Google Shape;11853;p123">
              <a:extLst>
                <a:ext uri="{FF2B5EF4-FFF2-40B4-BE49-F238E27FC236}">
                  <a16:creationId xmlns:a16="http://schemas.microsoft.com/office/drawing/2014/main" id="{3612A0D8-5ECA-B628-E962-B5A1C7A2501D}"/>
                </a:ext>
              </a:extLst>
            </p:cNvPr>
            <p:cNvSpPr/>
            <p:nvPr/>
          </p:nvSpPr>
          <p:spPr>
            <a:xfrm>
              <a:off x="-3897832" y="74042"/>
              <a:ext cx="6953" cy="9923"/>
            </a:xfrm>
            <a:custGeom>
              <a:avLst/>
              <a:gdLst/>
              <a:ahLst/>
              <a:cxnLst/>
              <a:rect l="l" t="t" r="r" b="b"/>
              <a:pathLst>
                <a:path w="96" h="137" extrusionOk="0">
                  <a:moveTo>
                    <a:pt x="53" y="1"/>
                  </a:moveTo>
                  <a:cubicBezTo>
                    <a:pt x="22" y="1"/>
                    <a:pt x="1" y="32"/>
                    <a:pt x="1" y="63"/>
                  </a:cubicBezTo>
                  <a:cubicBezTo>
                    <a:pt x="1" y="105"/>
                    <a:pt x="22" y="137"/>
                    <a:pt x="53" y="137"/>
                  </a:cubicBezTo>
                  <a:cubicBezTo>
                    <a:pt x="74" y="137"/>
                    <a:pt x="95" y="105"/>
                    <a:pt x="95" y="63"/>
                  </a:cubicBezTo>
                  <a:cubicBezTo>
                    <a:pt x="95" y="32"/>
                    <a:pt x="7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4" name="Google Shape;11854;p123">
              <a:extLst>
                <a:ext uri="{FF2B5EF4-FFF2-40B4-BE49-F238E27FC236}">
                  <a16:creationId xmlns:a16="http://schemas.microsoft.com/office/drawing/2014/main" id="{4457625E-A433-7B47-F0EB-CCA9A1B03024}"/>
                </a:ext>
              </a:extLst>
            </p:cNvPr>
            <p:cNvSpPr/>
            <p:nvPr/>
          </p:nvSpPr>
          <p:spPr>
            <a:xfrm>
              <a:off x="-3798316" y="104462"/>
              <a:ext cx="31941" cy="11444"/>
            </a:xfrm>
            <a:custGeom>
              <a:avLst/>
              <a:gdLst/>
              <a:ahLst/>
              <a:cxnLst/>
              <a:rect l="l" t="t" r="r" b="b"/>
              <a:pathLst>
                <a:path w="441" h="158" extrusionOk="0">
                  <a:moveTo>
                    <a:pt x="0" y="0"/>
                  </a:moveTo>
                  <a:lnTo>
                    <a:pt x="0" y="157"/>
                  </a:lnTo>
                  <a:lnTo>
                    <a:pt x="430" y="157"/>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5" name="Google Shape;11855;p123">
              <a:extLst>
                <a:ext uri="{FF2B5EF4-FFF2-40B4-BE49-F238E27FC236}">
                  <a16:creationId xmlns:a16="http://schemas.microsoft.com/office/drawing/2014/main" id="{8A3A6663-5FA3-959B-6747-DC45590945BC}"/>
                </a:ext>
              </a:extLst>
            </p:cNvPr>
            <p:cNvSpPr/>
            <p:nvPr/>
          </p:nvSpPr>
          <p:spPr>
            <a:xfrm>
              <a:off x="-3846915" y="92294"/>
              <a:ext cx="25857" cy="25857"/>
            </a:xfrm>
            <a:custGeom>
              <a:avLst/>
              <a:gdLst/>
              <a:ahLst/>
              <a:cxnLst/>
              <a:rect l="l" t="t" r="r" b="b"/>
              <a:pathLst>
                <a:path w="357" h="357" extrusionOk="0">
                  <a:moveTo>
                    <a:pt x="357" y="0"/>
                  </a:moveTo>
                  <a:lnTo>
                    <a:pt x="0" y="11"/>
                  </a:lnTo>
                  <a:lnTo>
                    <a:pt x="0" y="357"/>
                  </a:lnTo>
                  <a:lnTo>
                    <a:pt x="357" y="346"/>
                  </a:lnTo>
                  <a:lnTo>
                    <a:pt x="3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6" name="Google Shape;11856;p123">
              <a:extLst>
                <a:ext uri="{FF2B5EF4-FFF2-40B4-BE49-F238E27FC236}">
                  <a16:creationId xmlns:a16="http://schemas.microsoft.com/office/drawing/2014/main" id="{6C048ED4-DF69-3507-8B90-D8DB55D3F913}"/>
                </a:ext>
              </a:extLst>
            </p:cNvPr>
            <p:cNvSpPr/>
            <p:nvPr/>
          </p:nvSpPr>
          <p:spPr>
            <a:xfrm>
              <a:off x="-3737548" y="-55821"/>
              <a:ext cx="37300" cy="21294"/>
            </a:xfrm>
            <a:custGeom>
              <a:avLst/>
              <a:gdLst/>
              <a:ahLst/>
              <a:cxnLst/>
              <a:rect l="l" t="t" r="r" b="b"/>
              <a:pathLst>
                <a:path w="515" h="294" extrusionOk="0">
                  <a:moveTo>
                    <a:pt x="11" y="0"/>
                  </a:moveTo>
                  <a:lnTo>
                    <a:pt x="0" y="294"/>
                  </a:lnTo>
                  <a:lnTo>
                    <a:pt x="514" y="294"/>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7" name="Google Shape;11857;p123">
              <a:extLst>
                <a:ext uri="{FF2B5EF4-FFF2-40B4-BE49-F238E27FC236}">
                  <a16:creationId xmlns:a16="http://schemas.microsoft.com/office/drawing/2014/main" id="{B54C8B0A-E573-5033-591D-7C575DC045BB}"/>
                </a:ext>
              </a:extLst>
            </p:cNvPr>
            <p:cNvSpPr/>
            <p:nvPr/>
          </p:nvSpPr>
          <p:spPr>
            <a:xfrm>
              <a:off x="-3671494" y="-73277"/>
              <a:ext cx="30492" cy="22815"/>
            </a:xfrm>
            <a:custGeom>
              <a:avLst/>
              <a:gdLst/>
              <a:ahLst/>
              <a:cxnLst/>
              <a:rect l="l" t="t" r="r" b="b"/>
              <a:pathLst>
                <a:path w="421" h="315" extrusionOk="0">
                  <a:moveTo>
                    <a:pt x="11" y="0"/>
                  </a:moveTo>
                  <a:lnTo>
                    <a:pt x="1" y="294"/>
                  </a:lnTo>
                  <a:lnTo>
                    <a:pt x="410" y="315"/>
                  </a:lnTo>
                  <a:lnTo>
                    <a:pt x="420" y="21"/>
                  </a:lnTo>
                  <a:lnTo>
                    <a:pt x="1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8" name="Google Shape;11858;p123">
              <a:extLst>
                <a:ext uri="{FF2B5EF4-FFF2-40B4-BE49-F238E27FC236}">
                  <a16:creationId xmlns:a16="http://schemas.microsoft.com/office/drawing/2014/main" id="{695A7128-0C7C-5FE0-9CA9-7297EE0DBAD1}"/>
                </a:ext>
              </a:extLst>
            </p:cNvPr>
            <p:cNvSpPr/>
            <p:nvPr/>
          </p:nvSpPr>
          <p:spPr>
            <a:xfrm>
              <a:off x="-4077091" y="89976"/>
              <a:ext cx="36576" cy="23611"/>
            </a:xfrm>
            <a:custGeom>
              <a:avLst/>
              <a:gdLst/>
              <a:ahLst/>
              <a:cxnLst/>
              <a:rect l="l" t="t" r="r" b="b"/>
              <a:pathLst>
                <a:path w="505" h="326" extrusionOk="0">
                  <a:moveTo>
                    <a:pt x="504" y="1"/>
                  </a:moveTo>
                  <a:lnTo>
                    <a:pt x="1" y="32"/>
                  </a:lnTo>
                  <a:lnTo>
                    <a:pt x="1" y="326"/>
                  </a:lnTo>
                  <a:lnTo>
                    <a:pt x="504" y="305"/>
                  </a:lnTo>
                  <a:lnTo>
                    <a:pt x="5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9" name="Google Shape;11859;p123">
              <a:extLst>
                <a:ext uri="{FF2B5EF4-FFF2-40B4-BE49-F238E27FC236}">
                  <a16:creationId xmlns:a16="http://schemas.microsoft.com/office/drawing/2014/main" id="{38FE9B21-EEBF-1E1B-392C-EA765CBAD9F1}"/>
                </a:ext>
              </a:extLst>
            </p:cNvPr>
            <p:cNvSpPr/>
            <p:nvPr/>
          </p:nvSpPr>
          <p:spPr>
            <a:xfrm>
              <a:off x="-4087665" y="-72552"/>
              <a:ext cx="47875" cy="22090"/>
            </a:xfrm>
            <a:custGeom>
              <a:avLst/>
              <a:gdLst/>
              <a:ahLst/>
              <a:cxnLst/>
              <a:rect l="l" t="t" r="r" b="b"/>
              <a:pathLst>
                <a:path w="661" h="305" extrusionOk="0">
                  <a:moveTo>
                    <a:pt x="661" y="1"/>
                  </a:moveTo>
                  <a:lnTo>
                    <a:pt x="11" y="11"/>
                  </a:lnTo>
                  <a:lnTo>
                    <a:pt x="0" y="305"/>
                  </a:lnTo>
                  <a:lnTo>
                    <a:pt x="650" y="294"/>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0" name="Google Shape;11860;p123">
              <a:extLst>
                <a:ext uri="{FF2B5EF4-FFF2-40B4-BE49-F238E27FC236}">
                  <a16:creationId xmlns:a16="http://schemas.microsoft.com/office/drawing/2014/main" id="{3CB0360F-C3C2-AE0E-10D6-A86DD845CAB2}"/>
                </a:ext>
              </a:extLst>
            </p:cNvPr>
            <p:cNvSpPr/>
            <p:nvPr/>
          </p:nvSpPr>
          <p:spPr>
            <a:xfrm>
              <a:off x="-3742111" y="100623"/>
              <a:ext cx="49468" cy="16006"/>
            </a:xfrm>
            <a:custGeom>
              <a:avLst/>
              <a:gdLst/>
              <a:ahLst/>
              <a:cxnLst/>
              <a:rect l="l" t="t" r="r" b="b"/>
              <a:pathLst>
                <a:path w="683" h="221" extrusionOk="0">
                  <a:moveTo>
                    <a:pt x="0" y="1"/>
                  </a:moveTo>
                  <a:lnTo>
                    <a:pt x="11" y="221"/>
                  </a:lnTo>
                  <a:lnTo>
                    <a:pt x="682" y="221"/>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1" name="Google Shape;11861;p123">
              <a:extLst>
                <a:ext uri="{FF2B5EF4-FFF2-40B4-BE49-F238E27FC236}">
                  <a16:creationId xmlns:a16="http://schemas.microsoft.com/office/drawing/2014/main" id="{710086E7-E88F-E4B9-678C-5BD612F4212A}"/>
                </a:ext>
              </a:extLst>
            </p:cNvPr>
            <p:cNvSpPr/>
            <p:nvPr/>
          </p:nvSpPr>
          <p:spPr>
            <a:xfrm>
              <a:off x="-3668452" y="76360"/>
              <a:ext cx="37300" cy="43312"/>
            </a:xfrm>
            <a:custGeom>
              <a:avLst/>
              <a:gdLst/>
              <a:ahLst/>
              <a:cxnLst/>
              <a:rect l="l" t="t" r="r" b="b"/>
              <a:pathLst>
                <a:path w="515" h="598" extrusionOk="0">
                  <a:moveTo>
                    <a:pt x="1" y="0"/>
                  </a:moveTo>
                  <a:lnTo>
                    <a:pt x="11" y="598"/>
                  </a:lnTo>
                  <a:lnTo>
                    <a:pt x="514" y="598"/>
                  </a:lnTo>
                  <a:lnTo>
                    <a:pt x="50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2" name="Google Shape;11862;p123">
              <a:extLst>
                <a:ext uri="{FF2B5EF4-FFF2-40B4-BE49-F238E27FC236}">
                  <a16:creationId xmlns:a16="http://schemas.microsoft.com/office/drawing/2014/main" id="{44064732-6E3E-95C9-8D70-B5E12F883DCC}"/>
                </a:ext>
              </a:extLst>
            </p:cNvPr>
            <p:cNvSpPr/>
            <p:nvPr/>
          </p:nvSpPr>
          <p:spPr>
            <a:xfrm>
              <a:off x="-3836268" y="66437"/>
              <a:ext cx="4635" cy="19048"/>
            </a:xfrm>
            <a:custGeom>
              <a:avLst/>
              <a:gdLst/>
              <a:ahLst/>
              <a:cxnLst/>
              <a:rect l="l" t="t" r="r" b="b"/>
              <a:pathLst>
                <a:path w="64" h="263" extrusionOk="0">
                  <a:moveTo>
                    <a:pt x="0" y="1"/>
                  </a:moveTo>
                  <a:lnTo>
                    <a:pt x="0" y="263"/>
                  </a:lnTo>
                  <a:lnTo>
                    <a:pt x="63" y="263"/>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3" name="Google Shape;11863;p123">
              <a:extLst>
                <a:ext uri="{FF2B5EF4-FFF2-40B4-BE49-F238E27FC236}">
                  <a16:creationId xmlns:a16="http://schemas.microsoft.com/office/drawing/2014/main" id="{84C87DDC-71A0-8367-0348-677C695B51D8}"/>
                </a:ext>
              </a:extLst>
            </p:cNvPr>
            <p:cNvSpPr/>
            <p:nvPr/>
          </p:nvSpPr>
          <p:spPr>
            <a:xfrm>
              <a:off x="-3788900" y="-16493"/>
              <a:ext cx="11154" cy="7315"/>
            </a:xfrm>
            <a:custGeom>
              <a:avLst/>
              <a:gdLst/>
              <a:ahLst/>
              <a:cxnLst/>
              <a:rect l="l" t="t" r="r" b="b"/>
              <a:pathLst>
                <a:path w="154" h="101" extrusionOk="0">
                  <a:moveTo>
                    <a:pt x="96" y="1"/>
                  </a:moveTo>
                  <a:cubicBezTo>
                    <a:pt x="91" y="1"/>
                    <a:pt x="86" y="1"/>
                    <a:pt x="80" y="3"/>
                  </a:cubicBezTo>
                  <a:cubicBezTo>
                    <a:pt x="0" y="3"/>
                    <a:pt x="79" y="100"/>
                    <a:pt x="125" y="100"/>
                  </a:cubicBezTo>
                  <a:cubicBezTo>
                    <a:pt x="140" y="100"/>
                    <a:pt x="151" y="91"/>
                    <a:pt x="154" y="66"/>
                  </a:cubicBezTo>
                  <a:cubicBezTo>
                    <a:pt x="154" y="29"/>
                    <a:pt x="130" y="1"/>
                    <a:pt x="96"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4" name="Google Shape;11864;p123">
              <a:extLst>
                <a:ext uri="{FF2B5EF4-FFF2-40B4-BE49-F238E27FC236}">
                  <a16:creationId xmlns:a16="http://schemas.microsoft.com/office/drawing/2014/main" id="{CC58859E-11EB-3BEE-054F-D7BE5D40A151}"/>
                </a:ext>
              </a:extLst>
            </p:cNvPr>
            <p:cNvSpPr/>
            <p:nvPr/>
          </p:nvSpPr>
          <p:spPr>
            <a:xfrm>
              <a:off x="-3410246" y="-84720"/>
              <a:ext cx="65402" cy="209750"/>
            </a:xfrm>
            <a:custGeom>
              <a:avLst/>
              <a:gdLst/>
              <a:ahLst/>
              <a:cxnLst/>
              <a:rect l="l" t="t" r="r" b="b"/>
              <a:pathLst>
                <a:path w="903" h="2896" extrusionOk="0">
                  <a:moveTo>
                    <a:pt x="190" y="1"/>
                  </a:moveTo>
                  <a:lnTo>
                    <a:pt x="1" y="2895"/>
                  </a:lnTo>
                  <a:lnTo>
                    <a:pt x="871" y="2895"/>
                  </a:lnTo>
                  <a:lnTo>
                    <a:pt x="9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5" name="Google Shape;11865;p123">
              <a:extLst>
                <a:ext uri="{FF2B5EF4-FFF2-40B4-BE49-F238E27FC236}">
                  <a16:creationId xmlns:a16="http://schemas.microsoft.com/office/drawing/2014/main" id="{9CA74110-8115-9786-6B0D-D10484176E38}"/>
                </a:ext>
              </a:extLst>
            </p:cNvPr>
            <p:cNvSpPr/>
            <p:nvPr/>
          </p:nvSpPr>
          <p:spPr>
            <a:xfrm>
              <a:off x="-3473259" y="-84720"/>
              <a:ext cx="57073" cy="209750"/>
            </a:xfrm>
            <a:custGeom>
              <a:avLst/>
              <a:gdLst/>
              <a:ahLst/>
              <a:cxnLst/>
              <a:rect l="l" t="t" r="r" b="b"/>
              <a:pathLst>
                <a:path w="788" h="2896" extrusionOk="0">
                  <a:moveTo>
                    <a:pt x="1" y="1"/>
                  </a:moveTo>
                  <a:lnTo>
                    <a:pt x="74" y="2895"/>
                  </a:lnTo>
                  <a:lnTo>
                    <a:pt x="787" y="2895"/>
                  </a:lnTo>
                  <a:lnTo>
                    <a:pt x="7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6" name="Google Shape;11866;p123">
              <a:extLst>
                <a:ext uri="{FF2B5EF4-FFF2-40B4-BE49-F238E27FC236}">
                  <a16:creationId xmlns:a16="http://schemas.microsoft.com/office/drawing/2014/main" id="{D0F490FF-BD46-F73F-CFC5-9A8DD09C0180}"/>
                </a:ext>
              </a:extLst>
            </p:cNvPr>
            <p:cNvSpPr/>
            <p:nvPr/>
          </p:nvSpPr>
          <p:spPr>
            <a:xfrm>
              <a:off x="-3611451" y="-26198"/>
              <a:ext cx="41066" cy="151229"/>
            </a:xfrm>
            <a:custGeom>
              <a:avLst/>
              <a:gdLst/>
              <a:ahLst/>
              <a:cxnLst/>
              <a:rect l="l" t="t" r="r" b="b"/>
              <a:pathLst>
                <a:path w="567" h="2088" extrusionOk="0">
                  <a:moveTo>
                    <a:pt x="32" y="0"/>
                  </a:moveTo>
                  <a:lnTo>
                    <a:pt x="0" y="2087"/>
                  </a:lnTo>
                  <a:lnTo>
                    <a:pt x="566" y="2087"/>
                  </a:lnTo>
                  <a:lnTo>
                    <a:pt x="5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7" name="Google Shape;11867;p123">
              <a:extLst>
                <a:ext uri="{FF2B5EF4-FFF2-40B4-BE49-F238E27FC236}">
                  <a16:creationId xmlns:a16="http://schemas.microsoft.com/office/drawing/2014/main" id="{9290D219-F8C2-E6E2-E116-9675914C1F8E}"/>
                </a:ext>
              </a:extLst>
            </p:cNvPr>
            <p:cNvSpPr/>
            <p:nvPr/>
          </p:nvSpPr>
          <p:spPr>
            <a:xfrm>
              <a:off x="-3564373" y="-84720"/>
              <a:ext cx="33462" cy="209750"/>
            </a:xfrm>
            <a:custGeom>
              <a:avLst/>
              <a:gdLst/>
              <a:ahLst/>
              <a:cxnLst/>
              <a:rect l="l" t="t" r="r" b="b"/>
              <a:pathLst>
                <a:path w="462" h="2896" extrusionOk="0">
                  <a:moveTo>
                    <a:pt x="21" y="1"/>
                  </a:moveTo>
                  <a:lnTo>
                    <a:pt x="0" y="2895"/>
                  </a:lnTo>
                  <a:lnTo>
                    <a:pt x="409" y="2895"/>
                  </a:lnTo>
                  <a:lnTo>
                    <a:pt x="4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8" name="Google Shape;11868;p123">
              <a:extLst>
                <a:ext uri="{FF2B5EF4-FFF2-40B4-BE49-F238E27FC236}">
                  <a16:creationId xmlns:a16="http://schemas.microsoft.com/office/drawing/2014/main" id="{40CB0EA8-AB57-D9FC-176A-4EE89E710D36}"/>
                </a:ext>
              </a:extLst>
            </p:cNvPr>
            <p:cNvSpPr/>
            <p:nvPr/>
          </p:nvSpPr>
          <p:spPr>
            <a:xfrm>
              <a:off x="-3528666" y="-64151"/>
              <a:ext cx="55479" cy="189181"/>
            </a:xfrm>
            <a:custGeom>
              <a:avLst/>
              <a:gdLst/>
              <a:ahLst/>
              <a:cxnLst/>
              <a:rect l="l" t="t" r="r" b="b"/>
              <a:pathLst>
                <a:path w="766" h="2612" extrusionOk="0">
                  <a:moveTo>
                    <a:pt x="692" y="0"/>
                  </a:moveTo>
                  <a:lnTo>
                    <a:pt x="73" y="73"/>
                  </a:lnTo>
                  <a:lnTo>
                    <a:pt x="0" y="2611"/>
                  </a:lnTo>
                  <a:lnTo>
                    <a:pt x="766" y="2611"/>
                  </a:lnTo>
                  <a:lnTo>
                    <a:pt x="6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9" name="Google Shape;11869;p123">
              <a:extLst>
                <a:ext uri="{FF2B5EF4-FFF2-40B4-BE49-F238E27FC236}">
                  <a16:creationId xmlns:a16="http://schemas.microsoft.com/office/drawing/2014/main" id="{150B4722-039C-F66A-41D9-3E0D99725C6E}"/>
                </a:ext>
              </a:extLst>
            </p:cNvPr>
            <p:cNvSpPr/>
            <p:nvPr/>
          </p:nvSpPr>
          <p:spPr>
            <a:xfrm>
              <a:off x="-3410246" y="8712"/>
              <a:ext cx="63881" cy="116319"/>
            </a:xfrm>
            <a:custGeom>
              <a:avLst/>
              <a:gdLst/>
              <a:ahLst/>
              <a:cxnLst/>
              <a:rect l="l" t="t" r="r" b="b"/>
              <a:pathLst>
                <a:path w="882" h="1606" extrusionOk="0">
                  <a:moveTo>
                    <a:pt x="106" y="1"/>
                  </a:moveTo>
                  <a:lnTo>
                    <a:pt x="1" y="1605"/>
                  </a:lnTo>
                  <a:lnTo>
                    <a:pt x="871" y="1605"/>
                  </a:lnTo>
                  <a:lnTo>
                    <a:pt x="882" y="284"/>
                  </a:lnTo>
                  <a:cubicBezTo>
                    <a:pt x="641" y="158"/>
                    <a:pt x="378" y="64"/>
                    <a:pt x="106"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0" name="Google Shape;11870;p123">
              <a:extLst>
                <a:ext uri="{FF2B5EF4-FFF2-40B4-BE49-F238E27FC236}">
                  <a16:creationId xmlns:a16="http://schemas.microsoft.com/office/drawing/2014/main" id="{18E0DD96-7544-3653-9654-7A9259331C1F}"/>
                </a:ext>
              </a:extLst>
            </p:cNvPr>
            <p:cNvSpPr/>
            <p:nvPr/>
          </p:nvSpPr>
          <p:spPr>
            <a:xfrm>
              <a:off x="-3470941" y="-1935"/>
              <a:ext cx="54755" cy="126965"/>
            </a:xfrm>
            <a:custGeom>
              <a:avLst/>
              <a:gdLst/>
              <a:ahLst/>
              <a:cxnLst/>
              <a:rect l="l" t="t" r="r" b="b"/>
              <a:pathLst>
                <a:path w="756" h="1753" extrusionOk="0">
                  <a:moveTo>
                    <a:pt x="0" y="1"/>
                  </a:moveTo>
                  <a:lnTo>
                    <a:pt x="42" y="1752"/>
                  </a:lnTo>
                  <a:lnTo>
                    <a:pt x="755" y="1752"/>
                  </a:lnTo>
                  <a:lnTo>
                    <a:pt x="734" y="95"/>
                  </a:lnTo>
                  <a:cubicBezTo>
                    <a:pt x="493" y="43"/>
                    <a:pt x="241" y="11"/>
                    <a:pt x="0"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1" name="Google Shape;11871;p123">
              <a:extLst>
                <a:ext uri="{FF2B5EF4-FFF2-40B4-BE49-F238E27FC236}">
                  <a16:creationId xmlns:a16="http://schemas.microsoft.com/office/drawing/2014/main" id="{C2951B95-AF06-E70A-6B48-B911612BCF05}"/>
                </a:ext>
              </a:extLst>
            </p:cNvPr>
            <p:cNvSpPr/>
            <p:nvPr/>
          </p:nvSpPr>
          <p:spPr>
            <a:xfrm>
              <a:off x="-3611451" y="7191"/>
              <a:ext cx="41791" cy="117840"/>
            </a:xfrm>
            <a:custGeom>
              <a:avLst/>
              <a:gdLst/>
              <a:ahLst/>
              <a:cxnLst/>
              <a:rect l="l" t="t" r="r" b="b"/>
              <a:pathLst>
                <a:path w="577" h="1627" extrusionOk="0">
                  <a:moveTo>
                    <a:pt x="545" y="1"/>
                  </a:moveTo>
                  <a:cubicBezTo>
                    <a:pt x="367" y="43"/>
                    <a:pt x="199" y="95"/>
                    <a:pt x="21" y="148"/>
                  </a:cubicBezTo>
                  <a:lnTo>
                    <a:pt x="0" y="1626"/>
                  </a:lnTo>
                  <a:lnTo>
                    <a:pt x="577" y="1626"/>
                  </a:lnTo>
                  <a:lnTo>
                    <a:pt x="545"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2" name="Google Shape;11872;p123">
              <a:extLst>
                <a:ext uri="{FF2B5EF4-FFF2-40B4-BE49-F238E27FC236}">
                  <a16:creationId xmlns:a16="http://schemas.microsoft.com/office/drawing/2014/main" id="{39DA79BF-E857-9058-BD23-EE0E06BB0E3B}"/>
                </a:ext>
              </a:extLst>
            </p:cNvPr>
            <p:cNvSpPr/>
            <p:nvPr/>
          </p:nvSpPr>
          <p:spPr>
            <a:xfrm>
              <a:off x="-3564373" y="383"/>
              <a:ext cx="31941" cy="124648"/>
            </a:xfrm>
            <a:custGeom>
              <a:avLst/>
              <a:gdLst/>
              <a:ahLst/>
              <a:cxnLst/>
              <a:rect l="l" t="t" r="r" b="b"/>
              <a:pathLst>
                <a:path w="441" h="1721" extrusionOk="0">
                  <a:moveTo>
                    <a:pt x="441" y="0"/>
                  </a:moveTo>
                  <a:cubicBezTo>
                    <a:pt x="294" y="21"/>
                    <a:pt x="147" y="42"/>
                    <a:pt x="11" y="74"/>
                  </a:cubicBezTo>
                  <a:lnTo>
                    <a:pt x="0" y="1720"/>
                  </a:lnTo>
                  <a:lnTo>
                    <a:pt x="409" y="1720"/>
                  </a:lnTo>
                  <a:lnTo>
                    <a:pt x="441"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3" name="Google Shape;11873;p123">
              <a:extLst>
                <a:ext uri="{FF2B5EF4-FFF2-40B4-BE49-F238E27FC236}">
                  <a16:creationId xmlns:a16="http://schemas.microsoft.com/office/drawing/2014/main" id="{031BF132-A473-C53E-0628-C0E58AFE203E}"/>
                </a:ext>
              </a:extLst>
            </p:cNvPr>
            <p:cNvSpPr/>
            <p:nvPr/>
          </p:nvSpPr>
          <p:spPr>
            <a:xfrm>
              <a:off x="-3528666" y="-2225"/>
              <a:ext cx="55479" cy="127255"/>
            </a:xfrm>
            <a:custGeom>
              <a:avLst/>
              <a:gdLst/>
              <a:ahLst/>
              <a:cxnLst/>
              <a:rect l="l" t="t" r="r" b="b"/>
              <a:pathLst>
                <a:path w="766" h="1757" extrusionOk="0">
                  <a:moveTo>
                    <a:pt x="536" y="1"/>
                  </a:moveTo>
                  <a:cubicBezTo>
                    <a:pt x="375" y="1"/>
                    <a:pt x="214" y="11"/>
                    <a:pt x="52" y="26"/>
                  </a:cubicBezTo>
                  <a:lnTo>
                    <a:pt x="0" y="1756"/>
                  </a:lnTo>
                  <a:lnTo>
                    <a:pt x="766" y="1756"/>
                  </a:lnTo>
                  <a:lnTo>
                    <a:pt x="713" y="5"/>
                  </a:lnTo>
                  <a:cubicBezTo>
                    <a:pt x="654" y="2"/>
                    <a:pt x="595" y="1"/>
                    <a:pt x="536"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4" name="Google Shape;11874;p123">
              <a:extLst>
                <a:ext uri="{FF2B5EF4-FFF2-40B4-BE49-F238E27FC236}">
                  <a16:creationId xmlns:a16="http://schemas.microsoft.com/office/drawing/2014/main" id="{9538EC04-5A1E-F254-6579-868A678543F7}"/>
                </a:ext>
              </a:extLst>
            </p:cNvPr>
            <p:cNvSpPr/>
            <p:nvPr/>
          </p:nvSpPr>
          <p:spPr>
            <a:xfrm>
              <a:off x="-3458049" y="102144"/>
              <a:ext cx="34258" cy="13761"/>
            </a:xfrm>
            <a:custGeom>
              <a:avLst/>
              <a:gdLst/>
              <a:ahLst/>
              <a:cxnLst/>
              <a:rect l="l" t="t" r="r" b="b"/>
              <a:pathLst>
                <a:path w="473" h="190" extrusionOk="0">
                  <a:moveTo>
                    <a:pt x="0" y="1"/>
                  </a:moveTo>
                  <a:lnTo>
                    <a:pt x="0" y="189"/>
                  </a:lnTo>
                  <a:lnTo>
                    <a:pt x="47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5" name="Google Shape;11875;p123">
              <a:extLst>
                <a:ext uri="{FF2B5EF4-FFF2-40B4-BE49-F238E27FC236}">
                  <a16:creationId xmlns:a16="http://schemas.microsoft.com/office/drawing/2014/main" id="{FFA2793A-0843-D768-3CC0-549742AE9674}"/>
                </a:ext>
              </a:extLst>
            </p:cNvPr>
            <p:cNvSpPr/>
            <p:nvPr/>
          </p:nvSpPr>
          <p:spPr>
            <a:xfrm>
              <a:off x="-3458845" y="78605"/>
              <a:ext cx="34258" cy="14486"/>
            </a:xfrm>
            <a:custGeom>
              <a:avLst/>
              <a:gdLst/>
              <a:ahLst/>
              <a:cxnLst/>
              <a:rect l="l" t="t" r="r" b="b"/>
              <a:pathLst>
                <a:path w="473" h="200" extrusionOk="0">
                  <a:moveTo>
                    <a:pt x="1" y="0"/>
                  </a:moveTo>
                  <a:lnTo>
                    <a:pt x="11" y="200"/>
                  </a:lnTo>
                  <a:lnTo>
                    <a:pt x="473" y="200"/>
                  </a:lnTo>
                  <a:lnTo>
                    <a:pt x="46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6" name="Google Shape;11876;p123">
              <a:extLst>
                <a:ext uri="{FF2B5EF4-FFF2-40B4-BE49-F238E27FC236}">
                  <a16:creationId xmlns:a16="http://schemas.microsoft.com/office/drawing/2014/main" id="{330610E4-C3D0-282C-AD03-7975FA7749C6}"/>
                </a:ext>
              </a:extLst>
            </p:cNvPr>
            <p:cNvSpPr/>
            <p:nvPr/>
          </p:nvSpPr>
          <p:spPr>
            <a:xfrm>
              <a:off x="-3516571" y="96060"/>
              <a:ext cx="32013" cy="18324"/>
            </a:xfrm>
            <a:custGeom>
              <a:avLst/>
              <a:gdLst/>
              <a:ahLst/>
              <a:cxnLst/>
              <a:rect l="l" t="t" r="r" b="b"/>
              <a:pathLst>
                <a:path w="442" h="253" extrusionOk="0">
                  <a:moveTo>
                    <a:pt x="1" y="1"/>
                  </a:moveTo>
                  <a:lnTo>
                    <a:pt x="1" y="252"/>
                  </a:lnTo>
                  <a:lnTo>
                    <a:pt x="441" y="252"/>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7" name="Google Shape;11877;p123">
              <a:extLst>
                <a:ext uri="{FF2B5EF4-FFF2-40B4-BE49-F238E27FC236}">
                  <a16:creationId xmlns:a16="http://schemas.microsoft.com/office/drawing/2014/main" id="{3BE1832A-819A-BABA-B5DF-FDDF1FE57CA8}"/>
                </a:ext>
              </a:extLst>
            </p:cNvPr>
            <p:cNvSpPr/>
            <p:nvPr/>
          </p:nvSpPr>
          <p:spPr>
            <a:xfrm>
              <a:off x="-3459570" y="-75594"/>
              <a:ext cx="38024" cy="12240"/>
            </a:xfrm>
            <a:custGeom>
              <a:avLst/>
              <a:gdLst/>
              <a:ahLst/>
              <a:cxnLst/>
              <a:rect l="l" t="t" r="r" b="b"/>
              <a:pathLst>
                <a:path w="525" h="169" extrusionOk="0">
                  <a:moveTo>
                    <a:pt x="0" y="1"/>
                  </a:moveTo>
                  <a:lnTo>
                    <a:pt x="0" y="169"/>
                  </a:lnTo>
                  <a:lnTo>
                    <a:pt x="525" y="169"/>
                  </a:lnTo>
                  <a:lnTo>
                    <a:pt x="52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8" name="Google Shape;11878;p123">
              <a:extLst>
                <a:ext uri="{FF2B5EF4-FFF2-40B4-BE49-F238E27FC236}">
                  <a16:creationId xmlns:a16="http://schemas.microsoft.com/office/drawing/2014/main" id="{1D2D41A6-81C0-9843-24C6-619AC3AC2030}"/>
                </a:ext>
              </a:extLst>
            </p:cNvPr>
            <p:cNvSpPr/>
            <p:nvPr/>
          </p:nvSpPr>
          <p:spPr>
            <a:xfrm>
              <a:off x="-3552278" y="-71756"/>
              <a:ext cx="6156" cy="9923"/>
            </a:xfrm>
            <a:custGeom>
              <a:avLst/>
              <a:gdLst/>
              <a:ahLst/>
              <a:cxnLst/>
              <a:rect l="l" t="t" r="r" b="b"/>
              <a:pathLst>
                <a:path w="85" h="137" extrusionOk="0">
                  <a:moveTo>
                    <a:pt x="43" y="0"/>
                  </a:moveTo>
                  <a:cubicBezTo>
                    <a:pt x="22" y="0"/>
                    <a:pt x="1" y="32"/>
                    <a:pt x="1" y="74"/>
                  </a:cubicBezTo>
                  <a:cubicBezTo>
                    <a:pt x="1" y="116"/>
                    <a:pt x="22" y="136"/>
                    <a:pt x="43" y="136"/>
                  </a:cubicBezTo>
                  <a:cubicBezTo>
                    <a:pt x="74" y="136"/>
                    <a:pt x="85" y="116"/>
                    <a:pt x="85" y="74"/>
                  </a:cubicBezTo>
                  <a:cubicBezTo>
                    <a:pt x="85" y="32"/>
                    <a:pt x="64" y="0"/>
                    <a:pt x="4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9" name="Google Shape;11879;p123">
              <a:extLst>
                <a:ext uri="{FF2B5EF4-FFF2-40B4-BE49-F238E27FC236}">
                  <a16:creationId xmlns:a16="http://schemas.microsoft.com/office/drawing/2014/main" id="{7F797F7C-4C50-6C5B-671A-5881E72FB5E7}"/>
                </a:ext>
              </a:extLst>
            </p:cNvPr>
            <p:cNvSpPr/>
            <p:nvPr/>
          </p:nvSpPr>
          <p:spPr>
            <a:xfrm>
              <a:off x="-3505127" y="74042"/>
              <a:ext cx="5360" cy="9923"/>
            </a:xfrm>
            <a:custGeom>
              <a:avLst/>
              <a:gdLst/>
              <a:ahLst/>
              <a:cxnLst/>
              <a:rect l="l" t="t" r="r" b="b"/>
              <a:pathLst>
                <a:path w="74" h="137" extrusionOk="0">
                  <a:moveTo>
                    <a:pt x="32" y="1"/>
                  </a:moveTo>
                  <a:cubicBezTo>
                    <a:pt x="11" y="1"/>
                    <a:pt x="0" y="32"/>
                    <a:pt x="0" y="63"/>
                  </a:cubicBezTo>
                  <a:cubicBezTo>
                    <a:pt x="0" y="105"/>
                    <a:pt x="11" y="137"/>
                    <a:pt x="32" y="137"/>
                  </a:cubicBezTo>
                  <a:cubicBezTo>
                    <a:pt x="53" y="137"/>
                    <a:pt x="74" y="105"/>
                    <a:pt x="74" y="63"/>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0" name="Google Shape;11880;p123">
              <a:extLst>
                <a:ext uri="{FF2B5EF4-FFF2-40B4-BE49-F238E27FC236}">
                  <a16:creationId xmlns:a16="http://schemas.microsoft.com/office/drawing/2014/main" id="{FF519C95-BF9E-2F6C-E5D5-9299310F2E5F}"/>
                </a:ext>
              </a:extLst>
            </p:cNvPr>
            <p:cNvSpPr/>
            <p:nvPr/>
          </p:nvSpPr>
          <p:spPr>
            <a:xfrm>
              <a:off x="-3603122" y="104462"/>
              <a:ext cx="25132" cy="11444"/>
            </a:xfrm>
            <a:custGeom>
              <a:avLst/>
              <a:gdLst/>
              <a:ahLst/>
              <a:cxnLst/>
              <a:rect l="l" t="t" r="r" b="b"/>
              <a:pathLst>
                <a:path w="347" h="158" extrusionOk="0">
                  <a:moveTo>
                    <a:pt x="0" y="0"/>
                  </a:moveTo>
                  <a:lnTo>
                    <a:pt x="0" y="157"/>
                  </a:lnTo>
                  <a:lnTo>
                    <a:pt x="346" y="157"/>
                  </a:lnTo>
                  <a:lnTo>
                    <a:pt x="3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1" name="Google Shape;11881;p123">
              <a:extLst>
                <a:ext uri="{FF2B5EF4-FFF2-40B4-BE49-F238E27FC236}">
                  <a16:creationId xmlns:a16="http://schemas.microsoft.com/office/drawing/2014/main" id="{AEC41F89-20F4-4512-F0A2-78AE1F162558}"/>
                </a:ext>
              </a:extLst>
            </p:cNvPr>
            <p:cNvSpPr/>
            <p:nvPr/>
          </p:nvSpPr>
          <p:spPr>
            <a:xfrm>
              <a:off x="-3560607" y="92294"/>
              <a:ext cx="20569" cy="25857"/>
            </a:xfrm>
            <a:custGeom>
              <a:avLst/>
              <a:gdLst/>
              <a:ahLst/>
              <a:cxnLst/>
              <a:rect l="l" t="t" r="r" b="b"/>
              <a:pathLst>
                <a:path w="284" h="357" extrusionOk="0">
                  <a:moveTo>
                    <a:pt x="1" y="0"/>
                  </a:moveTo>
                  <a:lnTo>
                    <a:pt x="11" y="346"/>
                  </a:lnTo>
                  <a:lnTo>
                    <a:pt x="284" y="357"/>
                  </a:lnTo>
                  <a:lnTo>
                    <a:pt x="284" y="1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2" name="Google Shape;11882;p123">
              <a:extLst>
                <a:ext uri="{FF2B5EF4-FFF2-40B4-BE49-F238E27FC236}">
                  <a16:creationId xmlns:a16="http://schemas.microsoft.com/office/drawing/2014/main" id="{B5BE3775-4B18-3066-DB56-18A6ADC3BA38}"/>
                </a:ext>
              </a:extLst>
            </p:cNvPr>
            <p:cNvSpPr/>
            <p:nvPr/>
          </p:nvSpPr>
          <p:spPr>
            <a:xfrm>
              <a:off x="-3387431" y="89976"/>
              <a:ext cx="28899" cy="23611"/>
            </a:xfrm>
            <a:custGeom>
              <a:avLst/>
              <a:gdLst/>
              <a:ahLst/>
              <a:cxnLst/>
              <a:rect l="l" t="t" r="r" b="b"/>
              <a:pathLst>
                <a:path w="399" h="326" extrusionOk="0">
                  <a:moveTo>
                    <a:pt x="1" y="1"/>
                  </a:moveTo>
                  <a:lnTo>
                    <a:pt x="1" y="305"/>
                  </a:lnTo>
                  <a:lnTo>
                    <a:pt x="399" y="326"/>
                  </a:lnTo>
                  <a:lnTo>
                    <a:pt x="399" y="3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3" name="Google Shape;11883;p123">
              <a:extLst>
                <a:ext uri="{FF2B5EF4-FFF2-40B4-BE49-F238E27FC236}">
                  <a16:creationId xmlns:a16="http://schemas.microsoft.com/office/drawing/2014/main" id="{F96700D3-59D8-9FAA-209A-EB9355956B74}"/>
                </a:ext>
              </a:extLst>
            </p:cNvPr>
            <p:cNvSpPr/>
            <p:nvPr/>
          </p:nvSpPr>
          <p:spPr>
            <a:xfrm>
              <a:off x="-3387431" y="-72552"/>
              <a:ext cx="37300" cy="22090"/>
            </a:xfrm>
            <a:custGeom>
              <a:avLst/>
              <a:gdLst/>
              <a:ahLst/>
              <a:cxnLst/>
              <a:rect l="l" t="t" r="r" b="b"/>
              <a:pathLst>
                <a:path w="515" h="305" extrusionOk="0">
                  <a:moveTo>
                    <a:pt x="1" y="1"/>
                  </a:moveTo>
                  <a:lnTo>
                    <a:pt x="1" y="294"/>
                  </a:lnTo>
                  <a:lnTo>
                    <a:pt x="514" y="305"/>
                  </a:lnTo>
                  <a:lnTo>
                    <a:pt x="514" y="11"/>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4" name="Google Shape;11884;p123">
              <a:extLst>
                <a:ext uri="{FF2B5EF4-FFF2-40B4-BE49-F238E27FC236}">
                  <a16:creationId xmlns:a16="http://schemas.microsoft.com/office/drawing/2014/main" id="{0D271B65-44D3-17E7-0CEC-28265FB32B4D}"/>
                </a:ext>
              </a:extLst>
            </p:cNvPr>
            <p:cNvSpPr/>
            <p:nvPr/>
          </p:nvSpPr>
          <p:spPr>
            <a:xfrm>
              <a:off x="-3551481" y="66437"/>
              <a:ext cx="3114" cy="19048"/>
            </a:xfrm>
            <a:custGeom>
              <a:avLst/>
              <a:gdLst/>
              <a:ahLst/>
              <a:cxnLst/>
              <a:rect l="l" t="t" r="r" b="b"/>
              <a:pathLst>
                <a:path w="43" h="263" extrusionOk="0">
                  <a:moveTo>
                    <a:pt x="0" y="1"/>
                  </a:moveTo>
                  <a:lnTo>
                    <a:pt x="0" y="263"/>
                  </a:lnTo>
                  <a:lnTo>
                    <a:pt x="42" y="263"/>
                  </a:lnTo>
                  <a:lnTo>
                    <a:pt x="4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5" name="Google Shape;11885;p123">
              <a:extLst>
                <a:ext uri="{FF2B5EF4-FFF2-40B4-BE49-F238E27FC236}">
                  <a16:creationId xmlns:a16="http://schemas.microsoft.com/office/drawing/2014/main" id="{219804EC-5417-6EAF-027A-F28094D40579}"/>
                </a:ext>
              </a:extLst>
            </p:cNvPr>
            <p:cNvSpPr/>
            <p:nvPr/>
          </p:nvSpPr>
          <p:spPr>
            <a:xfrm>
              <a:off x="-3594793" y="-16348"/>
              <a:ext cx="8474" cy="9923"/>
            </a:xfrm>
            <a:custGeom>
              <a:avLst/>
              <a:gdLst/>
              <a:ahLst/>
              <a:cxnLst/>
              <a:rect l="l" t="t" r="r" b="b"/>
              <a:pathLst>
                <a:path w="117" h="137" extrusionOk="0">
                  <a:moveTo>
                    <a:pt x="64" y="1"/>
                  </a:moveTo>
                  <a:cubicBezTo>
                    <a:pt x="32" y="1"/>
                    <a:pt x="1" y="32"/>
                    <a:pt x="11" y="64"/>
                  </a:cubicBezTo>
                  <a:cubicBezTo>
                    <a:pt x="1" y="95"/>
                    <a:pt x="32" y="127"/>
                    <a:pt x="64" y="137"/>
                  </a:cubicBezTo>
                  <a:cubicBezTo>
                    <a:pt x="95" y="137"/>
                    <a:pt x="116" y="106"/>
                    <a:pt x="116" y="64"/>
                  </a:cubicBezTo>
                  <a:cubicBezTo>
                    <a:pt x="116" y="3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6" name="Google Shape;11886;p123">
              <a:extLst>
                <a:ext uri="{FF2B5EF4-FFF2-40B4-BE49-F238E27FC236}">
                  <a16:creationId xmlns:a16="http://schemas.microsoft.com/office/drawing/2014/main" id="{89124285-02A0-1362-00ED-095AE3CBCA5A}"/>
                </a:ext>
              </a:extLst>
            </p:cNvPr>
            <p:cNvSpPr/>
            <p:nvPr/>
          </p:nvSpPr>
          <p:spPr>
            <a:xfrm>
              <a:off x="-5095574" y="-84720"/>
              <a:ext cx="82857" cy="209750"/>
            </a:xfrm>
            <a:custGeom>
              <a:avLst/>
              <a:gdLst/>
              <a:ahLst/>
              <a:cxnLst/>
              <a:rect l="l" t="t" r="r" b="b"/>
              <a:pathLst>
                <a:path w="1144" h="2896" extrusionOk="0">
                  <a:moveTo>
                    <a:pt x="1" y="1"/>
                  </a:moveTo>
                  <a:lnTo>
                    <a:pt x="43" y="2895"/>
                  </a:lnTo>
                  <a:lnTo>
                    <a:pt x="1144" y="2895"/>
                  </a:lnTo>
                  <a:lnTo>
                    <a:pt x="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7" name="Google Shape;11887;p123">
              <a:extLst>
                <a:ext uri="{FF2B5EF4-FFF2-40B4-BE49-F238E27FC236}">
                  <a16:creationId xmlns:a16="http://schemas.microsoft.com/office/drawing/2014/main" id="{02B1603F-82C4-A298-D787-7F42660E0F06}"/>
                </a:ext>
              </a:extLst>
            </p:cNvPr>
            <p:cNvSpPr/>
            <p:nvPr/>
          </p:nvSpPr>
          <p:spPr>
            <a:xfrm>
              <a:off x="-4677085" y="-84720"/>
              <a:ext cx="54755" cy="209750"/>
            </a:xfrm>
            <a:custGeom>
              <a:avLst/>
              <a:gdLst/>
              <a:ahLst/>
              <a:cxnLst/>
              <a:rect l="l" t="t" r="r" b="b"/>
              <a:pathLst>
                <a:path w="756" h="2896" extrusionOk="0">
                  <a:moveTo>
                    <a:pt x="1" y="1"/>
                  </a:moveTo>
                  <a:lnTo>
                    <a:pt x="32" y="2895"/>
                  </a:lnTo>
                  <a:lnTo>
                    <a:pt x="756" y="2895"/>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8" name="Google Shape;11888;p123">
              <a:extLst>
                <a:ext uri="{FF2B5EF4-FFF2-40B4-BE49-F238E27FC236}">
                  <a16:creationId xmlns:a16="http://schemas.microsoft.com/office/drawing/2014/main" id="{E3EA517D-C607-2102-E8B9-C8CA42352505}"/>
                </a:ext>
              </a:extLst>
            </p:cNvPr>
            <p:cNvSpPr/>
            <p:nvPr/>
          </p:nvSpPr>
          <p:spPr>
            <a:xfrm>
              <a:off x="-5004387" y="-84720"/>
              <a:ext cx="71414" cy="209750"/>
            </a:xfrm>
            <a:custGeom>
              <a:avLst/>
              <a:gdLst/>
              <a:ahLst/>
              <a:cxnLst/>
              <a:rect l="l" t="t" r="r" b="b"/>
              <a:pathLst>
                <a:path w="986" h="2896" extrusionOk="0">
                  <a:moveTo>
                    <a:pt x="32" y="1"/>
                  </a:moveTo>
                  <a:lnTo>
                    <a:pt x="0" y="2895"/>
                  </a:lnTo>
                  <a:lnTo>
                    <a:pt x="902" y="2895"/>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9" name="Google Shape;11889;p123">
              <a:extLst>
                <a:ext uri="{FF2B5EF4-FFF2-40B4-BE49-F238E27FC236}">
                  <a16:creationId xmlns:a16="http://schemas.microsoft.com/office/drawing/2014/main" id="{7D672A7D-BD29-27F8-E009-094126679F6E}"/>
                </a:ext>
              </a:extLst>
            </p:cNvPr>
            <p:cNvSpPr/>
            <p:nvPr/>
          </p:nvSpPr>
          <p:spPr>
            <a:xfrm>
              <a:off x="-4809990" y="-26198"/>
              <a:ext cx="52510" cy="151229"/>
            </a:xfrm>
            <a:custGeom>
              <a:avLst/>
              <a:gdLst/>
              <a:ahLst/>
              <a:cxnLst/>
              <a:rect l="l" t="t" r="r" b="b"/>
              <a:pathLst>
                <a:path w="725" h="2088" extrusionOk="0">
                  <a:moveTo>
                    <a:pt x="43" y="0"/>
                  </a:moveTo>
                  <a:lnTo>
                    <a:pt x="1" y="2087"/>
                  </a:lnTo>
                  <a:lnTo>
                    <a:pt x="724" y="2087"/>
                  </a:lnTo>
                  <a:lnTo>
                    <a:pt x="6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0" name="Google Shape;11890;p123">
              <a:extLst>
                <a:ext uri="{FF2B5EF4-FFF2-40B4-BE49-F238E27FC236}">
                  <a16:creationId xmlns:a16="http://schemas.microsoft.com/office/drawing/2014/main" id="{3C58F0EC-C2DD-6EEE-BFFC-D18B7067CE5C}"/>
                </a:ext>
              </a:extLst>
            </p:cNvPr>
            <p:cNvSpPr/>
            <p:nvPr/>
          </p:nvSpPr>
          <p:spPr>
            <a:xfrm>
              <a:off x="-4859314" y="-84720"/>
              <a:ext cx="41791" cy="209750"/>
            </a:xfrm>
            <a:custGeom>
              <a:avLst/>
              <a:gdLst/>
              <a:ahLst/>
              <a:cxnLst/>
              <a:rect l="l" t="t" r="r" b="b"/>
              <a:pathLst>
                <a:path w="577" h="2896" extrusionOk="0">
                  <a:moveTo>
                    <a:pt x="0" y="1"/>
                  </a:moveTo>
                  <a:lnTo>
                    <a:pt x="63" y="2895"/>
                  </a:lnTo>
                  <a:lnTo>
                    <a:pt x="577" y="2895"/>
                  </a:lnTo>
                  <a:lnTo>
                    <a:pt x="5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1" name="Google Shape;11891;p123">
              <a:extLst>
                <a:ext uri="{FF2B5EF4-FFF2-40B4-BE49-F238E27FC236}">
                  <a16:creationId xmlns:a16="http://schemas.microsoft.com/office/drawing/2014/main" id="{DC58BCD2-4803-3217-D2E7-0575529E2874}"/>
                </a:ext>
              </a:extLst>
            </p:cNvPr>
            <p:cNvSpPr/>
            <p:nvPr/>
          </p:nvSpPr>
          <p:spPr>
            <a:xfrm>
              <a:off x="-4932249" y="-64151"/>
              <a:ext cx="69168" cy="189181"/>
            </a:xfrm>
            <a:custGeom>
              <a:avLst/>
              <a:gdLst/>
              <a:ahLst/>
              <a:cxnLst/>
              <a:rect l="l" t="t" r="r" b="b"/>
              <a:pathLst>
                <a:path w="955" h="2612" extrusionOk="0">
                  <a:moveTo>
                    <a:pt x="84" y="0"/>
                  </a:moveTo>
                  <a:lnTo>
                    <a:pt x="0" y="2611"/>
                  </a:lnTo>
                  <a:lnTo>
                    <a:pt x="955" y="2611"/>
                  </a:lnTo>
                  <a:lnTo>
                    <a:pt x="871" y="73"/>
                  </a:lnTo>
                  <a:lnTo>
                    <a:pt x="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2" name="Google Shape;11892;p123">
              <a:extLst>
                <a:ext uri="{FF2B5EF4-FFF2-40B4-BE49-F238E27FC236}">
                  <a16:creationId xmlns:a16="http://schemas.microsoft.com/office/drawing/2014/main" id="{E687A556-E33A-E2E0-27D2-1BD4EDF41408}"/>
                </a:ext>
              </a:extLst>
            </p:cNvPr>
            <p:cNvSpPr/>
            <p:nvPr/>
          </p:nvSpPr>
          <p:spPr>
            <a:xfrm>
              <a:off x="-4753786" y="-67193"/>
              <a:ext cx="71486" cy="192223"/>
            </a:xfrm>
            <a:custGeom>
              <a:avLst/>
              <a:gdLst/>
              <a:ahLst/>
              <a:cxnLst/>
              <a:rect l="l" t="t" r="r" b="b"/>
              <a:pathLst>
                <a:path w="987" h="2654" extrusionOk="0">
                  <a:moveTo>
                    <a:pt x="1" y="0"/>
                  </a:moveTo>
                  <a:lnTo>
                    <a:pt x="32" y="2653"/>
                  </a:lnTo>
                  <a:lnTo>
                    <a:pt x="986" y="2653"/>
                  </a:lnTo>
                  <a:lnTo>
                    <a:pt x="881"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3" name="Google Shape;11893;p123">
              <a:extLst>
                <a:ext uri="{FF2B5EF4-FFF2-40B4-BE49-F238E27FC236}">
                  <a16:creationId xmlns:a16="http://schemas.microsoft.com/office/drawing/2014/main" id="{16CFB075-4428-535C-BE9C-E09C1105C948}"/>
                </a:ext>
              </a:extLst>
            </p:cNvPr>
            <p:cNvSpPr/>
            <p:nvPr/>
          </p:nvSpPr>
          <p:spPr>
            <a:xfrm>
              <a:off x="-5094053" y="8712"/>
              <a:ext cx="81336" cy="116319"/>
            </a:xfrm>
            <a:custGeom>
              <a:avLst/>
              <a:gdLst/>
              <a:ahLst/>
              <a:cxnLst/>
              <a:rect l="l" t="t" r="r" b="b"/>
              <a:pathLst>
                <a:path w="1123" h="1606" extrusionOk="0">
                  <a:moveTo>
                    <a:pt x="986" y="1"/>
                  </a:moveTo>
                  <a:cubicBezTo>
                    <a:pt x="651" y="64"/>
                    <a:pt x="326" y="158"/>
                    <a:pt x="1" y="284"/>
                  </a:cubicBezTo>
                  <a:lnTo>
                    <a:pt x="22" y="1605"/>
                  </a:lnTo>
                  <a:lnTo>
                    <a:pt x="1123" y="1605"/>
                  </a:lnTo>
                  <a:lnTo>
                    <a:pt x="986"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4" name="Google Shape;11894;p123">
              <a:extLst>
                <a:ext uri="{FF2B5EF4-FFF2-40B4-BE49-F238E27FC236}">
                  <a16:creationId xmlns:a16="http://schemas.microsoft.com/office/drawing/2014/main" id="{7E173698-3398-10B1-2683-211037191E96}"/>
                </a:ext>
              </a:extLst>
            </p:cNvPr>
            <p:cNvSpPr/>
            <p:nvPr/>
          </p:nvSpPr>
          <p:spPr>
            <a:xfrm>
              <a:off x="-4675564" y="48982"/>
              <a:ext cx="53234" cy="76049"/>
            </a:xfrm>
            <a:custGeom>
              <a:avLst/>
              <a:gdLst/>
              <a:ahLst/>
              <a:cxnLst/>
              <a:rect l="l" t="t" r="r" b="b"/>
              <a:pathLst>
                <a:path w="735" h="1050" extrusionOk="0">
                  <a:moveTo>
                    <a:pt x="1" y="1"/>
                  </a:moveTo>
                  <a:lnTo>
                    <a:pt x="11" y="1049"/>
                  </a:lnTo>
                  <a:lnTo>
                    <a:pt x="735" y="1049"/>
                  </a:lnTo>
                  <a:lnTo>
                    <a:pt x="693" y="388"/>
                  </a:lnTo>
                  <a:cubicBezTo>
                    <a:pt x="473" y="242"/>
                    <a:pt x="242" y="116"/>
                    <a:pt x="1"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5" name="Google Shape;11895;p123">
              <a:extLst>
                <a:ext uri="{FF2B5EF4-FFF2-40B4-BE49-F238E27FC236}">
                  <a16:creationId xmlns:a16="http://schemas.microsoft.com/office/drawing/2014/main" id="{561D3AB5-4AC3-F42C-301D-6029CCF2625B}"/>
                </a:ext>
              </a:extLst>
            </p:cNvPr>
            <p:cNvSpPr/>
            <p:nvPr/>
          </p:nvSpPr>
          <p:spPr>
            <a:xfrm>
              <a:off x="-5004387" y="-1935"/>
              <a:ext cx="69168" cy="126965"/>
            </a:xfrm>
            <a:custGeom>
              <a:avLst/>
              <a:gdLst/>
              <a:ahLst/>
              <a:cxnLst/>
              <a:rect l="l" t="t" r="r" b="b"/>
              <a:pathLst>
                <a:path w="955" h="1753" extrusionOk="0">
                  <a:moveTo>
                    <a:pt x="954" y="1"/>
                  </a:moveTo>
                  <a:cubicBezTo>
                    <a:pt x="640" y="11"/>
                    <a:pt x="325" y="43"/>
                    <a:pt x="21" y="95"/>
                  </a:cubicBezTo>
                  <a:lnTo>
                    <a:pt x="0" y="1752"/>
                  </a:lnTo>
                  <a:lnTo>
                    <a:pt x="902" y="1752"/>
                  </a:lnTo>
                  <a:lnTo>
                    <a:pt x="954"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6" name="Google Shape;11896;p123">
              <a:extLst>
                <a:ext uri="{FF2B5EF4-FFF2-40B4-BE49-F238E27FC236}">
                  <a16:creationId xmlns:a16="http://schemas.microsoft.com/office/drawing/2014/main" id="{3C9C33D7-A041-2A94-845F-5AA6C4E70D45}"/>
                </a:ext>
              </a:extLst>
            </p:cNvPr>
            <p:cNvSpPr/>
            <p:nvPr/>
          </p:nvSpPr>
          <p:spPr>
            <a:xfrm>
              <a:off x="-4809990" y="7191"/>
              <a:ext cx="52510" cy="117840"/>
            </a:xfrm>
            <a:custGeom>
              <a:avLst/>
              <a:gdLst/>
              <a:ahLst/>
              <a:cxnLst/>
              <a:rect l="l" t="t" r="r" b="b"/>
              <a:pathLst>
                <a:path w="725" h="1627" extrusionOk="0">
                  <a:moveTo>
                    <a:pt x="43" y="1"/>
                  </a:moveTo>
                  <a:lnTo>
                    <a:pt x="1" y="1626"/>
                  </a:lnTo>
                  <a:lnTo>
                    <a:pt x="724" y="1626"/>
                  </a:lnTo>
                  <a:lnTo>
                    <a:pt x="693" y="148"/>
                  </a:lnTo>
                  <a:cubicBezTo>
                    <a:pt x="483" y="95"/>
                    <a:pt x="263" y="43"/>
                    <a:pt x="43"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7" name="Google Shape;11897;p123">
              <a:extLst>
                <a:ext uri="{FF2B5EF4-FFF2-40B4-BE49-F238E27FC236}">
                  <a16:creationId xmlns:a16="http://schemas.microsoft.com/office/drawing/2014/main" id="{E1DB62FD-E0AC-2703-F93B-DD7FD7ECCDD1}"/>
                </a:ext>
              </a:extLst>
            </p:cNvPr>
            <p:cNvSpPr/>
            <p:nvPr/>
          </p:nvSpPr>
          <p:spPr>
            <a:xfrm>
              <a:off x="-4857865" y="383"/>
              <a:ext cx="40342" cy="124648"/>
            </a:xfrm>
            <a:custGeom>
              <a:avLst/>
              <a:gdLst/>
              <a:ahLst/>
              <a:cxnLst/>
              <a:rect l="l" t="t" r="r" b="b"/>
              <a:pathLst>
                <a:path w="557" h="1721" extrusionOk="0">
                  <a:moveTo>
                    <a:pt x="1" y="0"/>
                  </a:moveTo>
                  <a:lnTo>
                    <a:pt x="43" y="1720"/>
                  </a:lnTo>
                  <a:lnTo>
                    <a:pt x="557" y="1720"/>
                  </a:lnTo>
                  <a:lnTo>
                    <a:pt x="546" y="74"/>
                  </a:lnTo>
                  <a:cubicBezTo>
                    <a:pt x="368" y="42"/>
                    <a:pt x="190" y="21"/>
                    <a:pt x="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8" name="Google Shape;11898;p123">
              <a:extLst>
                <a:ext uri="{FF2B5EF4-FFF2-40B4-BE49-F238E27FC236}">
                  <a16:creationId xmlns:a16="http://schemas.microsoft.com/office/drawing/2014/main" id="{360A1C0E-4C42-8E40-94E8-4A26140A6D70}"/>
                </a:ext>
              </a:extLst>
            </p:cNvPr>
            <p:cNvSpPr/>
            <p:nvPr/>
          </p:nvSpPr>
          <p:spPr>
            <a:xfrm>
              <a:off x="-4933045" y="-2225"/>
              <a:ext cx="69965" cy="127255"/>
            </a:xfrm>
            <a:custGeom>
              <a:avLst/>
              <a:gdLst/>
              <a:ahLst/>
              <a:cxnLst/>
              <a:rect l="l" t="t" r="r" b="b"/>
              <a:pathLst>
                <a:path w="966" h="1757" extrusionOk="0">
                  <a:moveTo>
                    <a:pt x="291" y="1"/>
                  </a:moveTo>
                  <a:cubicBezTo>
                    <a:pt x="215" y="1"/>
                    <a:pt x="140" y="2"/>
                    <a:pt x="64" y="5"/>
                  </a:cubicBezTo>
                  <a:lnTo>
                    <a:pt x="1" y="1756"/>
                  </a:lnTo>
                  <a:lnTo>
                    <a:pt x="966" y="1756"/>
                  </a:lnTo>
                  <a:lnTo>
                    <a:pt x="913" y="26"/>
                  </a:lnTo>
                  <a:cubicBezTo>
                    <a:pt x="706" y="11"/>
                    <a:pt x="499" y="1"/>
                    <a:pt x="291"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9" name="Google Shape;11899;p123">
              <a:extLst>
                <a:ext uri="{FF2B5EF4-FFF2-40B4-BE49-F238E27FC236}">
                  <a16:creationId xmlns:a16="http://schemas.microsoft.com/office/drawing/2014/main" id="{1FC4428E-EEC6-BB3B-BFE2-41BC884FF125}"/>
                </a:ext>
              </a:extLst>
            </p:cNvPr>
            <p:cNvSpPr/>
            <p:nvPr/>
          </p:nvSpPr>
          <p:spPr>
            <a:xfrm>
              <a:off x="-4752989" y="20156"/>
              <a:ext cx="70689" cy="104875"/>
            </a:xfrm>
            <a:custGeom>
              <a:avLst/>
              <a:gdLst/>
              <a:ahLst/>
              <a:cxnLst/>
              <a:rect l="l" t="t" r="r" b="b"/>
              <a:pathLst>
                <a:path w="976" h="1448" extrusionOk="0">
                  <a:moveTo>
                    <a:pt x="0" y="0"/>
                  </a:moveTo>
                  <a:lnTo>
                    <a:pt x="21" y="1437"/>
                  </a:lnTo>
                  <a:lnTo>
                    <a:pt x="975" y="1447"/>
                  </a:lnTo>
                  <a:lnTo>
                    <a:pt x="933" y="336"/>
                  </a:lnTo>
                  <a:cubicBezTo>
                    <a:pt x="629" y="199"/>
                    <a:pt x="325" y="94"/>
                    <a:pt x="0"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0" name="Google Shape;11900;p123">
              <a:extLst>
                <a:ext uri="{FF2B5EF4-FFF2-40B4-BE49-F238E27FC236}">
                  <a16:creationId xmlns:a16="http://schemas.microsoft.com/office/drawing/2014/main" id="{D532DF50-EA8A-58BB-81C7-965D4B9E7110}"/>
                </a:ext>
              </a:extLst>
            </p:cNvPr>
            <p:cNvSpPr/>
            <p:nvPr/>
          </p:nvSpPr>
          <p:spPr>
            <a:xfrm>
              <a:off x="-4995333" y="102144"/>
              <a:ext cx="43384" cy="13761"/>
            </a:xfrm>
            <a:custGeom>
              <a:avLst/>
              <a:gdLst/>
              <a:ahLst/>
              <a:cxnLst/>
              <a:rect l="l" t="t" r="r" b="b"/>
              <a:pathLst>
                <a:path w="599" h="190" extrusionOk="0">
                  <a:moveTo>
                    <a:pt x="11" y="1"/>
                  </a:moveTo>
                  <a:lnTo>
                    <a:pt x="1" y="189"/>
                  </a:lnTo>
                  <a:lnTo>
                    <a:pt x="599" y="189"/>
                  </a:lnTo>
                  <a:lnTo>
                    <a:pt x="5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1" name="Google Shape;11901;p123">
              <a:extLst>
                <a:ext uri="{FF2B5EF4-FFF2-40B4-BE49-F238E27FC236}">
                  <a16:creationId xmlns:a16="http://schemas.microsoft.com/office/drawing/2014/main" id="{89871C66-51FB-E9C7-92CB-15A917B138EA}"/>
                </a:ext>
              </a:extLst>
            </p:cNvPr>
            <p:cNvSpPr/>
            <p:nvPr/>
          </p:nvSpPr>
          <p:spPr>
            <a:xfrm>
              <a:off x="-4994537" y="78605"/>
              <a:ext cx="43384" cy="14486"/>
            </a:xfrm>
            <a:custGeom>
              <a:avLst/>
              <a:gdLst/>
              <a:ahLst/>
              <a:cxnLst/>
              <a:rect l="l" t="t" r="r" b="b"/>
              <a:pathLst>
                <a:path w="599" h="200" extrusionOk="0">
                  <a:moveTo>
                    <a:pt x="11" y="0"/>
                  </a:moveTo>
                  <a:lnTo>
                    <a:pt x="0" y="200"/>
                  </a:lnTo>
                  <a:lnTo>
                    <a:pt x="588" y="200"/>
                  </a:lnTo>
                  <a:lnTo>
                    <a:pt x="59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2" name="Google Shape;11902;p123">
              <a:extLst>
                <a:ext uri="{FF2B5EF4-FFF2-40B4-BE49-F238E27FC236}">
                  <a16:creationId xmlns:a16="http://schemas.microsoft.com/office/drawing/2014/main" id="{D652EA55-249F-D3F7-504D-809DE46BD40E}"/>
                </a:ext>
              </a:extLst>
            </p:cNvPr>
            <p:cNvSpPr/>
            <p:nvPr/>
          </p:nvSpPr>
          <p:spPr>
            <a:xfrm>
              <a:off x="-4918560" y="96060"/>
              <a:ext cx="41066" cy="18324"/>
            </a:xfrm>
            <a:custGeom>
              <a:avLst/>
              <a:gdLst/>
              <a:ahLst/>
              <a:cxnLst/>
              <a:rect l="l" t="t" r="r" b="b"/>
              <a:pathLst>
                <a:path w="567" h="253" extrusionOk="0">
                  <a:moveTo>
                    <a:pt x="0" y="1"/>
                  </a:moveTo>
                  <a:lnTo>
                    <a:pt x="0" y="252"/>
                  </a:lnTo>
                  <a:lnTo>
                    <a:pt x="566" y="252"/>
                  </a:lnTo>
                  <a:lnTo>
                    <a:pt x="56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3" name="Google Shape;11903;p123">
              <a:extLst>
                <a:ext uri="{FF2B5EF4-FFF2-40B4-BE49-F238E27FC236}">
                  <a16:creationId xmlns:a16="http://schemas.microsoft.com/office/drawing/2014/main" id="{5ECBDD81-D778-07BB-7F74-0E5741B03450}"/>
                </a:ext>
              </a:extLst>
            </p:cNvPr>
            <p:cNvSpPr/>
            <p:nvPr/>
          </p:nvSpPr>
          <p:spPr>
            <a:xfrm>
              <a:off x="-4998303" y="-75594"/>
              <a:ext cx="47875" cy="12240"/>
            </a:xfrm>
            <a:custGeom>
              <a:avLst/>
              <a:gdLst/>
              <a:ahLst/>
              <a:cxnLst/>
              <a:rect l="l" t="t" r="r" b="b"/>
              <a:pathLst>
                <a:path w="661" h="169" extrusionOk="0">
                  <a:moveTo>
                    <a:pt x="0" y="1"/>
                  </a:moveTo>
                  <a:lnTo>
                    <a:pt x="0" y="169"/>
                  </a:lnTo>
                  <a:lnTo>
                    <a:pt x="661" y="169"/>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4" name="Google Shape;11904;p123">
              <a:extLst>
                <a:ext uri="{FF2B5EF4-FFF2-40B4-BE49-F238E27FC236}">
                  <a16:creationId xmlns:a16="http://schemas.microsoft.com/office/drawing/2014/main" id="{63313482-4ED0-0B32-483B-B3E307D83DA4}"/>
                </a:ext>
              </a:extLst>
            </p:cNvPr>
            <p:cNvSpPr/>
            <p:nvPr/>
          </p:nvSpPr>
          <p:spPr>
            <a:xfrm>
              <a:off x="-4841931" y="-71756"/>
              <a:ext cx="9271" cy="7170"/>
            </a:xfrm>
            <a:custGeom>
              <a:avLst/>
              <a:gdLst/>
              <a:ahLst/>
              <a:cxnLst/>
              <a:rect l="l" t="t" r="r" b="b"/>
              <a:pathLst>
                <a:path w="128" h="99" extrusionOk="0">
                  <a:moveTo>
                    <a:pt x="75" y="0"/>
                  </a:moveTo>
                  <a:cubicBezTo>
                    <a:pt x="0" y="0"/>
                    <a:pt x="63" y="98"/>
                    <a:pt x="103" y="98"/>
                  </a:cubicBezTo>
                  <a:cubicBezTo>
                    <a:pt x="114" y="98"/>
                    <a:pt x="123" y="91"/>
                    <a:pt x="127" y="74"/>
                  </a:cubicBezTo>
                  <a:cubicBezTo>
                    <a:pt x="127" y="42"/>
                    <a:pt x="106" y="11"/>
                    <a:pt x="7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5" name="Google Shape;11905;p123">
              <a:extLst>
                <a:ext uri="{FF2B5EF4-FFF2-40B4-BE49-F238E27FC236}">
                  <a16:creationId xmlns:a16="http://schemas.microsoft.com/office/drawing/2014/main" id="{4BAF1100-6EB0-9764-8DD0-76693E0EFB8E}"/>
                </a:ext>
              </a:extLst>
            </p:cNvPr>
            <p:cNvSpPr/>
            <p:nvPr/>
          </p:nvSpPr>
          <p:spPr>
            <a:xfrm>
              <a:off x="-4898859" y="74042"/>
              <a:ext cx="7677" cy="9923"/>
            </a:xfrm>
            <a:custGeom>
              <a:avLst/>
              <a:gdLst/>
              <a:ahLst/>
              <a:cxnLst/>
              <a:rect l="l" t="t" r="r" b="b"/>
              <a:pathLst>
                <a:path w="106" h="137" extrusionOk="0">
                  <a:moveTo>
                    <a:pt x="53" y="1"/>
                  </a:moveTo>
                  <a:cubicBezTo>
                    <a:pt x="22" y="1"/>
                    <a:pt x="1" y="32"/>
                    <a:pt x="1" y="63"/>
                  </a:cubicBezTo>
                  <a:cubicBezTo>
                    <a:pt x="1" y="105"/>
                    <a:pt x="22" y="137"/>
                    <a:pt x="53" y="137"/>
                  </a:cubicBezTo>
                  <a:cubicBezTo>
                    <a:pt x="85" y="137"/>
                    <a:pt x="106" y="105"/>
                    <a:pt x="106" y="63"/>
                  </a:cubicBezTo>
                  <a:cubicBezTo>
                    <a:pt x="106" y="32"/>
                    <a:pt x="7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6" name="Google Shape;11906;p123">
              <a:extLst>
                <a:ext uri="{FF2B5EF4-FFF2-40B4-BE49-F238E27FC236}">
                  <a16:creationId xmlns:a16="http://schemas.microsoft.com/office/drawing/2014/main" id="{114248FD-8797-D334-F296-48DD1E14A14F}"/>
                </a:ext>
              </a:extLst>
            </p:cNvPr>
            <p:cNvSpPr/>
            <p:nvPr/>
          </p:nvSpPr>
          <p:spPr>
            <a:xfrm>
              <a:off x="-4800140" y="104462"/>
              <a:ext cx="32013" cy="11444"/>
            </a:xfrm>
            <a:custGeom>
              <a:avLst/>
              <a:gdLst/>
              <a:ahLst/>
              <a:cxnLst/>
              <a:rect l="l" t="t" r="r" b="b"/>
              <a:pathLst>
                <a:path w="442" h="158" extrusionOk="0">
                  <a:moveTo>
                    <a:pt x="11" y="0"/>
                  </a:moveTo>
                  <a:lnTo>
                    <a:pt x="1" y="157"/>
                  </a:lnTo>
                  <a:lnTo>
                    <a:pt x="441" y="157"/>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7" name="Google Shape;11907;p123">
              <a:extLst>
                <a:ext uri="{FF2B5EF4-FFF2-40B4-BE49-F238E27FC236}">
                  <a16:creationId xmlns:a16="http://schemas.microsoft.com/office/drawing/2014/main" id="{7124FD6D-D804-8997-DE03-6EA58D31104D}"/>
                </a:ext>
              </a:extLst>
            </p:cNvPr>
            <p:cNvSpPr/>
            <p:nvPr/>
          </p:nvSpPr>
          <p:spPr>
            <a:xfrm>
              <a:off x="-4847942" y="92294"/>
              <a:ext cx="25132" cy="25857"/>
            </a:xfrm>
            <a:custGeom>
              <a:avLst/>
              <a:gdLst/>
              <a:ahLst/>
              <a:cxnLst/>
              <a:rect l="l" t="t" r="r" b="b"/>
              <a:pathLst>
                <a:path w="347" h="357" extrusionOk="0">
                  <a:moveTo>
                    <a:pt x="346" y="0"/>
                  </a:moveTo>
                  <a:lnTo>
                    <a:pt x="0" y="11"/>
                  </a:lnTo>
                  <a:lnTo>
                    <a:pt x="0" y="357"/>
                  </a:lnTo>
                  <a:lnTo>
                    <a:pt x="346" y="346"/>
                  </a:lnTo>
                  <a:lnTo>
                    <a:pt x="3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8" name="Google Shape;11908;p123">
              <a:extLst>
                <a:ext uri="{FF2B5EF4-FFF2-40B4-BE49-F238E27FC236}">
                  <a16:creationId xmlns:a16="http://schemas.microsoft.com/office/drawing/2014/main" id="{13B03B58-D26F-60A6-C5F8-B4E19F31DF1B}"/>
                </a:ext>
              </a:extLst>
            </p:cNvPr>
            <p:cNvSpPr/>
            <p:nvPr/>
          </p:nvSpPr>
          <p:spPr>
            <a:xfrm>
              <a:off x="-4738576" y="-55821"/>
              <a:ext cx="37300" cy="21294"/>
            </a:xfrm>
            <a:custGeom>
              <a:avLst/>
              <a:gdLst/>
              <a:ahLst/>
              <a:cxnLst/>
              <a:rect l="l" t="t" r="r" b="b"/>
              <a:pathLst>
                <a:path w="515" h="294" extrusionOk="0">
                  <a:moveTo>
                    <a:pt x="11" y="0"/>
                  </a:moveTo>
                  <a:lnTo>
                    <a:pt x="0" y="294"/>
                  </a:lnTo>
                  <a:lnTo>
                    <a:pt x="514" y="294"/>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9" name="Google Shape;11909;p123">
              <a:extLst>
                <a:ext uri="{FF2B5EF4-FFF2-40B4-BE49-F238E27FC236}">
                  <a16:creationId xmlns:a16="http://schemas.microsoft.com/office/drawing/2014/main" id="{B1150637-2683-E57E-A8B1-24299A8C7669}"/>
                </a:ext>
              </a:extLst>
            </p:cNvPr>
            <p:cNvSpPr/>
            <p:nvPr/>
          </p:nvSpPr>
          <p:spPr>
            <a:xfrm>
              <a:off x="-4672522" y="-73277"/>
              <a:ext cx="29695" cy="22815"/>
            </a:xfrm>
            <a:custGeom>
              <a:avLst/>
              <a:gdLst/>
              <a:ahLst/>
              <a:cxnLst/>
              <a:rect l="l" t="t" r="r" b="b"/>
              <a:pathLst>
                <a:path w="410" h="315" extrusionOk="0">
                  <a:moveTo>
                    <a:pt x="1" y="0"/>
                  </a:moveTo>
                  <a:lnTo>
                    <a:pt x="1" y="294"/>
                  </a:lnTo>
                  <a:lnTo>
                    <a:pt x="410" y="315"/>
                  </a:lnTo>
                  <a:lnTo>
                    <a:pt x="410"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0" name="Google Shape;11910;p123">
              <a:extLst>
                <a:ext uri="{FF2B5EF4-FFF2-40B4-BE49-F238E27FC236}">
                  <a16:creationId xmlns:a16="http://schemas.microsoft.com/office/drawing/2014/main" id="{64FFC21D-0A65-FB25-B418-17CF4C395F77}"/>
                </a:ext>
              </a:extLst>
            </p:cNvPr>
            <p:cNvSpPr/>
            <p:nvPr/>
          </p:nvSpPr>
          <p:spPr>
            <a:xfrm>
              <a:off x="-5078843" y="89976"/>
              <a:ext cx="37300" cy="23611"/>
            </a:xfrm>
            <a:custGeom>
              <a:avLst/>
              <a:gdLst/>
              <a:ahLst/>
              <a:cxnLst/>
              <a:rect l="l" t="t" r="r" b="b"/>
              <a:pathLst>
                <a:path w="515" h="326" extrusionOk="0">
                  <a:moveTo>
                    <a:pt x="514" y="1"/>
                  </a:moveTo>
                  <a:lnTo>
                    <a:pt x="11" y="32"/>
                  </a:lnTo>
                  <a:lnTo>
                    <a:pt x="0" y="326"/>
                  </a:lnTo>
                  <a:lnTo>
                    <a:pt x="504" y="305"/>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1" name="Google Shape;11911;p123">
              <a:extLst>
                <a:ext uri="{FF2B5EF4-FFF2-40B4-BE49-F238E27FC236}">
                  <a16:creationId xmlns:a16="http://schemas.microsoft.com/office/drawing/2014/main" id="{3907C8F0-78B0-240B-B2A9-A3EA4637D125}"/>
                </a:ext>
              </a:extLst>
            </p:cNvPr>
            <p:cNvSpPr/>
            <p:nvPr/>
          </p:nvSpPr>
          <p:spPr>
            <a:xfrm>
              <a:off x="-5088693" y="-72552"/>
              <a:ext cx="47150" cy="22090"/>
            </a:xfrm>
            <a:custGeom>
              <a:avLst/>
              <a:gdLst/>
              <a:ahLst/>
              <a:cxnLst/>
              <a:rect l="l" t="t" r="r" b="b"/>
              <a:pathLst>
                <a:path w="651" h="305" extrusionOk="0">
                  <a:moveTo>
                    <a:pt x="650" y="1"/>
                  </a:moveTo>
                  <a:lnTo>
                    <a:pt x="0" y="11"/>
                  </a:lnTo>
                  <a:lnTo>
                    <a:pt x="0" y="305"/>
                  </a:lnTo>
                  <a:lnTo>
                    <a:pt x="650" y="294"/>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2" name="Google Shape;11912;p123">
              <a:extLst>
                <a:ext uri="{FF2B5EF4-FFF2-40B4-BE49-F238E27FC236}">
                  <a16:creationId xmlns:a16="http://schemas.microsoft.com/office/drawing/2014/main" id="{31AB1B8D-DCCD-43D6-FAE3-1493E5116772}"/>
                </a:ext>
              </a:extLst>
            </p:cNvPr>
            <p:cNvSpPr/>
            <p:nvPr/>
          </p:nvSpPr>
          <p:spPr>
            <a:xfrm>
              <a:off x="-4743936" y="100623"/>
              <a:ext cx="49468" cy="16006"/>
            </a:xfrm>
            <a:custGeom>
              <a:avLst/>
              <a:gdLst/>
              <a:ahLst/>
              <a:cxnLst/>
              <a:rect l="l" t="t" r="r" b="b"/>
              <a:pathLst>
                <a:path w="683" h="221" extrusionOk="0">
                  <a:moveTo>
                    <a:pt x="1" y="1"/>
                  </a:moveTo>
                  <a:lnTo>
                    <a:pt x="11" y="221"/>
                  </a:lnTo>
                  <a:lnTo>
                    <a:pt x="683" y="221"/>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3" name="Google Shape;11913;p123">
              <a:extLst>
                <a:ext uri="{FF2B5EF4-FFF2-40B4-BE49-F238E27FC236}">
                  <a16:creationId xmlns:a16="http://schemas.microsoft.com/office/drawing/2014/main" id="{20899B91-13BD-D1DA-01AC-AE45BE0A74A7}"/>
                </a:ext>
              </a:extLst>
            </p:cNvPr>
            <p:cNvSpPr/>
            <p:nvPr/>
          </p:nvSpPr>
          <p:spPr>
            <a:xfrm>
              <a:off x="-4670204" y="76360"/>
              <a:ext cx="37228" cy="43312"/>
            </a:xfrm>
            <a:custGeom>
              <a:avLst/>
              <a:gdLst/>
              <a:ahLst/>
              <a:cxnLst/>
              <a:rect l="l" t="t" r="r" b="b"/>
              <a:pathLst>
                <a:path w="514" h="598" extrusionOk="0">
                  <a:moveTo>
                    <a:pt x="0" y="0"/>
                  </a:moveTo>
                  <a:lnTo>
                    <a:pt x="11" y="598"/>
                  </a:lnTo>
                  <a:lnTo>
                    <a:pt x="514" y="598"/>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4" name="Google Shape;11914;p123">
              <a:extLst>
                <a:ext uri="{FF2B5EF4-FFF2-40B4-BE49-F238E27FC236}">
                  <a16:creationId xmlns:a16="http://schemas.microsoft.com/office/drawing/2014/main" id="{2A9C2730-40F1-CEEB-207B-01DEF0ACFCA4}"/>
                </a:ext>
              </a:extLst>
            </p:cNvPr>
            <p:cNvSpPr/>
            <p:nvPr/>
          </p:nvSpPr>
          <p:spPr>
            <a:xfrm>
              <a:off x="-4837295" y="66437"/>
              <a:ext cx="3839" cy="19048"/>
            </a:xfrm>
            <a:custGeom>
              <a:avLst/>
              <a:gdLst/>
              <a:ahLst/>
              <a:cxnLst/>
              <a:rect l="l" t="t" r="r" b="b"/>
              <a:pathLst>
                <a:path w="53" h="263" extrusionOk="0">
                  <a:moveTo>
                    <a:pt x="0" y="1"/>
                  </a:moveTo>
                  <a:lnTo>
                    <a:pt x="0" y="263"/>
                  </a:lnTo>
                  <a:lnTo>
                    <a:pt x="53" y="263"/>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5" name="Google Shape;11915;p123">
              <a:extLst>
                <a:ext uri="{FF2B5EF4-FFF2-40B4-BE49-F238E27FC236}">
                  <a16:creationId xmlns:a16="http://schemas.microsoft.com/office/drawing/2014/main" id="{A40E196C-FD3F-300F-56E1-EED96EA15C00}"/>
                </a:ext>
              </a:extLst>
            </p:cNvPr>
            <p:cNvSpPr/>
            <p:nvPr/>
          </p:nvSpPr>
          <p:spPr>
            <a:xfrm>
              <a:off x="-4791014" y="-16348"/>
              <a:ext cx="11516" cy="9923"/>
            </a:xfrm>
            <a:custGeom>
              <a:avLst/>
              <a:gdLst/>
              <a:ahLst/>
              <a:cxnLst/>
              <a:rect l="l" t="t" r="r" b="b"/>
              <a:pathLst>
                <a:path w="159" h="137" extrusionOk="0">
                  <a:moveTo>
                    <a:pt x="95" y="1"/>
                  </a:moveTo>
                  <a:cubicBezTo>
                    <a:pt x="1" y="1"/>
                    <a:pt x="1" y="137"/>
                    <a:pt x="95" y="137"/>
                  </a:cubicBezTo>
                  <a:cubicBezTo>
                    <a:pt x="127" y="137"/>
                    <a:pt x="158" y="106"/>
                    <a:pt x="158" y="64"/>
                  </a:cubicBezTo>
                  <a:cubicBezTo>
                    <a:pt x="158" y="32"/>
                    <a:pt x="127" y="1"/>
                    <a:pt x="95"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6" name="Google Shape;11916;p123">
              <a:extLst>
                <a:ext uri="{FF2B5EF4-FFF2-40B4-BE49-F238E27FC236}">
                  <a16:creationId xmlns:a16="http://schemas.microsoft.com/office/drawing/2014/main" id="{317CD504-D215-B914-F5B2-8B4FE024B000}"/>
                </a:ext>
              </a:extLst>
            </p:cNvPr>
            <p:cNvSpPr/>
            <p:nvPr/>
          </p:nvSpPr>
          <p:spPr>
            <a:xfrm>
              <a:off x="-4446184" y="-104421"/>
              <a:ext cx="64605" cy="229450"/>
            </a:xfrm>
            <a:custGeom>
              <a:avLst/>
              <a:gdLst/>
              <a:ahLst/>
              <a:cxnLst/>
              <a:rect l="l" t="t" r="r" b="b"/>
              <a:pathLst>
                <a:path w="892" h="3168" extrusionOk="0">
                  <a:moveTo>
                    <a:pt x="1" y="0"/>
                  </a:moveTo>
                  <a:lnTo>
                    <a:pt x="32" y="3167"/>
                  </a:lnTo>
                  <a:lnTo>
                    <a:pt x="892" y="3167"/>
                  </a:lnTo>
                  <a:lnTo>
                    <a:pt x="703"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7" name="Google Shape;11917;p123">
              <a:extLst>
                <a:ext uri="{FF2B5EF4-FFF2-40B4-BE49-F238E27FC236}">
                  <a16:creationId xmlns:a16="http://schemas.microsoft.com/office/drawing/2014/main" id="{AA96C176-CCD1-561C-9E69-1DCF143D7B14}"/>
                </a:ext>
              </a:extLst>
            </p:cNvPr>
            <p:cNvSpPr/>
            <p:nvPr/>
          </p:nvSpPr>
          <p:spPr>
            <a:xfrm>
              <a:off x="-4617042" y="-40612"/>
              <a:ext cx="69893" cy="165642"/>
            </a:xfrm>
            <a:custGeom>
              <a:avLst/>
              <a:gdLst/>
              <a:ahLst/>
              <a:cxnLst/>
              <a:rect l="l" t="t" r="r" b="b"/>
              <a:pathLst>
                <a:path w="965" h="2287" extrusionOk="0">
                  <a:moveTo>
                    <a:pt x="0" y="0"/>
                  </a:moveTo>
                  <a:lnTo>
                    <a:pt x="105" y="2286"/>
                  </a:lnTo>
                  <a:lnTo>
                    <a:pt x="965" y="2286"/>
                  </a:lnTo>
                  <a:lnTo>
                    <a:pt x="912"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8" name="Google Shape;11918;p123">
              <a:extLst>
                <a:ext uri="{FF2B5EF4-FFF2-40B4-BE49-F238E27FC236}">
                  <a16:creationId xmlns:a16="http://schemas.microsoft.com/office/drawing/2014/main" id="{9E645139-68D7-3699-59C2-95E9DBDAD7E3}"/>
                </a:ext>
              </a:extLst>
            </p:cNvPr>
            <p:cNvSpPr/>
            <p:nvPr/>
          </p:nvSpPr>
          <p:spPr>
            <a:xfrm>
              <a:off x="-4374770" y="-104421"/>
              <a:ext cx="98791" cy="229450"/>
            </a:xfrm>
            <a:custGeom>
              <a:avLst/>
              <a:gdLst/>
              <a:ahLst/>
              <a:cxnLst/>
              <a:rect l="l" t="t" r="r" b="b"/>
              <a:pathLst>
                <a:path w="1364" h="3168" extrusionOk="0">
                  <a:moveTo>
                    <a:pt x="0" y="0"/>
                  </a:moveTo>
                  <a:lnTo>
                    <a:pt x="53" y="3167"/>
                  </a:lnTo>
                  <a:lnTo>
                    <a:pt x="1364" y="3167"/>
                  </a:lnTo>
                  <a:lnTo>
                    <a:pt x="1080"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9" name="Google Shape;11919;p123">
              <a:extLst>
                <a:ext uri="{FF2B5EF4-FFF2-40B4-BE49-F238E27FC236}">
                  <a16:creationId xmlns:a16="http://schemas.microsoft.com/office/drawing/2014/main" id="{EB470868-8040-1C72-10AC-8D4E80551EC6}"/>
                </a:ext>
              </a:extLst>
            </p:cNvPr>
            <p:cNvSpPr/>
            <p:nvPr/>
          </p:nvSpPr>
          <p:spPr>
            <a:xfrm>
              <a:off x="-4271488" y="-104421"/>
              <a:ext cx="85899" cy="229450"/>
            </a:xfrm>
            <a:custGeom>
              <a:avLst/>
              <a:gdLst/>
              <a:ahLst/>
              <a:cxnLst/>
              <a:rect l="l" t="t" r="r" b="b"/>
              <a:pathLst>
                <a:path w="1186" h="3168" extrusionOk="0">
                  <a:moveTo>
                    <a:pt x="42" y="0"/>
                  </a:moveTo>
                  <a:lnTo>
                    <a:pt x="0" y="3167"/>
                  </a:lnTo>
                  <a:lnTo>
                    <a:pt x="1070" y="3167"/>
                  </a:lnTo>
                  <a:lnTo>
                    <a:pt x="1185"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0" name="Google Shape;11920;p123">
              <a:extLst>
                <a:ext uri="{FF2B5EF4-FFF2-40B4-BE49-F238E27FC236}">
                  <a16:creationId xmlns:a16="http://schemas.microsoft.com/office/drawing/2014/main" id="{D837BB66-4C98-8E6D-D228-4C766FBFD75B}"/>
                </a:ext>
              </a:extLst>
            </p:cNvPr>
            <p:cNvSpPr/>
            <p:nvPr/>
          </p:nvSpPr>
          <p:spPr>
            <a:xfrm>
              <a:off x="-4183415" y="-81678"/>
              <a:ext cx="82857" cy="206708"/>
            </a:xfrm>
            <a:custGeom>
              <a:avLst/>
              <a:gdLst/>
              <a:ahLst/>
              <a:cxnLst/>
              <a:rect l="l" t="t" r="r" b="b"/>
              <a:pathLst>
                <a:path w="1144" h="2854" extrusionOk="0">
                  <a:moveTo>
                    <a:pt x="106" y="1"/>
                  </a:moveTo>
                  <a:lnTo>
                    <a:pt x="1" y="2853"/>
                  </a:lnTo>
                  <a:lnTo>
                    <a:pt x="1144" y="2853"/>
                  </a:lnTo>
                  <a:lnTo>
                    <a:pt x="1039" y="85"/>
                  </a:lnTo>
                  <a:lnTo>
                    <a:pt x="106"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1" name="Google Shape;11921;p123">
              <a:extLst>
                <a:ext uri="{FF2B5EF4-FFF2-40B4-BE49-F238E27FC236}">
                  <a16:creationId xmlns:a16="http://schemas.microsoft.com/office/drawing/2014/main" id="{C782B71A-0EF5-786B-6483-8A4FC1D3D509}"/>
                </a:ext>
              </a:extLst>
            </p:cNvPr>
            <p:cNvSpPr/>
            <p:nvPr/>
          </p:nvSpPr>
          <p:spPr>
            <a:xfrm>
              <a:off x="-4538095" y="-85444"/>
              <a:ext cx="85899" cy="210474"/>
            </a:xfrm>
            <a:custGeom>
              <a:avLst/>
              <a:gdLst/>
              <a:ahLst/>
              <a:cxnLst/>
              <a:rect l="l" t="t" r="r" b="b"/>
              <a:pathLst>
                <a:path w="1186" h="2906" extrusionOk="0">
                  <a:moveTo>
                    <a:pt x="1" y="0"/>
                  </a:moveTo>
                  <a:lnTo>
                    <a:pt x="32" y="2905"/>
                  </a:lnTo>
                  <a:lnTo>
                    <a:pt x="1186" y="2905"/>
                  </a:lnTo>
                  <a:lnTo>
                    <a:pt x="1060" y="42"/>
                  </a:lnTo>
                  <a:lnTo>
                    <a:pt x="1"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2" name="Google Shape;11922;p123">
              <a:extLst>
                <a:ext uri="{FF2B5EF4-FFF2-40B4-BE49-F238E27FC236}">
                  <a16:creationId xmlns:a16="http://schemas.microsoft.com/office/drawing/2014/main" id="{237A397F-F5F4-510E-0B84-3BBB7350FE26}"/>
                </a:ext>
              </a:extLst>
            </p:cNvPr>
            <p:cNvSpPr/>
            <p:nvPr/>
          </p:nvSpPr>
          <p:spPr>
            <a:xfrm>
              <a:off x="-4446184" y="-104421"/>
              <a:ext cx="60839" cy="162600"/>
            </a:xfrm>
            <a:custGeom>
              <a:avLst/>
              <a:gdLst/>
              <a:ahLst/>
              <a:cxnLst/>
              <a:rect l="l" t="t" r="r" b="b"/>
              <a:pathLst>
                <a:path w="840" h="2245" extrusionOk="0">
                  <a:moveTo>
                    <a:pt x="1" y="0"/>
                  </a:moveTo>
                  <a:lnTo>
                    <a:pt x="22" y="2213"/>
                  </a:lnTo>
                  <a:cubicBezTo>
                    <a:pt x="284" y="2223"/>
                    <a:pt x="567" y="2234"/>
                    <a:pt x="839" y="2244"/>
                  </a:cubicBezTo>
                  <a:lnTo>
                    <a:pt x="7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3" name="Google Shape;11923;p123">
              <a:extLst>
                <a:ext uri="{FF2B5EF4-FFF2-40B4-BE49-F238E27FC236}">
                  <a16:creationId xmlns:a16="http://schemas.microsoft.com/office/drawing/2014/main" id="{E5A56E1B-C9D5-2DD7-CC6B-A184BA9E4E62}"/>
                </a:ext>
              </a:extLst>
            </p:cNvPr>
            <p:cNvSpPr/>
            <p:nvPr/>
          </p:nvSpPr>
          <p:spPr>
            <a:xfrm>
              <a:off x="-4617042" y="-40612"/>
              <a:ext cx="68372" cy="84378"/>
            </a:xfrm>
            <a:custGeom>
              <a:avLst/>
              <a:gdLst/>
              <a:ahLst/>
              <a:cxnLst/>
              <a:rect l="l" t="t" r="r" b="b"/>
              <a:pathLst>
                <a:path w="944" h="1165" extrusionOk="0">
                  <a:moveTo>
                    <a:pt x="0" y="0"/>
                  </a:moveTo>
                  <a:lnTo>
                    <a:pt x="42" y="975"/>
                  </a:lnTo>
                  <a:cubicBezTo>
                    <a:pt x="325" y="1049"/>
                    <a:pt x="619" y="1101"/>
                    <a:pt x="944" y="1164"/>
                  </a:cubicBezTo>
                  <a:lnTo>
                    <a:pt x="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4" name="Google Shape;11924;p123">
              <a:extLst>
                <a:ext uri="{FF2B5EF4-FFF2-40B4-BE49-F238E27FC236}">
                  <a16:creationId xmlns:a16="http://schemas.microsoft.com/office/drawing/2014/main" id="{D71B28DB-3364-C94C-8937-1B33517262A3}"/>
                </a:ext>
              </a:extLst>
            </p:cNvPr>
            <p:cNvSpPr/>
            <p:nvPr/>
          </p:nvSpPr>
          <p:spPr>
            <a:xfrm>
              <a:off x="-4374770" y="-104421"/>
              <a:ext cx="92707" cy="162600"/>
            </a:xfrm>
            <a:custGeom>
              <a:avLst/>
              <a:gdLst/>
              <a:ahLst/>
              <a:cxnLst/>
              <a:rect l="l" t="t" r="r" b="b"/>
              <a:pathLst>
                <a:path w="1280" h="2245" extrusionOk="0">
                  <a:moveTo>
                    <a:pt x="0" y="0"/>
                  </a:moveTo>
                  <a:lnTo>
                    <a:pt x="42" y="2244"/>
                  </a:lnTo>
                  <a:lnTo>
                    <a:pt x="126" y="2244"/>
                  </a:lnTo>
                  <a:cubicBezTo>
                    <a:pt x="525" y="2244"/>
                    <a:pt x="902" y="2234"/>
                    <a:pt x="1280" y="2202"/>
                  </a:cubicBezTo>
                  <a:lnTo>
                    <a:pt x="10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5" name="Google Shape;11925;p123">
              <a:extLst>
                <a:ext uri="{FF2B5EF4-FFF2-40B4-BE49-F238E27FC236}">
                  <a16:creationId xmlns:a16="http://schemas.microsoft.com/office/drawing/2014/main" id="{333336AC-933D-D77C-3608-7F7A4F6742E3}"/>
                </a:ext>
              </a:extLst>
            </p:cNvPr>
            <p:cNvSpPr/>
            <p:nvPr/>
          </p:nvSpPr>
          <p:spPr>
            <a:xfrm>
              <a:off x="-4270764" y="-104421"/>
              <a:ext cx="85175" cy="158761"/>
            </a:xfrm>
            <a:custGeom>
              <a:avLst/>
              <a:gdLst/>
              <a:ahLst/>
              <a:cxnLst/>
              <a:rect l="l" t="t" r="r" b="b"/>
              <a:pathLst>
                <a:path w="1176" h="2192" extrusionOk="0">
                  <a:moveTo>
                    <a:pt x="32" y="0"/>
                  </a:moveTo>
                  <a:lnTo>
                    <a:pt x="1" y="2192"/>
                  </a:lnTo>
                  <a:cubicBezTo>
                    <a:pt x="389" y="2160"/>
                    <a:pt x="756" y="2119"/>
                    <a:pt x="1102" y="2066"/>
                  </a:cubicBezTo>
                  <a:lnTo>
                    <a:pt x="11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6" name="Google Shape;11926;p123">
              <a:extLst>
                <a:ext uri="{FF2B5EF4-FFF2-40B4-BE49-F238E27FC236}">
                  <a16:creationId xmlns:a16="http://schemas.microsoft.com/office/drawing/2014/main" id="{2D3EB8CC-0328-C13D-F599-E08AAE0DC449}"/>
                </a:ext>
              </a:extLst>
            </p:cNvPr>
            <p:cNvSpPr/>
            <p:nvPr/>
          </p:nvSpPr>
          <p:spPr>
            <a:xfrm>
              <a:off x="-4181098" y="-81678"/>
              <a:ext cx="76773" cy="126169"/>
            </a:xfrm>
            <a:custGeom>
              <a:avLst/>
              <a:gdLst/>
              <a:ahLst/>
              <a:cxnLst/>
              <a:rect l="l" t="t" r="r" b="b"/>
              <a:pathLst>
                <a:path w="1060" h="1742" extrusionOk="0">
                  <a:moveTo>
                    <a:pt x="63" y="1"/>
                  </a:moveTo>
                  <a:lnTo>
                    <a:pt x="0" y="1742"/>
                  </a:lnTo>
                  <a:cubicBezTo>
                    <a:pt x="357" y="1689"/>
                    <a:pt x="713" y="1616"/>
                    <a:pt x="1059" y="1521"/>
                  </a:cubicBezTo>
                  <a:lnTo>
                    <a:pt x="1007" y="85"/>
                  </a:lnTo>
                  <a:lnTo>
                    <a:pt x="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7" name="Google Shape;11927;p123">
              <a:extLst>
                <a:ext uri="{FF2B5EF4-FFF2-40B4-BE49-F238E27FC236}">
                  <a16:creationId xmlns:a16="http://schemas.microsoft.com/office/drawing/2014/main" id="{D1970A01-4FE1-D394-D9DB-142197371F96}"/>
                </a:ext>
              </a:extLst>
            </p:cNvPr>
            <p:cNvSpPr/>
            <p:nvPr/>
          </p:nvSpPr>
          <p:spPr>
            <a:xfrm>
              <a:off x="-4538095" y="-85444"/>
              <a:ext cx="82857" cy="139785"/>
            </a:xfrm>
            <a:custGeom>
              <a:avLst/>
              <a:gdLst/>
              <a:ahLst/>
              <a:cxnLst/>
              <a:rect l="l" t="t" r="r" b="b"/>
              <a:pathLst>
                <a:path w="1144" h="1930" extrusionOk="0">
                  <a:moveTo>
                    <a:pt x="1" y="0"/>
                  </a:moveTo>
                  <a:lnTo>
                    <a:pt x="22" y="1815"/>
                  </a:lnTo>
                  <a:cubicBezTo>
                    <a:pt x="378" y="1867"/>
                    <a:pt x="745" y="1909"/>
                    <a:pt x="1144" y="1930"/>
                  </a:cubicBezTo>
                  <a:lnTo>
                    <a:pt x="1060" y="4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8" name="Google Shape;11928;p123">
              <a:extLst>
                <a:ext uri="{FF2B5EF4-FFF2-40B4-BE49-F238E27FC236}">
                  <a16:creationId xmlns:a16="http://schemas.microsoft.com/office/drawing/2014/main" id="{D9D88F99-CBDD-A461-23F6-5764F50D68E9}"/>
                </a:ext>
              </a:extLst>
            </p:cNvPr>
            <p:cNvSpPr/>
            <p:nvPr/>
          </p:nvSpPr>
          <p:spPr>
            <a:xfrm>
              <a:off x="-4526652" y="-73277"/>
              <a:ext cx="55479" cy="13689"/>
            </a:xfrm>
            <a:custGeom>
              <a:avLst/>
              <a:gdLst/>
              <a:ahLst/>
              <a:cxnLst/>
              <a:rect l="l" t="t" r="r" b="b"/>
              <a:pathLst>
                <a:path w="766" h="189" extrusionOk="0">
                  <a:moveTo>
                    <a:pt x="0" y="0"/>
                  </a:moveTo>
                  <a:lnTo>
                    <a:pt x="11" y="189"/>
                  </a:lnTo>
                  <a:lnTo>
                    <a:pt x="766" y="189"/>
                  </a:lnTo>
                  <a:lnTo>
                    <a:pt x="75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9" name="Google Shape;11929;p123">
              <a:extLst>
                <a:ext uri="{FF2B5EF4-FFF2-40B4-BE49-F238E27FC236}">
                  <a16:creationId xmlns:a16="http://schemas.microsoft.com/office/drawing/2014/main" id="{93D1777C-A898-FB5E-B54B-FE01C7F1621C}"/>
                </a:ext>
              </a:extLst>
            </p:cNvPr>
            <p:cNvSpPr/>
            <p:nvPr/>
          </p:nvSpPr>
          <p:spPr>
            <a:xfrm>
              <a:off x="-4525927" y="-50534"/>
              <a:ext cx="55552" cy="14558"/>
            </a:xfrm>
            <a:custGeom>
              <a:avLst/>
              <a:gdLst/>
              <a:ahLst/>
              <a:cxnLst/>
              <a:rect l="l" t="t" r="r" b="b"/>
              <a:pathLst>
                <a:path w="767" h="201" extrusionOk="0">
                  <a:moveTo>
                    <a:pt x="1" y="1"/>
                  </a:moveTo>
                  <a:lnTo>
                    <a:pt x="11" y="200"/>
                  </a:lnTo>
                  <a:lnTo>
                    <a:pt x="766" y="200"/>
                  </a:lnTo>
                  <a:lnTo>
                    <a:pt x="75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0" name="Google Shape;11930;p123">
              <a:extLst>
                <a:ext uri="{FF2B5EF4-FFF2-40B4-BE49-F238E27FC236}">
                  <a16:creationId xmlns:a16="http://schemas.microsoft.com/office/drawing/2014/main" id="{5770E6B8-BFB9-B1E0-0042-A0CA7516F9CB}"/>
                </a:ext>
              </a:extLst>
            </p:cNvPr>
            <p:cNvSpPr/>
            <p:nvPr/>
          </p:nvSpPr>
          <p:spPr>
            <a:xfrm>
              <a:off x="-4437855" y="-93049"/>
              <a:ext cx="32737" cy="11444"/>
            </a:xfrm>
            <a:custGeom>
              <a:avLst/>
              <a:gdLst/>
              <a:ahLst/>
              <a:cxnLst/>
              <a:rect l="l" t="t" r="r" b="b"/>
              <a:pathLst>
                <a:path w="452" h="158" extrusionOk="0">
                  <a:moveTo>
                    <a:pt x="1" y="1"/>
                  </a:moveTo>
                  <a:lnTo>
                    <a:pt x="11" y="158"/>
                  </a:lnTo>
                  <a:lnTo>
                    <a:pt x="452" y="158"/>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1" name="Google Shape;11931;p123">
              <a:extLst>
                <a:ext uri="{FF2B5EF4-FFF2-40B4-BE49-F238E27FC236}">
                  <a16:creationId xmlns:a16="http://schemas.microsoft.com/office/drawing/2014/main" id="{E7B0D254-92AE-EA69-85DB-9D0E00794993}"/>
                </a:ext>
              </a:extLst>
            </p:cNvPr>
            <p:cNvSpPr/>
            <p:nvPr/>
          </p:nvSpPr>
          <p:spPr>
            <a:xfrm>
              <a:off x="-4528173" y="100623"/>
              <a:ext cx="61563" cy="12240"/>
            </a:xfrm>
            <a:custGeom>
              <a:avLst/>
              <a:gdLst/>
              <a:ahLst/>
              <a:cxnLst/>
              <a:rect l="l" t="t" r="r" b="b"/>
              <a:pathLst>
                <a:path w="850" h="169" extrusionOk="0">
                  <a:moveTo>
                    <a:pt x="0" y="1"/>
                  </a:moveTo>
                  <a:lnTo>
                    <a:pt x="0" y="168"/>
                  </a:lnTo>
                  <a:lnTo>
                    <a:pt x="849" y="168"/>
                  </a:lnTo>
                  <a:lnTo>
                    <a:pt x="84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2" name="Google Shape;11932;p123">
              <a:extLst>
                <a:ext uri="{FF2B5EF4-FFF2-40B4-BE49-F238E27FC236}">
                  <a16:creationId xmlns:a16="http://schemas.microsoft.com/office/drawing/2014/main" id="{81D2E841-28A0-4FA8-7F87-6C0BC001C3AB}"/>
                </a:ext>
              </a:extLst>
            </p:cNvPr>
            <p:cNvSpPr/>
            <p:nvPr/>
          </p:nvSpPr>
          <p:spPr>
            <a:xfrm>
              <a:off x="-4421124" y="99682"/>
              <a:ext cx="11081" cy="8619"/>
            </a:xfrm>
            <a:custGeom>
              <a:avLst/>
              <a:gdLst/>
              <a:ahLst/>
              <a:cxnLst/>
              <a:rect l="l" t="t" r="r" b="b"/>
              <a:pathLst>
                <a:path w="153" h="119" extrusionOk="0">
                  <a:moveTo>
                    <a:pt x="75" y="0"/>
                  </a:moveTo>
                  <a:cubicBezTo>
                    <a:pt x="37" y="0"/>
                    <a:pt x="1" y="19"/>
                    <a:pt x="11" y="56"/>
                  </a:cubicBezTo>
                  <a:cubicBezTo>
                    <a:pt x="16" y="97"/>
                    <a:pt x="48" y="118"/>
                    <a:pt x="79" y="118"/>
                  </a:cubicBezTo>
                  <a:cubicBezTo>
                    <a:pt x="111" y="118"/>
                    <a:pt x="142" y="97"/>
                    <a:pt x="147" y="56"/>
                  </a:cubicBezTo>
                  <a:cubicBezTo>
                    <a:pt x="153" y="19"/>
                    <a:pt x="113" y="0"/>
                    <a:pt x="7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3" name="Google Shape;11933;p123">
              <a:extLst>
                <a:ext uri="{FF2B5EF4-FFF2-40B4-BE49-F238E27FC236}">
                  <a16:creationId xmlns:a16="http://schemas.microsoft.com/office/drawing/2014/main" id="{C5A49D57-8C7B-1DBF-F27B-378DB3DD6469}"/>
                </a:ext>
              </a:extLst>
            </p:cNvPr>
            <p:cNvSpPr/>
            <p:nvPr/>
          </p:nvSpPr>
          <p:spPr>
            <a:xfrm>
              <a:off x="-4366441" y="-93774"/>
              <a:ext cx="57797" cy="17527"/>
            </a:xfrm>
            <a:custGeom>
              <a:avLst/>
              <a:gdLst/>
              <a:ahLst/>
              <a:cxnLst/>
              <a:rect l="l" t="t" r="r" b="b"/>
              <a:pathLst>
                <a:path w="798" h="242" extrusionOk="0">
                  <a:moveTo>
                    <a:pt x="1" y="0"/>
                  </a:moveTo>
                  <a:lnTo>
                    <a:pt x="11" y="241"/>
                  </a:lnTo>
                  <a:lnTo>
                    <a:pt x="798" y="241"/>
                  </a:lnTo>
                  <a:lnTo>
                    <a:pt x="78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4" name="Google Shape;11934;p123">
              <a:extLst>
                <a:ext uri="{FF2B5EF4-FFF2-40B4-BE49-F238E27FC236}">
                  <a16:creationId xmlns:a16="http://schemas.microsoft.com/office/drawing/2014/main" id="{70B7274C-1811-A11E-184B-4C38DA950CBB}"/>
                </a:ext>
              </a:extLst>
            </p:cNvPr>
            <p:cNvSpPr/>
            <p:nvPr/>
          </p:nvSpPr>
          <p:spPr>
            <a:xfrm>
              <a:off x="-4162121" y="-68714"/>
              <a:ext cx="37300" cy="25857"/>
            </a:xfrm>
            <a:custGeom>
              <a:avLst/>
              <a:gdLst/>
              <a:ahLst/>
              <a:cxnLst/>
              <a:rect l="l" t="t" r="r" b="b"/>
              <a:pathLst>
                <a:path w="515" h="357" extrusionOk="0">
                  <a:moveTo>
                    <a:pt x="0" y="0"/>
                  </a:moveTo>
                  <a:lnTo>
                    <a:pt x="0" y="357"/>
                  </a:lnTo>
                  <a:lnTo>
                    <a:pt x="514" y="357"/>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5" name="Google Shape;11935;p123">
              <a:extLst>
                <a:ext uri="{FF2B5EF4-FFF2-40B4-BE49-F238E27FC236}">
                  <a16:creationId xmlns:a16="http://schemas.microsoft.com/office/drawing/2014/main" id="{D2C8790E-3174-C7B6-FC98-5FF7C01E7860}"/>
                </a:ext>
              </a:extLst>
            </p:cNvPr>
            <p:cNvSpPr/>
            <p:nvPr/>
          </p:nvSpPr>
          <p:spPr>
            <a:xfrm>
              <a:off x="-4257799" y="87731"/>
              <a:ext cx="50917" cy="25132"/>
            </a:xfrm>
            <a:custGeom>
              <a:avLst/>
              <a:gdLst/>
              <a:ahLst/>
              <a:cxnLst/>
              <a:rect l="l" t="t" r="r" b="b"/>
              <a:pathLst>
                <a:path w="703" h="347" extrusionOk="0">
                  <a:moveTo>
                    <a:pt x="0" y="0"/>
                  </a:moveTo>
                  <a:lnTo>
                    <a:pt x="11" y="346"/>
                  </a:lnTo>
                  <a:lnTo>
                    <a:pt x="703" y="346"/>
                  </a:lnTo>
                  <a:lnTo>
                    <a:pt x="69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6" name="Google Shape;11936;p123">
              <a:extLst>
                <a:ext uri="{FF2B5EF4-FFF2-40B4-BE49-F238E27FC236}">
                  <a16:creationId xmlns:a16="http://schemas.microsoft.com/office/drawing/2014/main" id="{67891225-4CF2-48FB-5A53-197E44DA5A4F}"/>
                </a:ext>
              </a:extLst>
            </p:cNvPr>
            <p:cNvSpPr/>
            <p:nvPr/>
          </p:nvSpPr>
          <p:spPr>
            <a:xfrm>
              <a:off x="-4165163" y="92294"/>
              <a:ext cx="43384" cy="25857"/>
            </a:xfrm>
            <a:custGeom>
              <a:avLst/>
              <a:gdLst/>
              <a:ahLst/>
              <a:cxnLst/>
              <a:rect l="l" t="t" r="r" b="b"/>
              <a:pathLst>
                <a:path w="599" h="357" extrusionOk="0">
                  <a:moveTo>
                    <a:pt x="1" y="0"/>
                  </a:moveTo>
                  <a:lnTo>
                    <a:pt x="1" y="336"/>
                  </a:lnTo>
                  <a:lnTo>
                    <a:pt x="598" y="357"/>
                  </a:lnTo>
                  <a:lnTo>
                    <a:pt x="598" y="32"/>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7" name="Google Shape;11937;p123">
              <a:extLst>
                <a:ext uri="{FF2B5EF4-FFF2-40B4-BE49-F238E27FC236}">
                  <a16:creationId xmlns:a16="http://schemas.microsoft.com/office/drawing/2014/main" id="{CDDA5EAD-90B4-6078-A832-931A9C4BF3ED}"/>
                </a:ext>
              </a:extLst>
            </p:cNvPr>
            <p:cNvSpPr/>
            <p:nvPr/>
          </p:nvSpPr>
          <p:spPr>
            <a:xfrm>
              <a:off x="-4608713" y="-32282"/>
              <a:ext cx="44108" cy="23611"/>
            </a:xfrm>
            <a:custGeom>
              <a:avLst/>
              <a:gdLst/>
              <a:ahLst/>
              <a:cxnLst/>
              <a:rect l="l" t="t" r="r" b="b"/>
              <a:pathLst>
                <a:path w="609" h="326" extrusionOk="0">
                  <a:moveTo>
                    <a:pt x="609" y="0"/>
                  </a:moveTo>
                  <a:lnTo>
                    <a:pt x="1" y="32"/>
                  </a:lnTo>
                  <a:lnTo>
                    <a:pt x="1" y="326"/>
                  </a:lnTo>
                  <a:lnTo>
                    <a:pt x="609" y="294"/>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8" name="Google Shape;11938;p123">
              <a:extLst>
                <a:ext uri="{FF2B5EF4-FFF2-40B4-BE49-F238E27FC236}">
                  <a16:creationId xmlns:a16="http://schemas.microsoft.com/office/drawing/2014/main" id="{43369F94-02EC-19B6-DAD7-1CF36A2FCD61}"/>
                </a:ext>
              </a:extLst>
            </p:cNvPr>
            <p:cNvSpPr/>
            <p:nvPr/>
          </p:nvSpPr>
          <p:spPr>
            <a:xfrm>
              <a:off x="-4602629" y="96857"/>
              <a:ext cx="41863" cy="23611"/>
            </a:xfrm>
            <a:custGeom>
              <a:avLst/>
              <a:gdLst/>
              <a:ahLst/>
              <a:cxnLst/>
              <a:rect l="l" t="t" r="r" b="b"/>
              <a:pathLst>
                <a:path w="578" h="326" extrusionOk="0">
                  <a:moveTo>
                    <a:pt x="577" y="0"/>
                  </a:moveTo>
                  <a:lnTo>
                    <a:pt x="0" y="32"/>
                  </a:lnTo>
                  <a:lnTo>
                    <a:pt x="0" y="325"/>
                  </a:lnTo>
                  <a:lnTo>
                    <a:pt x="577" y="304"/>
                  </a:lnTo>
                  <a:lnTo>
                    <a:pt x="57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9" name="Google Shape;11939;p123">
              <a:extLst>
                <a:ext uri="{FF2B5EF4-FFF2-40B4-BE49-F238E27FC236}">
                  <a16:creationId xmlns:a16="http://schemas.microsoft.com/office/drawing/2014/main" id="{8F176653-D7D9-496D-BB72-FEF4C9624B51}"/>
                </a:ext>
              </a:extLst>
            </p:cNvPr>
            <p:cNvSpPr/>
            <p:nvPr/>
          </p:nvSpPr>
          <p:spPr>
            <a:xfrm>
              <a:off x="-4253236" y="-93049"/>
              <a:ext cx="60767" cy="16006"/>
            </a:xfrm>
            <a:custGeom>
              <a:avLst/>
              <a:gdLst/>
              <a:ahLst/>
              <a:cxnLst/>
              <a:rect l="l" t="t" r="r" b="b"/>
              <a:pathLst>
                <a:path w="839" h="221" extrusionOk="0">
                  <a:moveTo>
                    <a:pt x="0" y="1"/>
                  </a:moveTo>
                  <a:lnTo>
                    <a:pt x="11" y="221"/>
                  </a:lnTo>
                  <a:lnTo>
                    <a:pt x="839" y="221"/>
                  </a:lnTo>
                  <a:lnTo>
                    <a:pt x="82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0" name="Google Shape;11940;p123">
              <a:extLst>
                <a:ext uri="{FF2B5EF4-FFF2-40B4-BE49-F238E27FC236}">
                  <a16:creationId xmlns:a16="http://schemas.microsoft.com/office/drawing/2014/main" id="{05A3A29D-CA7A-64A8-9E49-77C37CA3C9E8}"/>
                </a:ext>
              </a:extLst>
            </p:cNvPr>
            <p:cNvSpPr/>
            <p:nvPr/>
          </p:nvSpPr>
          <p:spPr>
            <a:xfrm>
              <a:off x="-4146912" y="-36049"/>
              <a:ext cx="6881" cy="19048"/>
            </a:xfrm>
            <a:custGeom>
              <a:avLst/>
              <a:gdLst/>
              <a:ahLst/>
              <a:cxnLst/>
              <a:rect l="l" t="t" r="r" b="b"/>
              <a:pathLst>
                <a:path w="95" h="263" extrusionOk="0">
                  <a:moveTo>
                    <a:pt x="0" y="0"/>
                  </a:moveTo>
                  <a:lnTo>
                    <a:pt x="11" y="262"/>
                  </a:lnTo>
                  <a:lnTo>
                    <a:pt x="95" y="262"/>
                  </a:lnTo>
                  <a:lnTo>
                    <a:pt x="8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1" name="Google Shape;11941;p123">
              <a:extLst>
                <a:ext uri="{FF2B5EF4-FFF2-40B4-BE49-F238E27FC236}">
                  <a16:creationId xmlns:a16="http://schemas.microsoft.com/office/drawing/2014/main" id="{75D0F0BF-1E77-FF4B-75F7-1B02A26E2F8B}"/>
                </a:ext>
              </a:extLst>
            </p:cNvPr>
            <p:cNvSpPr/>
            <p:nvPr/>
          </p:nvSpPr>
          <p:spPr>
            <a:xfrm>
              <a:off x="-4331168" y="99319"/>
              <a:ext cx="11154" cy="7460"/>
            </a:xfrm>
            <a:custGeom>
              <a:avLst/>
              <a:gdLst/>
              <a:ahLst/>
              <a:cxnLst/>
              <a:rect l="l" t="t" r="r" b="b"/>
              <a:pathLst>
                <a:path w="154" h="103" extrusionOk="0">
                  <a:moveTo>
                    <a:pt x="128" y="1"/>
                  </a:moveTo>
                  <a:cubicBezTo>
                    <a:pt x="83" y="1"/>
                    <a:pt x="1" y="102"/>
                    <a:pt x="80" y="102"/>
                  </a:cubicBezTo>
                  <a:cubicBezTo>
                    <a:pt x="122" y="102"/>
                    <a:pt x="153" y="71"/>
                    <a:pt x="153" y="40"/>
                  </a:cubicBezTo>
                  <a:cubicBezTo>
                    <a:pt x="153" y="11"/>
                    <a:pt x="143" y="1"/>
                    <a:pt x="128"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2" name="Google Shape;11942;p123">
              <a:extLst>
                <a:ext uri="{FF2B5EF4-FFF2-40B4-BE49-F238E27FC236}">
                  <a16:creationId xmlns:a16="http://schemas.microsoft.com/office/drawing/2014/main" id="{5CA0D840-3A41-2B87-ADC8-985936C691AA}"/>
                </a:ext>
              </a:extLst>
            </p:cNvPr>
            <p:cNvSpPr/>
            <p:nvPr/>
          </p:nvSpPr>
          <p:spPr>
            <a:xfrm>
              <a:off x="-4339063" y="-61181"/>
              <a:ext cx="9923" cy="9995"/>
            </a:xfrm>
            <a:custGeom>
              <a:avLst/>
              <a:gdLst/>
              <a:ahLst/>
              <a:cxnLst/>
              <a:rect l="l" t="t" r="r" b="b"/>
              <a:pathLst>
                <a:path w="137" h="138" extrusionOk="0">
                  <a:moveTo>
                    <a:pt x="63" y="1"/>
                  </a:moveTo>
                  <a:cubicBezTo>
                    <a:pt x="32" y="1"/>
                    <a:pt x="0" y="32"/>
                    <a:pt x="0" y="64"/>
                  </a:cubicBezTo>
                  <a:cubicBezTo>
                    <a:pt x="0" y="106"/>
                    <a:pt x="32" y="137"/>
                    <a:pt x="63" y="137"/>
                  </a:cubicBezTo>
                  <a:cubicBezTo>
                    <a:pt x="105" y="137"/>
                    <a:pt x="136" y="106"/>
                    <a:pt x="136" y="64"/>
                  </a:cubicBezTo>
                  <a:cubicBezTo>
                    <a:pt x="136" y="32"/>
                    <a:pt x="10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3" name="Google Shape;11943;p123">
              <a:extLst>
                <a:ext uri="{FF2B5EF4-FFF2-40B4-BE49-F238E27FC236}">
                  <a16:creationId xmlns:a16="http://schemas.microsoft.com/office/drawing/2014/main" id="{0EFCF0C9-AC62-732B-F7D1-9DA14FEE94C8}"/>
                </a:ext>
              </a:extLst>
            </p:cNvPr>
            <p:cNvSpPr/>
            <p:nvPr/>
          </p:nvSpPr>
          <p:spPr>
            <a:xfrm>
              <a:off x="-4239764" y="66582"/>
              <a:ext cx="13182" cy="9053"/>
            </a:xfrm>
            <a:custGeom>
              <a:avLst/>
              <a:gdLst/>
              <a:ahLst/>
              <a:cxnLst/>
              <a:rect l="l" t="t" r="r" b="b"/>
              <a:pathLst>
                <a:path w="182" h="125" extrusionOk="0">
                  <a:moveTo>
                    <a:pt x="150" y="0"/>
                  </a:moveTo>
                  <a:cubicBezTo>
                    <a:pt x="96" y="0"/>
                    <a:pt x="0" y="125"/>
                    <a:pt x="97" y="125"/>
                  </a:cubicBezTo>
                  <a:cubicBezTo>
                    <a:pt x="139" y="125"/>
                    <a:pt x="181" y="83"/>
                    <a:pt x="181" y="41"/>
                  </a:cubicBezTo>
                  <a:cubicBezTo>
                    <a:pt x="179" y="12"/>
                    <a:pt x="166" y="0"/>
                    <a:pt x="150"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4" name="Google Shape;11944;p123">
              <a:extLst>
                <a:ext uri="{FF2B5EF4-FFF2-40B4-BE49-F238E27FC236}">
                  <a16:creationId xmlns:a16="http://schemas.microsoft.com/office/drawing/2014/main" id="{27A8D2D9-275D-E118-A7AC-367B3998FBBD}"/>
                </a:ext>
              </a:extLst>
            </p:cNvPr>
            <p:cNvSpPr/>
            <p:nvPr/>
          </p:nvSpPr>
          <p:spPr>
            <a:xfrm>
              <a:off x="-4228973" y="-60384"/>
              <a:ext cx="12240" cy="12240"/>
            </a:xfrm>
            <a:custGeom>
              <a:avLst/>
              <a:gdLst/>
              <a:ahLst/>
              <a:cxnLst/>
              <a:rect l="l" t="t" r="r" b="b"/>
              <a:pathLst>
                <a:path w="169" h="169" extrusionOk="0">
                  <a:moveTo>
                    <a:pt x="85" y="0"/>
                  </a:moveTo>
                  <a:cubicBezTo>
                    <a:pt x="32" y="0"/>
                    <a:pt x="1" y="32"/>
                    <a:pt x="1" y="84"/>
                  </a:cubicBezTo>
                  <a:cubicBezTo>
                    <a:pt x="1" y="126"/>
                    <a:pt x="32" y="168"/>
                    <a:pt x="85" y="168"/>
                  </a:cubicBezTo>
                  <a:cubicBezTo>
                    <a:pt x="127" y="168"/>
                    <a:pt x="168" y="126"/>
                    <a:pt x="168" y="84"/>
                  </a:cubicBezTo>
                  <a:cubicBezTo>
                    <a:pt x="168" y="32"/>
                    <a:pt x="127" y="0"/>
                    <a:pt x="8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5" name="Google Shape;11945;p123">
              <a:extLst>
                <a:ext uri="{FF2B5EF4-FFF2-40B4-BE49-F238E27FC236}">
                  <a16:creationId xmlns:a16="http://schemas.microsoft.com/office/drawing/2014/main" id="{05C1C77F-A0AE-A007-4F87-483619CA3CDF}"/>
                </a:ext>
              </a:extLst>
            </p:cNvPr>
            <p:cNvSpPr/>
            <p:nvPr/>
          </p:nvSpPr>
          <p:spPr>
            <a:xfrm>
              <a:off x="-4094546" y="-1495835"/>
              <a:ext cx="82857" cy="209678"/>
            </a:xfrm>
            <a:custGeom>
              <a:avLst/>
              <a:gdLst/>
              <a:ahLst/>
              <a:cxnLst/>
              <a:rect l="l" t="t" r="r" b="b"/>
              <a:pathLst>
                <a:path w="1144" h="2895" extrusionOk="0">
                  <a:moveTo>
                    <a:pt x="1" y="0"/>
                  </a:moveTo>
                  <a:lnTo>
                    <a:pt x="53" y="2894"/>
                  </a:lnTo>
                  <a:lnTo>
                    <a:pt x="1144" y="2894"/>
                  </a:lnTo>
                  <a:lnTo>
                    <a:pt x="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6" name="Google Shape;11946;p123">
              <a:extLst>
                <a:ext uri="{FF2B5EF4-FFF2-40B4-BE49-F238E27FC236}">
                  <a16:creationId xmlns:a16="http://schemas.microsoft.com/office/drawing/2014/main" id="{5F237232-B13C-34E3-A405-B80C0E413AEE}"/>
                </a:ext>
              </a:extLst>
            </p:cNvPr>
            <p:cNvSpPr/>
            <p:nvPr/>
          </p:nvSpPr>
          <p:spPr>
            <a:xfrm>
              <a:off x="-3675260" y="-1495835"/>
              <a:ext cx="53958" cy="209678"/>
            </a:xfrm>
            <a:custGeom>
              <a:avLst/>
              <a:gdLst/>
              <a:ahLst/>
              <a:cxnLst/>
              <a:rect l="l" t="t" r="r" b="b"/>
              <a:pathLst>
                <a:path w="745" h="2895" extrusionOk="0">
                  <a:moveTo>
                    <a:pt x="0" y="0"/>
                  </a:moveTo>
                  <a:lnTo>
                    <a:pt x="32" y="2894"/>
                  </a:lnTo>
                  <a:lnTo>
                    <a:pt x="745" y="2894"/>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7" name="Google Shape;11947;p123">
              <a:extLst>
                <a:ext uri="{FF2B5EF4-FFF2-40B4-BE49-F238E27FC236}">
                  <a16:creationId xmlns:a16="http://schemas.microsoft.com/office/drawing/2014/main" id="{4F4DB591-0BAD-18EC-0992-8748BC7083B2}"/>
                </a:ext>
              </a:extLst>
            </p:cNvPr>
            <p:cNvSpPr/>
            <p:nvPr/>
          </p:nvSpPr>
          <p:spPr>
            <a:xfrm>
              <a:off x="-4003359" y="-1495835"/>
              <a:ext cx="72210" cy="209678"/>
            </a:xfrm>
            <a:custGeom>
              <a:avLst/>
              <a:gdLst/>
              <a:ahLst/>
              <a:cxnLst/>
              <a:rect l="l" t="t" r="r" b="b"/>
              <a:pathLst>
                <a:path w="997" h="2895" extrusionOk="0">
                  <a:moveTo>
                    <a:pt x="32" y="0"/>
                  </a:moveTo>
                  <a:lnTo>
                    <a:pt x="0" y="2894"/>
                  </a:lnTo>
                  <a:lnTo>
                    <a:pt x="902" y="2894"/>
                  </a:lnTo>
                  <a:lnTo>
                    <a:pt x="9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8" name="Google Shape;11948;p123">
              <a:extLst>
                <a:ext uri="{FF2B5EF4-FFF2-40B4-BE49-F238E27FC236}">
                  <a16:creationId xmlns:a16="http://schemas.microsoft.com/office/drawing/2014/main" id="{FE80F6EA-BE25-5632-E9D0-8C9E5F4DC5E3}"/>
                </a:ext>
              </a:extLst>
            </p:cNvPr>
            <p:cNvSpPr/>
            <p:nvPr/>
          </p:nvSpPr>
          <p:spPr>
            <a:xfrm>
              <a:off x="-3808963" y="-1437386"/>
              <a:ext cx="52510" cy="151229"/>
            </a:xfrm>
            <a:custGeom>
              <a:avLst/>
              <a:gdLst/>
              <a:ahLst/>
              <a:cxnLst/>
              <a:rect l="l" t="t" r="r" b="b"/>
              <a:pathLst>
                <a:path w="725" h="2088" extrusionOk="0">
                  <a:moveTo>
                    <a:pt x="43" y="1"/>
                  </a:moveTo>
                  <a:lnTo>
                    <a:pt x="1" y="2087"/>
                  </a:lnTo>
                  <a:lnTo>
                    <a:pt x="724" y="2087"/>
                  </a:lnTo>
                  <a:lnTo>
                    <a:pt x="6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9" name="Google Shape;11949;p123">
              <a:extLst>
                <a:ext uri="{FF2B5EF4-FFF2-40B4-BE49-F238E27FC236}">
                  <a16:creationId xmlns:a16="http://schemas.microsoft.com/office/drawing/2014/main" id="{F8730E40-6C68-C40C-3F5D-829A74B7EEF7}"/>
                </a:ext>
              </a:extLst>
            </p:cNvPr>
            <p:cNvSpPr/>
            <p:nvPr/>
          </p:nvSpPr>
          <p:spPr>
            <a:xfrm>
              <a:off x="-3858358" y="-1495835"/>
              <a:ext cx="42660" cy="209678"/>
            </a:xfrm>
            <a:custGeom>
              <a:avLst/>
              <a:gdLst/>
              <a:ahLst/>
              <a:cxnLst/>
              <a:rect l="l" t="t" r="r" b="b"/>
              <a:pathLst>
                <a:path w="589" h="2895" extrusionOk="0">
                  <a:moveTo>
                    <a:pt x="1" y="0"/>
                  </a:moveTo>
                  <a:lnTo>
                    <a:pt x="64" y="2894"/>
                  </a:lnTo>
                  <a:lnTo>
                    <a:pt x="588" y="2894"/>
                  </a:lnTo>
                  <a:lnTo>
                    <a:pt x="5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0" name="Google Shape;11950;p123">
              <a:extLst>
                <a:ext uri="{FF2B5EF4-FFF2-40B4-BE49-F238E27FC236}">
                  <a16:creationId xmlns:a16="http://schemas.microsoft.com/office/drawing/2014/main" id="{F0477C02-E5BC-78A0-F6A3-26F709DEDEF4}"/>
                </a:ext>
              </a:extLst>
            </p:cNvPr>
            <p:cNvSpPr/>
            <p:nvPr/>
          </p:nvSpPr>
          <p:spPr>
            <a:xfrm>
              <a:off x="-3931221" y="-1475338"/>
              <a:ext cx="69965" cy="189181"/>
            </a:xfrm>
            <a:custGeom>
              <a:avLst/>
              <a:gdLst/>
              <a:ahLst/>
              <a:cxnLst/>
              <a:rect l="l" t="t" r="r" b="b"/>
              <a:pathLst>
                <a:path w="966" h="2612" extrusionOk="0">
                  <a:moveTo>
                    <a:pt x="84" y="0"/>
                  </a:moveTo>
                  <a:lnTo>
                    <a:pt x="0" y="2611"/>
                  </a:lnTo>
                  <a:lnTo>
                    <a:pt x="965" y="2611"/>
                  </a:lnTo>
                  <a:lnTo>
                    <a:pt x="881" y="74"/>
                  </a:lnTo>
                  <a:lnTo>
                    <a:pt x="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1" name="Google Shape;11951;p123">
              <a:extLst>
                <a:ext uri="{FF2B5EF4-FFF2-40B4-BE49-F238E27FC236}">
                  <a16:creationId xmlns:a16="http://schemas.microsoft.com/office/drawing/2014/main" id="{EFB34D55-116C-000B-D09B-EF8EA305E391}"/>
                </a:ext>
              </a:extLst>
            </p:cNvPr>
            <p:cNvSpPr/>
            <p:nvPr/>
          </p:nvSpPr>
          <p:spPr>
            <a:xfrm>
              <a:off x="-3752758" y="-1478380"/>
              <a:ext cx="72210" cy="192223"/>
            </a:xfrm>
            <a:custGeom>
              <a:avLst/>
              <a:gdLst/>
              <a:ahLst/>
              <a:cxnLst/>
              <a:rect l="l" t="t" r="r" b="b"/>
              <a:pathLst>
                <a:path w="997" h="2654" extrusionOk="0">
                  <a:moveTo>
                    <a:pt x="1" y="0"/>
                  </a:moveTo>
                  <a:lnTo>
                    <a:pt x="32" y="2653"/>
                  </a:lnTo>
                  <a:lnTo>
                    <a:pt x="997" y="2653"/>
                  </a:lnTo>
                  <a:lnTo>
                    <a:pt x="892" y="3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2" name="Google Shape;11952;p123">
              <a:extLst>
                <a:ext uri="{FF2B5EF4-FFF2-40B4-BE49-F238E27FC236}">
                  <a16:creationId xmlns:a16="http://schemas.microsoft.com/office/drawing/2014/main" id="{64537F25-838D-4D13-DCB1-4CACB3C62957}"/>
                </a:ext>
              </a:extLst>
            </p:cNvPr>
            <p:cNvSpPr/>
            <p:nvPr/>
          </p:nvSpPr>
          <p:spPr>
            <a:xfrm>
              <a:off x="-4092228" y="-1402475"/>
              <a:ext cx="80539" cy="116319"/>
            </a:xfrm>
            <a:custGeom>
              <a:avLst/>
              <a:gdLst/>
              <a:ahLst/>
              <a:cxnLst/>
              <a:rect l="l" t="t" r="r" b="b"/>
              <a:pathLst>
                <a:path w="1112" h="1606" extrusionOk="0">
                  <a:moveTo>
                    <a:pt x="975" y="1"/>
                  </a:moveTo>
                  <a:cubicBezTo>
                    <a:pt x="640" y="64"/>
                    <a:pt x="315" y="158"/>
                    <a:pt x="0" y="284"/>
                  </a:cubicBezTo>
                  <a:lnTo>
                    <a:pt x="21" y="1605"/>
                  </a:lnTo>
                  <a:lnTo>
                    <a:pt x="1112" y="1605"/>
                  </a:lnTo>
                  <a:lnTo>
                    <a:pt x="975"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3" name="Google Shape;11953;p123">
              <a:extLst>
                <a:ext uri="{FF2B5EF4-FFF2-40B4-BE49-F238E27FC236}">
                  <a16:creationId xmlns:a16="http://schemas.microsoft.com/office/drawing/2014/main" id="{5645DA57-2ACC-4E53-69CC-D27D855ECAAF}"/>
                </a:ext>
              </a:extLst>
            </p:cNvPr>
            <p:cNvSpPr/>
            <p:nvPr/>
          </p:nvSpPr>
          <p:spPr>
            <a:xfrm>
              <a:off x="-3673739" y="-1362930"/>
              <a:ext cx="52438" cy="76773"/>
            </a:xfrm>
            <a:custGeom>
              <a:avLst/>
              <a:gdLst/>
              <a:ahLst/>
              <a:cxnLst/>
              <a:rect l="l" t="t" r="r" b="b"/>
              <a:pathLst>
                <a:path w="724" h="1060" extrusionOk="0">
                  <a:moveTo>
                    <a:pt x="0" y="0"/>
                  </a:moveTo>
                  <a:lnTo>
                    <a:pt x="11" y="1049"/>
                  </a:lnTo>
                  <a:lnTo>
                    <a:pt x="724" y="1059"/>
                  </a:lnTo>
                  <a:lnTo>
                    <a:pt x="692" y="399"/>
                  </a:lnTo>
                  <a:cubicBezTo>
                    <a:pt x="462" y="252"/>
                    <a:pt x="231" y="116"/>
                    <a:pt x="0" y="0"/>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4" name="Google Shape;11954;p123">
              <a:extLst>
                <a:ext uri="{FF2B5EF4-FFF2-40B4-BE49-F238E27FC236}">
                  <a16:creationId xmlns:a16="http://schemas.microsoft.com/office/drawing/2014/main" id="{3CB6FAC6-373A-AF96-0134-2786ACBEA3D2}"/>
                </a:ext>
              </a:extLst>
            </p:cNvPr>
            <p:cNvSpPr/>
            <p:nvPr/>
          </p:nvSpPr>
          <p:spPr>
            <a:xfrm>
              <a:off x="-4003359" y="-1413050"/>
              <a:ext cx="69168" cy="126893"/>
            </a:xfrm>
            <a:custGeom>
              <a:avLst/>
              <a:gdLst/>
              <a:ahLst/>
              <a:cxnLst/>
              <a:rect l="l" t="t" r="r" b="b"/>
              <a:pathLst>
                <a:path w="955" h="1752" extrusionOk="0">
                  <a:moveTo>
                    <a:pt x="954" y="0"/>
                  </a:moveTo>
                  <a:lnTo>
                    <a:pt x="954" y="0"/>
                  </a:lnTo>
                  <a:cubicBezTo>
                    <a:pt x="640" y="11"/>
                    <a:pt x="325" y="42"/>
                    <a:pt x="21" y="95"/>
                  </a:cubicBezTo>
                  <a:lnTo>
                    <a:pt x="0" y="1751"/>
                  </a:lnTo>
                  <a:lnTo>
                    <a:pt x="902" y="1751"/>
                  </a:lnTo>
                  <a:lnTo>
                    <a:pt x="954"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5" name="Google Shape;11955;p123">
              <a:extLst>
                <a:ext uri="{FF2B5EF4-FFF2-40B4-BE49-F238E27FC236}">
                  <a16:creationId xmlns:a16="http://schemas.microsoft.com/office/drawing/2014/main" id="{4C5635D2-D9C0-963F-28DB-86D09DFDB40C}"/>
                </a:ext>
              </a:extLst>
            </p:cNvPr>
            <p:cNvSpPr/>
            <p:nvPr/>
          </p:nvSpPr>
          <p:spPr>
            <a:xfrm>
              <a:off x="-3808166" y="-1403996"/>
              <a:ext cx="51713" cy="117840"/>
            </a:xfrm>
            <a:custGeom>
              <a:avLst/>
              <a:gdLst/>
              <a:ahLst/>
              <a:cxnLst/>
              <a:rect l="l" t="t" r="r" b="b"/>
              <a:pathLst>
                <a:path w="714" h="1627" extrusionOk="0">
                  <a:moveTo>
                    <a:pt x="32" y="1"/>
                  </a:moveTo>
                  <a:lnTo>
                    <a:pt x="0" y="1626"/>
                  </a:lnTo>
                  <a:lnTo>
                    <a:pt x="713" y="1626"/>
                  </a:lnTo>
                  <a:lnTo>
                    <a:pt x="682" y="158"/>
                  </a:lnTo>
                  <a:cubicBezTo>
                    <a:pt x="472" y="95"/>
                    <a:pt x="252" y="43"/>
                    <a:pt x="32" y="1"/>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6" name="Google Shape;11956;p123">
              <a:extLst>
                <a:ext uri="{FF2B5EF4-FFF2-40B4-BE49-F238E27FC236}">
                  <a16:creationId xmlns:a16="http://schemas.microsoft.com/office/drawing/2014/main" id="{AC793142-0F7C-1512-7BDE-DCC0923D7D9A}"/>
                </a:ext>
              </a:extLst>
            </p:cNvPr>
            <p:cNvSpPr/>
            <p:nvPr/>
          </p:nvSpPr>
          <p:spPr>
            <a:xfrm>
              <a:off x="-3856837" y="-1410805"/>
              <a:ext cx="41139" cy="124648"/>
            </a:xfrm>
            <a:custGeom>
              <a:avLst/>
              <a:gdLst/>
              <a:ahLst/>
              <a:cxnLst/>
              <a:rect l="l" t="t" r="r" b="b"/>
              <a:pathLst>
                <a:path w="568" h="1721" extrusionOk="0">
                  <a:moveTo>
                    <a:pt x="1" y="1"/>
                  </a:moveTo>
                  <a:lnTo>
                    <a:pt x="43" y="1720"/>
                  </a:lnTo>
                  <a:lnTo>
                    <a:pt x="567" y="1720"/>
                  </a:lnTo>
                  <a:lnTo>
                    <a:pt x="546" y="74"/>
                  </a:lnTo>
                  <a:cubicBezTo>
                    <a:pt x="368" y="43"/>
                    <a:pt x="190" y="22"/>
                    <a:pt x="1" y="1"/>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7" name="Google Shape;11957;p123">
              <a:extLst>
                <a:ext uri="{FF2B5EF4-FFF2-40B4-BE49-F238E27FC236}">
                  <a16:creationId xmlns:a16="http://schemas.microsoft.com/office/drawing/2014/main" id="{D0668906-DBA2-ABDB-0D4D-90B0D2D04DD4}"/>
                </a:ext>
              </a:extLst>
            </p:cNvPr>
            <p:cNvSpPr/>
            <p:nvPr/>
          </p:nvSpPr>
          <p:spPr>
            <a:xfrm>
              <a:off x="-3931221" y="-1413340"/>
              <a:ext cx="69965" cy="127183"/>
            </a:xfrm>
            <a:custGeom>
              <a:avLst/>
              <a:gdLst/>
              <a:ahLst/>
              <a:cxnLst/>
              <a:rect l="l" t="t" r="r" b="b"/>
              <a:pathLst>
                <a:path w="966" h="1756" extrusionOk="0">
                  <a:moveTo>
                    <a:pt x="280" y="0"/>
                  </a:moveTo>
                  <a:cubicBezTo>
                    <a:pt x="204" y="0"/>
                    <a:pt x="129" y="1"/>
                    <a:pt x="53" y="4"/>
                  </a:cubicBezTo>
                  <a:lnTo>
                    <a:pt x="0" y="1755"/>
                  </a:lnTo>
                  <a:lnTo>
                    <a:pt x="965" y="1755"/>
                  </a:lnTo>
                  <a:lnTo>
                    <a:pt x="902" y="25"/>
                  </a:lnTo>
                  <a:cubicBezTo>
                    <a:pt x="695" y="10"/>
                    <a:pt x="488" y="0"/>
                    <a:pt x="280" y="0"/>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8" name="Google Shape;11958;p123">
              <a:extLst>
                <a:ext uri="{FF2B5EF4-FFF2-40B4-BE49-F238E27FC236}">
                  <a16:creationId xmlns:a16="http://schemas.microsoft.com/office/drawing/2014/main" id="{12B304A6-B93D-DBC6-3BBB-F189E6ADC5D5}"/>
                </a:ext>
              </a:extLst>
            </p:cNvPr>
            <p:cNvSpPr/>
            <p:nvPr/>
          </p:nvSpPr>
          <p:spPr>
            <a:xfrm>
              <a:off x="-3751237" y="-1391032"/>
              <a:ext cx="70689" cy="104875"/>
            </a:xfrm>
            <a:custGeom>
              <a:avLst/>
              <a:gdLst/>
              <a:ahLst/>
              <a:cxnLst/>
              <a:rect l="l" t="t" r="r" b="b"/>
              <a:pathLst>
                <a:path w="976" h="1448" extrusionOk="0">
                  <a:moveTo>
                    <a:pt x="1" y="0"/>
                  </a:moveTo>
                  <a:lnTo>
                    <a:pt x="11" y="1447"/>
                  </a:lnTo>
                  <a:lnTo>
                    <a:pt x="976" y="1447"/>
                  </a:lnTo>
                  <a:lnTo>
                    <a:pt x="934" y="336"/>
                  </a:lnTo>
                  <a:cubicBezTo>
                    <a:pt x="630" y="200"/>
                    <a:pt x="315" y="95"/>
                    <a:pt x="1" y="0"/>
                  </a:cubicBez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9" name="Google Shape;11959;p123">
              <a:extLst>
                <a:ext uri="{FF2B5EF4-FFF2-40B4-BE49-F238E27FC236}">
                  <a16:creationId xmlns:a16="http://schemas.microsoft.com/office/drawing/2014/main" id="{A9D32DCF-49EF-F021-C8AE-1B2EEF23DF06}"/>
                </a:ext>
              </a:extLst>
            </p:cNvPr>
            <p:cNvSpPr/>
            <p:nvPr/>
          </p:nvSpPr>
          <p:spPr>
            <a:xfrm>
              <a:off x="-3993509" y="-1309043"/>
              <a:ext cx="42587" cy="13761"/>
            </a:xfrm>
            <a:custGeom>
              <a:avLst/>
              <a:gdLst/>
              <a:ahLst/>
              <a:cxnLst/>
              <a:rect l="l" t="t" r="r" b="b"/>
              <a:pathLst>
                <a:path w="588" h="190" extrusionOk="0">
                  <a:moveTo>
                    <a:pt x="0" y="1"/>
                  </a:moveTo>
                  <a:lnTo>
                    <a:pt x="0" y="190"/>
                  </a:lnTo>
                  <a:lnTo>
                    <a:pt x="588" y="190"/>
                  </a:lnTo>
                  <a:lnTo>
                    <a:pt x="5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0" name="Google Shape;11960;p123">
              <a:extLst>
                <a:ext uri="{FF2B5EF4-FFF2-40B4-BE49-F238E27FC236}">
                  <a16:creationId xmlns:a16="http://schemas.microsoft.com/office/drawing/2014/main" id="{86F4B396-C503-68AF-9206-C10353D17339}"/>
                </a:ext>
              </a:extLst>
            </p:cNvPr>
            <p:cNvSpPr/>
            <p:nvPr/>
          </p:nvSpPr>
          <p:spPr>
            <a:xfrm>
              <a:off x="-3992785" y="-1332582"/>
              <a:ext cx="42660" cy="14485"/>
            </a:xfrm>
            <a:custGeom>
              <a:avLst/>
              <a:gdLst/>
              <a:ahLst/>
              <a:cxnLst/>
              <a:rect l="l" t="t" r="r" b="b"/>
              <a:pathLst>
                <a:path w="589" h="200" extrusionOk="0">
                  <a:moveTo>
                    <a:pt x="1" y="1"/>
                  </a:moveTo>
                  <a:lnTo>
                    <a:pt x="1" y="200"/>
                  </a:lnTo>
                  <a:lnTo>
                    <a:pt x="588" y="200"/>
                  </a:lnTo>
                  <a:lnTo>
                    <a:pt x="5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1" name="Google Shape;11961;p123">
              <a:extLst>
                <a:ext uri="{FF2B5EF4-FFF2-40B4-BE49-F238E27FC236}">
                  <a16:creationId xmlns:a16="http://schemas.microsoft.com/office/drawing/2014/main" id="{EE9ED0BC-8287-E611-A7D1-F3B8087B8F45}"/>
                </a:ext>
              </a:extLst>
            </p:cNvPr>
            <p:cNvSpPr/>
            <p:nvPr/>
          </p:nvSpPr>
          <p:spPr>
            <a:xfrm>
              <a:off x="-3917532" y="-1315127"/>
              <a:ext cx="41066" cy="18324"/>
            </a:xfrm>
            <a:custGeom>
              <a:avLst/>
              <a:gdLst/>
              <a:ahLst/>
              <a:cxnLst/>
              <a:rect l="l" t="t" r="r" b="b"/>
              <a:pathLst>
                <a:path w="567" h="253" extrusionOk="0">
                  <a:moveTo>
                    <a:pt x="0" y="1"/>
                  </a:moveTo>
                  <a:lnTo>
                    <a:pt x="0" y="253"/>
                  </a:lnTo>
                  <a:lnTo>
                    <a:pt x="566" y="253"/>
                  </a:lnTo>
                  <a:lnTo>
                    <a:pt x="56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2" name="Google Shape;11962;p123">
              <a:extLst>
                <a:ext uri="{FF2B5EF4-FFF2-40B4-BE49-F238E27FC236}">
                  <a16:creationId xmlns:a16="http://schemas.microsoft.com/office/drawing/2014/main" id="{69D44B83-BA71-246F-CCE0-BA446E254025}"/>
                </a:ext>
              </a:extLst>
            </p:cNvPr>
            <p:cNvSpPr/>
            <p:nvPr/>
          </p:nvSpPr>
          <p:spPr>
            <a:xfrm>
              <a:off x="-3996551" y="-1486782"/>
              <a:ext cx="47947" cy="12240"/>
            </a:xfrm>
            <a:custGeom>
              <a:avLst/>
              <a:gdLst/>
              <a:ahLst/>
              <a:cxnLst/>
              <a:rect l="l" t="t" r="r" b="b"/>
              <a:pathLst>
                <a:path w="662" h="169" extrusionOk="0">
                  <a:moveTo>
                    <a:pt x="0" y="1"/>
                  </a:moveTo>
                  <a:lnTo>
                    <a:pt x="0" y="169"/>
                  </a:lnTo>
                  <a:lnTo>
                    <a:pt x="661" y="169"/>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3" name="Google Shape;11963;p123">
              <a:extLst>
                <a:ext uri="{FF2B5EF4-FFF2-40B4-BE49-F238E27FC236}">
                  <a16:creationId xmlns:a16="http://schemas.microsoft.com/office/drawing/2014/main" id="{F53B19CC-CC2D-2598-361B-B057A704F3F1}"/>
                </a:ext>
              </a:extLst>
            </p:cNvPr>
            <p:cNvSpPr/>
            <p:nvPr/>
          </p:nvSpPr>
          <p:spPr>
            <a:xfrm>
              <a:off x="-3840324" y="-1482219"/>
              <a:ext cx="9416" cy="7170"/>
            </a:xfrm>
            <a:custGeom>
              <a:avLst/>
              <a:gdLst/>
              <a:ahLst/>
              <a:cxnLst/>
              <a:rect l="l" t="t" r="r" b="b"/>
              <a:pathLst>
                <a:path w="130" h="99" extrusionOk="0">
                  <a:moveTo>
                    <a:pt x="67" y="1"/>
                  </a:moveTo>
                  <a:cubicBezTo>
                    <a:pt x="0" y="1"/>
                    <a:pt x="65" y="99"/>
                    <a:pt x="100" y="99"/>
                  </a:cubicBezTo>
                  <a:cubicBezTo>
                    <a:pt x="109" y="99"/>
                    <a:pt x="117" y="92"/>
                    <a:pt x="119" y="74"/>
                  </a:cubicBezTo>
                  <a:cubicBezTo>
                    <a:pt x="130" y="32"/>
                    <a:pt x="98" y="1"/>
                    <a:pt x="67"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4" name="Google Shape;11964;p123">
              <a:extLst>
                <a:ext uri="{FF2B5EF4-FFF2-40B4-BE49-F238E27FC236}">
                  <a16:creationId xmlns:a16="http://schemas.microsoft.com/office/drawing/2014/main" id="{E304C3DF-55AF-134D-0B07-E6E7D52435FE}"/>
                </a:ext>
              </a:extLst>
            </p:cNvPr>
            <p:cNvSpPr/>
            <p:nvPr/>
          </p:nvSpPr>
          <p:spPr>
            <a:xfrm>
              <a:off x="-3897832" y="-1337145"/>
              <a:ext cx="6953" cy="9995"/>
            </a:xfrm>
            <a:custGeom>
              <a:avLst/>
              <a:gdLst/>
              <a:ahLst/>
              <a:cxnLst/>
              <a:rect l="l" t="t" r="r" b="b"/>
              <a:pathLst>
                <a:path w="96" h="138" extrusionOk="0">
                  <a:moveTo>
                    <a:pt x="53" y="1"/>
                  </a:moveTo>
                  <a:cubicBezTo>
                    <a:pt x="22" y="1"/>
                    <a:pt x="1" y="32"/>
                    <a:pt x="1" y="74"/>
                  </a:cubicBezTo>
                  <a:cubicBezTo>
                    <a:pt x="1" y="106"/>
                    <a:pt x="22" y="137"/>
                    <a:pt x="53" y="137"/>
                  </a:cubicBezTo>
                  <a:cubicBezTo>
                    <a:pt x="74" y="137"/>
                    <a:pt x="95" y="106"/>
                    <a:pt x="95" y="74"/>
                  </a:cubicBezTo>
                  <a:cubicBezTo>
                    <a:pt x="95" y="32"/>
                    <a:pt x="7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5" name="Google Shape;11965;p123">
              <a:extLst>
                <a:ext uri="{FF2B5EF4-FFF2-40B4-BE49-F238E27FC236}">
                  <a16:creationId xmlns:a16="http://schemas.microsoft.com/office/drawing/2014/main" id="{1329FA8C-DBB1-6784-4668-0B1C97683A47}"/>
                </a:ext>
              </a:extLst>
            </p:cNvPr>
            <p:cNvSpPr/>
            <p:nvPr/>
          </p:nvSpPr>
          <p:spPr>
            <a:xfrm>
              <a:off x="-3798316" y="-1306726"/>
              <a:ext cx="31941" cy="11444"/>
            </a:xfrm>
            <a:custGeom>
              <a:avLst/>
              <a:gdLst/>
              <a:ahLst/>
              <a:cxnLst/>
              <a:rect l="l" t="t" r="r" b="b"/>
              <a:pathLst>
                <a:path w="441" h="158" extrusionOk="0">
                  <a:moveTo>
                    <a:pt x="0" y="0"/>
                  </a:moveTo>
                  <a:lnTo>
                    <a:pt x="0" y="158"/>
                  </a:lnTo>
                  <a:lnTo>
                    <a:pt x="430" y="15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6" name="Google Shape;11966;p123">
              <a:extLst>
                <a:ext uri="{FF2B5EF4-FFF2-40B4-BE49-F238E27FC236}">
                  <a16:creationId xmlns:a16="http://schemas.microsoft.com/office/drawing/2014/main" id="{5310BDA3-9E73-25E9-5E71-A22ADEB65872}"/>
                </a:ext>
              </a:extLst>
            </p:cNvPr>
            <p:cNvSpPr/>
            <p:nvPr/>
          </p:nvSpPr>
          <p:spPr>
            <a:xfrm>
              <a:off x="-3846915" y="-1318894"/>
              <a:ext cx="25857" cy="25929"/>
            </a:xfrm>
            <a:custGeom>
              <a:avLst/>
              <a:gdLst/>
              <a:ahLst/>
              <a:cxnLst/>
              <a:rect l="l" t="t" r="r" b="b"/>
              <a:pathLst>
                <a:path w="357" h="358" extrusionOk="0">
                  <a:moveTo>
                    <a:pt x="357" y="0"/>
                  </a:moveTo>
                  <a:lnTo>
                    <a:pt x="0" y="11"/>
                  </a:lnTo>
                  <a:lnTo>
                    <a:pt x="0" y="357"/>
                  </a:lnTo>
                  <a:lnTo>
                    <a:pt x="357" y="347"/>
                  </a:lnTo>
                  <a:lnTo>
                    <a:pt x="35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123">
              <a:extLst>
                <a:ext uri="{FF2B5EF4-FFF2-40B4-BE49-F238E27FC236}">
                  <a16:creationId xmlns:a16="http://schemas.microsoft.com/office/drawing/2014/main" id="{01B59794-17E7-97F8-5F6A-DBBB396DC407}"/>
                </a:ext>
              </a:extLst>
            </p:cNvPr>
            <p:cNvSpPr/>
            <p:nvPr/>
          </p:nvSpPr>
          <p:spPr>
            <a:xfrm>
              <a:off x="-3737548" y="-1467009"/>
              <a:ext cx="37300" cy="21366"/>
            </a:xfrm>
            <a:custGeom>
              <a:avLst/>
              <a:gdLst/>
              <a:ahLst/>
              <a:cxnLst/>
              <a:rect l="l" t="t" r="r" b="b"/>
              <a:pathLst>
                <a:path w="515" h="295" extrusionOk="0">
                  <a:moveTo>
                    <a:pt x="11" y="1"/>
                  </a:moveTo>
                  <a:lnTo>
                    <a:pt x="0" y="294"/>
                  </a:lnTo>
                  <a:lnTo>
                    <a:pt x="514" y="294"/>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123">
              <a:extLst>
                <a:ext uri="{FF2B5EF4-FFF2-40B4-BE49-F238E27FC236}">
                  <a16:creationId xmlns:a16="http://schemas.microsoft.com/office/drawing/2014/main" id="{3159C156-9167-689A-4DA2-6326CBB9BC32}"/>
                </a:ext>
              </a:extLst>
            </p:cNvPr>
            <p:cNvSpPr/>
            <p:nvPr/>
          </p:nvSpPr>
          <p:spPr>
            <a:xfrm>
              <a:off x="-3671494" y="-1484464"/>
              <a:ext cx="30492" cy="22887"/>
            </a:xfrm>
            <a:custGeom>
              <a:avLst/>
              <a:gdLst/>
              <a:ahLst/>
              <a:cxnLst/>
              <a:rect l="l" t="t" r="r" b="b"/>
              <a:pathLst>
                <a:path w="421" h="316" extrusionOk="0">
                  <a:moveTo>
                    <a:pt x="11" y="0"/>
                  </a:moveTo>
                  <a:lnTo>
                    <a:pt x="1" y="294"/>
                  </a:lnTo>
                  <a:lnTo>
                    <a:pt x="410" y="315"/>
                  </a:lnTo>
                  <a:lnTo>
                    <a:pt x="420" y="21"/>
                  </a:lnTo>
                  <a:lnTo>
                    <a:pt x="1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123">
              <a:extLst>
                <a:ext uri="{FF2B5EF4-FFF2-40B4-BE49-F238E27FC236}">
                  <a16:creationId xmlns:a16="http://schemas.microsoft.com/office/drawing/2014/main" id="{B8509DC7-5063-41A8-4AED-2A2DF4301940}"/>
                </a:ext>
              </a:extLst>
            </p:cNvPr>
            <p:cNvSpPr/>
            <p:nvPr/>
          </p:nvSpPr>
          <p:spPr>
            <a:xfrm>
              <a:off x="-4077091" y="-1321139"/>
              <a:ext cx="36576" cy="23611"/>
            </a:xfrm>
            <a:custGeom>
              <a:avLst/>
              <a:gdLst/>
              <a:ahLst/>
              <a:cxnLst/>
              <a:rect l="l" t="t" r="r" b="b"/>
              <a:pathLst>
                <a:path w="505" h="326" extrusionOk="0">
                  <a:moveTo>
                    <a:pt x="504" y="0"/>
                  </a:moveTo>
                  <a:lnTo>
                    <a:pt x="1" y="31"/>
                  </a:lnTo>
                  <a:lnTo>
                    <a:pt x="1" y="325"/>
                  </a:lnTo>
                  <a:lnTo>
                    <a:pt x="504" y="304"/>
                  </a:lnTo>
                  <a:lnTo>
                    <a:pt x="50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123">
              <a:extLst>
                <a:ext uri="{FF2B5EF4-FFF2-40B4-BE49-F238E27FC236}">
                  <a16:creationId xmlns:a16="http://schemas.microsoft.com/office/drawing/2014/main" id="{7C84EDCA-2C7E-F7A9-02AB-844CA6EFDC9A}"/>
                </a:ext>
              </a:extLst>
            </p:cNvPr>
            <p:cNvSpPr/>
            <p:nvPr/>
          </p:nvSpPr>
          <p:spPr>
            <a:xfrm>
              <a:off x="-4087665" y="-1483740"/>
              <a:ext cx="47875" cy="22163"/>
            </a:xfrm>
            <a:custGeom>
              <a:avLst/>
              <a:gdLst/>
              <a:ahLst/>
              <a:cxnLst/>
              <a:rect l="l" t="t" r="r" b="b"/>
              <a:pathLst>
                <a:path w="661" h="306" extrusionOk="0">
                  <a:moveTo>
                    <a:pt x="661" y="1"/>
                  </a:moveTo>
                  <a:lnTo>
                    <a:pt x="11" y="11"/>
                  </a:lnTo>
                  <a:lnTo>
                    <a:pt x="0" y="305"/>
                  </a:lnTo>
                  <a:lnTo>
                    <a:pt x="0" y="305"/>
                  </a:lnTo>
                  <a:lnTo>
                    <a:pt x="650" y="295"/>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1" name="Google Shape;11971;p123">
              <a:extLst>
                <a:ext uri="{FF2B5EF4-FFF2-40B4-BE49-F238E27FC236}">
                  <a16:creationId xmlns:a16="http://schemas.microsoft.com/office/drawing/2014/main" id="{D000F601-BBA5-169F-CD02-741A837AF2B3}"/>
                </a:ext>
              </a:extLst>
            </p:cNvPr>
            <p:cNvSpPr/>
            <p:nvPr/>
          </p:nvSpPr>
          <p:spPr>
            <a:xfrm>
              <a:off x="-3742111" y="-1310564"/>
              <a:ext cx="49468" cy="16079"/>
            </a:xfrm>
            <a:custGeom>
              <a:avLst/>
              <a:gdLst/>
              <a:ahLst/>
              <a:cxnLst/>
              <a:rect l="l" t="t" r="r" b="b"/>
              <a:pathLst>
                <a:path w="683" h="222" extrusionOk="0">
                  <a:moveTo>
                    <a:pt x="0" y="1"/>
                  </a:moveTo>
                  <a:lnTo>
                    <a:pt x="11" y="221"/>
                  </a:lnTo>
                  <a:lnTo>
                    <a:pt x="682" y="221"/>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2" name="Google Shape;11972;p123">
              <a:extLst>
                <a:ext uri="{FF2B5EF4-FFF2-40B4-BE49-F238E27FC236}">
                  <a16:creationId xmlns:a16="http://schemas.microsoft.com/office/drawing/2014/main" id="{7858B802-4684-E373-E095-4D09AF218CD4}"/>
                </a:ext>
              </a:extLst>
            </p:cNvPr>
            <p:cNvSpPr/>
            <p:nvPr/>
          </p:nvSpPr>
          <p:spPr>
            <a:xfrm>
              <a:off x="-3668452" y="-1334828"/>
              <a:ext cx="37300" cy="43312"/>
            </a:xfrm>
            <a:custGeom>
              <a:avLst/>
              <a:gdLst/>
              <a:ahLst/>
              <a:cxnLst/>
              <a:rect l="l" t="t" r="r" b="b"/>
              <a:pathLst>
                <a:path w="515" h="598" extrusionOk="0">
                  <a:moveTo>
                    <a:pt x="1" y="0"/>
                  </a:moveTo>
                  <a:lnTo>
                    <a:pt x="11" y="598"/>
                  </a:lnTo>
                  <a:lnTo>
                    <a:pt x="514" y="598"/>
                  </a:lnTo>
                  <a:lnTo>
                    <a:pt x="50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123">
              <a:extLst>
                <a:ext uri="{FF2B5EF4-FFF2-40B4-BE49-F238E27FC236}">
                  <a16:creationId xmlns:a16="http://schemas.microsoft.com/office/drawing/2014/main" id="{1A3DE4F2-6EA6-F0AB-8777-C62DFE7CB4D9}"/>
                </a:ext>
              </a:extLst>
            </p:cNvPr>
            <p:cNvSpPr/>
            <p:nvPr/>
          </p:nvSpPr>
          <p:spPr>
            <a:xfrm>
              <a:off x="-3836268" y="-1344750"/>
              <a:ext cx="4635" cy="19121"/>
            </a:xfrm>
            <a:custGeom>
              <a:avLst/>
              <a:gdLst/>
              <a:ahLst/>
              <a:cxnLst/>
              <a:rect l="l" t="t" r="r" b="b"/>
              <a:pathLst>
                <a:path w="64" h="264" extrusionOk="0">
                  <a:moveTo>
                    <a:pt x="0" y="1"/>
                  </a:moveTo>
                  <a:lnTo>
                    <a:pt x="0" y="263"/>
                  </a:lnTo>
                  <a:lnTo>
                    <a:pt x="63" y="263"/>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4" name="Google Shape;11974;p123">
              <a:extLst>
                <a:ext uri="{FF2B5EF4-FFF2-40B4-BE49-F238E27FC236}">
                  <a16:creationId xmlns:a16="http://schemas.microsoft.com/office/drawing/2014/main" id="{ACF53BCC-B71B-290F-BD4C-5CD27DA43BB9}"/>
                </a:ext>
              </a:extLst>
            </p:cNvPr>
            <p:cNvSpPr/>
            <p:nvPr/>
          </p:nvSpPr>
          <p:spPr>
            <a:xfrm>
              <a:off x="-3788465" y="-1426956"/>
              <a:ext cx="11516" cy="8619"/>
            </a:xfrm>
            <a:custGeom>
              <a:avLst/>
              <a:gdLst/>
              <a:ahLst/>
              <a:cxnLst/>
              <a:rect l="l" t="t" r="r" b="b"/>
              <a:pathLst>
                <a:path w="159" h="119" extrusionOk="0">
                  <a:moveTo>
                    <a:pt x="79" y="1"/>
                  </a:moveTo>
                  <a:cubicBezTo>
                    <a:pt x="40" y="1"/>
                    <a:pt x="1" y="19"/>
                    <a:pt x="11" y="56"/>
                  </a:cubicBezTo>
                  <a:cubicBezTo>
                    <a:pt x="1" y="98"/>
                    <a:pt x="40" y="119"/>
                    <a:pt x="79" y="119"/>
                  </a:cubicBezTo>
                  <a:cubicBezTo>
                    <a:pt x="119" y="119"/>
                    <a:pt x="158" y="98"/>
                    <a:pt x="148" y="56"/>
                  </a:cubicBezTo>
                  <a:cubicBezTo>
                    <a:pt x="158" y="19"/>
                    <a:pt x="119" y="1"/>
                    <a:pt x="79"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5" name="Google Shape;11975;p123">
              <a:extLst>
                <a:ext uri="{FF2B5EF4-FFF2-40B4-BE49-F238E27FC236}">
                  <a16:creationId xmlns:a16="http://schemas.microsoft.com/office/drawing/2014/main" id="{723F9E93-A562-BA3E-96D8-8CB23F5BF3EB}"/>
                </a:ext>
              </a:extLst>
            </p:cNvPr>
            <p:cNvSpPr/>
            <p:nvPr/>
          </p:nvSpPr>
          <p:spPr>
            <a:xfrm>
              <a:off x="-3410246" y="-1495835"/>
              <a:ext cx="65402" cy="209678"/>
            </a:xfrm>
            <a:custGeom>
              <a:avLst/>
              <a:gdLst/>
              <a:ahLst/>
              <a:cxnLst/>
              <a:rect l="l" t="t" r="r" b="b"/>
              <a:pathLst>
                <a:path w="903" h="2895" extrusionOk="0">
                  <a:moveTo>
                    <a:pt x="190" y="0"/>
                  </a:moveTo>
                  <a:lnTo>
                    <a:pt x="1" y="2894"/>
                  </a:lnTo>
                  <a:lnTo>
                    <a:pt x="871" y="2894"/>
                  </a:lnTo>
                  <a:lnTo>
                    <a:pt x="9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123">
              <a:extLst>
                <a:ext uri="{FF2B5EF4-FFF2-40B4-BE49-F238E27FC236}">
                  <a16:creationId xmlns:a16="http://schemas.microsoft.com/office/drawing/2014/main" id="{AA2B9376-EC06-8447-6D2C-9BE12EA0F658}"/>
                </a:ext>
              </a:extLst>
            </p:cNvPr>
            <p:cNvSpPr/>
            <p:nvPr/>
          </p:nvSpPr>
          <p:spPr>
            <a:xfrm>
              <a:off x="-3473259" y="-1495835"/>
              <a:ext cx="57073" cy="209678"/>
            </a:xfrm>
            <a:custGeom>
              <a:avLst/>
              <a:gdLst/>
              <a:ahLst/>
              <a:cxnLst/>
              <a:rect l="l" t="t" r="r" b="b"/>
              <a:pathLst>
                <a:path w="788" h="2895" extrusionOk="0">
                  <a:moveTo>
                    <a:pt x="1" y="0"/>
                  </a:moveTo>
                  <a:lnTo>
                    <a:pt x="74" y="2894"/>
                  </a:lnTo>
                  <a:lnTo>
                    <a:pt x="787" y="2894"/>
                  </a:lnTo>
                  <a:lnTo>
                    <a:pt x="7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123">
              <a:extLst>
                <a:ext uri="{FF2B5EF4-FFF2-40B4-BE49-F238E27FC236}">
                  <a16:creationId xmlns:a16="http://schemas.microsoft.com/office/drawing/2014/main" id="{41F38296-E453-17C6-1A6E-A259805593B5}"/>
                </a:ext>
              </a:extLst>
            </p:cNvPr>
            <p:cNvSpPr/>
            <p:nvPr/>
          </p:nvSpPr>
          <p:spPr>
            <a:xfrm>
              <a:off x="-3611451" y="-1437386"/>
              <a:ext cx="41066" cy="151229"/>
            </a:xfrm>
            <a:custGeom>
              <a:avLst/>
              <a:gdLst/>
              <a:ahLst/>
              <a:cxnLst/>
              <a:rect l="l" t="t" r="r" b="b"/>
              <a:pathLst>
                <a:path w="567" h="2088" extrusionOk="0">
                  <a:moveTo>
                    <a:pt x="32" y="1"/>
                  </a:moveTo>
                  <a:lnTo>
                    <a:pt x="0" y="2087"/>
                  </a:lnTo>
                  <a:lnTo>
                    <a:pt x="566" y="2087"/>
                  </a:lnTo>
                  <a:lnTo>
                    <a:pt x="5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8" name="Google Shape;11978;p123">
              <a:extLst>
                <a:ext uri="{FF2B5EF4-FFF2-40B4-BE49-F238E27FC236}">
                  <a16:creationId xmlns:a16="http://schemas.microsoft.com/office/drawing/2014/main" id="{61303E8B-7968-E1D6-E8A1-2B0B3B2C2DEE}"/>
                </a:ext>
              </a:extLst>
            </p:cNvPr>
            <p:cNvSpPr/>
            <p:nvPr/>
          </p:nvSpPr>
          <p:spPr>
            <a:xfrm>
              <a:off x="-3564373" y="-1495835"/>
              <a:ext cx="33462" cy="209678"/>
            </a:xfrm>
            <a:custGeom>
              <a:avLst/>
              <a:gdLst/>
              <a:ahLst/>
              <a:cxnLst/>
              <a:rect l="l" t="t" r="r" b="b"/>
              <a:pathLst>
                <a:path w="462" h="2895" extrusionOk="0">
                  <a:moveTo>
                    <a:pt x="21" y="0"/>
                  </a:moveTo>
                  <a:lnTo>
                    <a:pt x="0" y="2894"/>
                  </a:lnTo>
                  <a:lnTo>
                    <a:pt x="409" y="2894"/>
                  </a:lnTo>
                  <a:lnTo>
                    <a:pt x="4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9" name="Google Shape;11979;p123">
              <a:extLst>
                <a:ext uri="{FF2B5EF4-FFF2-40B4-BE49-F238E27FC236}">
                  <a16:creationId xmlns:a16="http://schemas.microsoft.com/office/drawing/2014/main" id="{D2CAD48A-39DD-7D22-C26B-1C20F3D26B5B}"/>
                </a:ext>
              </a:extLst>
            </p:cNvPr>
            <p:cNvSpPr/>
            <p:nvPr/>
          </p:nvSpPr>
          <p:spPr>
            <a:xfrm>
              <a:off x="-3528666" y="-1475338"/>
              <a:ext cx="55479" cy="189181"/>
            </a:xfrm>
            <a:custGeom>
              <a:avLst/>
              <a:gdLst/>
              <a:ahLst/>
              <a:cxnLst/>
              <a:rect l="l" t="t" r="r" b="b"/>
              <a:pathLst>
                <a:path w="766" h="2612" extrusionOk="0">
                  <a:moveTo>
                    <a:pt x="692" y="0"/>
                  </a:moveTo>
                  <a:lnTo>
                    <a:pt x="73" y="74"/>
                  </a:lnTo>
                  <a:lnTo>
                    <a:pt x="0" y="2611"/>
                  </a:lnTo>
                  <a:lnTo>
                    <a:pt x="766" y="2611"/>
                  </a:lnTo>
                  <a:lnTo>
                    <a:pt x="6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0" name="Google Shape;11980;p123">
              <a:extLst>
                <a:ext uri="{FF2B5EF4-FFF2-40B4-BE49-F238E27FC236}">
                  <a16:creationId xmlns:a16="http://schemas.microsoft.com/office/drawing/2014/main" id="{B48F1BC9-4DB5-F248-6AF4-FBC19B7BA423}"/>
                </a:ext>
              </a:extLst>
            </p:cNvPr>
            <p:cNvSpPr/>
            <p:nvPr/>
          </p:nvSpPr>
          <p:spPr>
            <a:xfrm>
              <a:off x="-3410246" y="-1402475"/>
              <a:ext cx="63881" cy="116319"/>
            </a:xfrm>
            <a:custGeom>
              <a:avLst/>
              <a:gdLst/>
              <a:ahLst/>
              <a:cxnLst/>
              <a:rect l="l" t="t" r="r" b="b"/>
              <a:pathLst>
                <a:path w="882" h="1606" extrusionOk="0">
                  <a:moveTo>
                    <a:pt x="106" y="1"/>
                  </a:moveTo>
                  <a:lnTo>
                    <a:pt x="1" y="1605"/>
                  </a:lnTo>
                  <a:lnTo>
                    <a:pt x="871" y="1605"/>
                  </a:lnTo>
                  <a:lnTo>
                    <a:pt x="882" y="284"/>
                  </a:lnTo>
                  <a:cubicBezTo>
                    <a:pt x="641" y="158"/>
                    <a:pt x="378" y="64"/>
                    <a:pt x="106" y="1"/>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1" name="Google Shape;11981;p123">
              <a:extLst>
                <a:ext uri="{FF2B5EF4-FFF2-40B4-BE49-F238E27FC236}">
                  <a16:creationId xmlns:a16="http://schemas.microsoft.com/office/drawing/2014/main" id="{66ADC732-15CC-1C9B-9DF1-7660CB4D7560}"/>
                </a:ext>
              </a:extLst>
            </p:cNvPr>
            <p:cNvSpPr/>
            <p:nvPr/>
          </p:nvSpPr>
          <p:spPr>
            <a:xfrm>
              <a:off x="-3470941" y="-1413050"/>
              <a:ext cx="54755" cy="126893"/>
            </a:xfrm>
            <a:custGeom>
              <a:avLst/>
              <a:gdLst/>
              <a:ahLst/>
              <a:cxnLst/>
              <a:rect l="l" t="t" r="r" b="b"/>
              <a:pathLst>
                <a:path w="756" h="1752" extrusionOk="0">
                  <a:moveTo>
                    <a:pt x="0" y="0"/>
                  </a:moveTo>
                  <a:lnTo>
                    <a:pt x="42" y="1751"/>
                  </a:lnTo>
                  <a:lnTo>
                    <a:pt x="755" y="1751"/>
                  </a:lnTo>
                  <a:lnTo>
                    <a:pt x="734" y="95"/>
                  </a:lnTo>
                  <a:cubicBezTo>
                    <a:pt x="493" y="42"/>
                    <a:pt x="241" y="11"/>
                    <a:pt x="0"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2" name="Google Shape;11982;p123">
              <a:extLst>
                <a:ext uri="{FF2B5EF4-FFF2-40B4-BE49-F238E27FC236}">
                  <a16:creationId xmlns:a16="http://schemas.microsoft.com/office/drawing/2014/main" id="{DEF95266-1C8D-B10A-D32F-2AB1F634E651}"/>
                </a:ext>
              </a:extLst>
            </p:cNvPr>
            <p:cNvSpPr/>
            <p:nvPr/>
          </p:nvSpPr>
          <p:spPr>
            <a:xfrm>
              <a:off x="-3611451" y="-1403996"/>
              <a:ext cx="41791" cy="117840"/>
            </a:xfrm>
            <a:custGeom>
              <a:avLst/>
              <a:gdLst/>
              <a:ahLst/>
              <a:cxnLst/>
              <a:rect l="l" t="t" r="r" b="b"/>
              <a:pathLst>
                <a:path w="577" h="1627" extrusionOk="0">
                  <a:moveTo>
                    <a:pt x="545" y="1"/>
                  </a:moveTo>
                  <a:cubicBezTo>
                    <a:pt x="367" y="43"/>
                    <a:pt x="189" y="95"/>
                    <a:pt x="21" y="158"/>
                  </a:cubicBezTo>
                  <a:lnTo>
                    <a:pt x="0" y="1626"/>
                  </a:lnTo>
                  <a:lnTo>
                    <a:pt x="577" y="1626"/>
                  </a:lnTo>
                  <a:lnTo>
                    <a:pt x="545"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123">
              <a:extLst>
                <a:ext uri="{FF2B5EF4-FFF2-40B4-BE49-F238E27FC236}">
                  <a16:creationId xmlns:a16="http://schemas.microsoft.com/office/drawing/2014/main" id="{281E2020-0321-36E1-3D4B-03F34C7E6B6F}"/>
                </a:ext>
              </a:extLst>
            </p:cNvPr>
            <p:cNvSpPr/>
            <p:nvPr/>
          </p:nvSpPr>
          <p:spPr>
            <a:xfrm>
              <a:off x="-3564373" y="-1410805"/>
              <a:ext cx="31941" cy="124648"/>
            </a:xfrm>
            <a:custGeom>
              <a:avLst/>
              <a:gdLst/>
              <a:ahLst/>
              <a:cxnLst/>
              <a:rect l="l" t="t" r="r" b="b"/>
              <a:pathLst>
                <a:path w="441" h="1721" extrusionOk="0">
                  <a:moveTo>
                    <a:pt x="441" y="1"/>
                  </a:moveTo>
                  <a:cubicBezTo>
                    <a:pt x="294" y="22"/>
                    <a:pt x="147" y="43"/>
                    <a:pt x="11" y="74"/>
                  </a:cubicBezTo>
                  <a:lnTo>
                    <a:pt x="0" y="1720"/>
                  </a:lnTo>
                  <a:lnTo>
                    <a:pt x="409" y="1720"/>
                  </a:lnTo>
                  <a:lnTo>
                    <a:pt x="441" y="1"/>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123">
              <a:extLst>
                <a:ext uri="{FF2B5EF4-FFF2-40B4-BE49-F238E27FC236}">
                  <a16:creationId xmlns:a16="http://schemas.microsoft.com/office/drawing/2014/main" id="{5722DCDB-E5D9-D4A6-8221-B520C39AE5B5}"/>
                </a:ext>
              </a:extLst>
            </p:cNvPr>
            <p:cNvSpPr/>
            <p:nvPr/>
          </p:nvSpPr>
          <p:spPr>
            <a:xfrm>
              <a:off x="-3528666" y="-1413340"/>
              <a:ext cx="55479" cy="127183"/>
            </a:xfrm>
            <a:custGeom>
              <a:avLst/>
              <a:gdLst/>
              <a:ahLst/>
              <a:cxnLst/>
              <a:rect l="l" t="t" r="r" b="b"/>
              <a:pathLst>
                <a:path w="766" h="1756" extrusionOk="0">
                  <a:moveTo>
                    <a:pt x="536" y="0"/>
                  </a:moveTo>
                  <a:cubicBezTo>
                    <a:pt x="375" y="0"/>
                    <a:pt x="214" y="10"/>
                    <a:pt x="52" y="25"/>
                  </a:cubicBezTo>
                  <a:lnTo>
                    <a:pt x="0" y="1755"/>
                  </a:lnTo>
                  <a:lnTo>
                    <a:pt x="766" y="1755"/>
                  </a:lnTo>
                  <a:lnTo>
                    <a:pt x="713" y="4"/>
                  </a:lnTo>
                  <a:cubicBezTo>
                    <a:pt x="654" y="1"/>
                    <a:pt x="595" y="0"/>
                    <a:pt x="536"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123">
              <a:extLst>
                <a:ext uri="{FF2B5EF4-FFF2-40B4-BE49-F238E27FC236}">
                  <a16:creationId xmlns:a16="http://schemas.microsoft.com/office/drawing/2014/main" id="{D7E5F2B2-59A2-4F6B-82C1-B39658C17C80}"/>
                </a:ext>
              </a:extLst>
            </p:cNvPr>
            <p:cNvSpPr/>
            <p:nvPr/>
          </p:nvSpPr>
          <p:spPr>
            <a:xfrm>
              <a:off x="-3458049" y="-1309043"/>
              <a:ext cx="34258" cy="13761"/>
            </a:xfrm>
            <a:custGeom>
              <a:avLst/>
              <a:gdLst/>
              <a:ahLst/>
              <a:cxnLst/>
              <a:rect l="l" t="t" r="r" b="b"/>
              <a:pathLst>
                <a:path w="473" h="190" extrusionOk="0">
                  <a:moveTo>
                    <a:pt x="0" y="1"/>
                  </a:moveTo>
                  <a:lnTo>
                    <a:pt x="0" y="190"/>
                  </a:lnTo>
                  <a:lnTo>
                    <a:pt x="472" y="190"/>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123">
              <a:extLst>
                <a:ext uri="{FF2B5EF4-FFF2-40B4-BE49-F238E27FC236}">
                  <a16:creationId xmlns:a16="http://schemas.microsoft.com/office/drawing/2014/main" id="{4B7F26EC-25C4-434C-B03D-D1AE2314FD3F}"/>
                </a:ext>
              </a:extLst>
            </p:cNvPr>
            <p:cNvSpPr/>
            <p:nvPr/>
          </p:nvSpPr>
          <p:spPr>
            <a:xfrm>
              <a:off x="-3458845" y="-1332582"/>
              <a:ext cx="34258" cy="14485"/>
            </a:xfrm>
            <a:custGeom>
              <a:avLst/>
              <a:gdLst/>
              <a:ahLst/>
              <a:cxnLst/>
              <a:rect l="l" t="t" r="r" b="b"/>
              <a:pathLst>
                <a:path w="473" h="200" extrusionOk="0">
                  <a:moveTo>
                    <a:pt x="1" y="1"/>
                  </a:moveTo>
                  <a:lnTo>
                    <a:pt x="11" y="200"/>
                  </a:lnTo>
                  <a:lnTo>
                    <a:pt x="473" y="200"/>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7" name="Google Shape;11987;p123">
              <a:extLst>
                <a:ext uri="{FF2B5EF4-FFF2-40B4-BE49-F238E27FC236}">
                  <a16:creationId xmlns:a16="http://schemas.microsoft.com/office/drawing/2014/main" id="{DE38C6F8-BFC5-90A6-C1C2-F8B6243F30EC}"/>
                </a:ext>
              </a:extLst>
            </p:cNvPr>
            <p:cNvSpPr/>
            <p:nvPr/>
          </p:nvSpPr>
          <p:spPr>
            <a:xfrm>
              <a:off x="-3516571" y="-1315127"/>
              <a:ext cx="32013" cy="18324"/>
            </a:xfrm>
            <a:custGeom>
              <a:avLst/>
              <a:gdLst/>
              <a:ahLst/>
              <a:cxnLst/>
              <a:rect l="l" t="t" r="r" b="b"/>
              <a:pathLst>
                <a:path w="442" h="253" extrusionOk="0">
                  <a:moveTo>
                    <a:pt x="1" y="1"/>
                  </a:moveTo>
                  <a:lnTo>
                    <a:pt x="1" y="253"/>
                  </a:lnTo>
                  <a:lnTo>
                    <a:pt x="441" y="253"/>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8" name="Google Shape;11988;p123">
              <a:extLst>
                <a:ext uri="{FF2B5EF4-FFF2-40B4-BE49-F238E27FC236}">
                  <a16:creationId xmlns:a16="http://schemas.microsoft.com/office/drawing/2014/main" id="{A7F3E2D9-F828-1B92-000E-9126657B9C50}"/>
                </a:ext>
              </a:extLst>
            </p:cNvPr>
            <p:cNvSpPr/>
            <p:nvPr/>
          </p:nvSpPr>
          <p:spPr>
            <a:xfrm>
              <a:off x="-3459570" y="-1486782"/>
              <a:ext cx="38024" cy="12240"/>
            </a:xfrm>
            <a:custGeom>
              <a:avLst/>
              <a:gdLst/>
              <a:ahLst/>
              <a:cxnLst/>
              <a:rect l="l" t="t" r="r" b="b"/>
              <a:pathLst>
                <a:path w="525" h="169" extrusionOk="0">
                  <a:moveTo>
                    <a:pt x="0" y="1"/>
                  </a:moveTo>
                  <a:lnTo>
                    <a:pt x="0" y="169"/>
                  </a:lnTo>
                  <a:lnTo>
                    <a:pt x="525" y="169"/>
                  </a:lnTo>
                  <a:lnTo>
                    <a:pt x="52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123">
              <a:extLst>
                <a:ext uri="{FF2B5EF4-FFF2-40B4-BE49-F238E27FC236}">
                  <a16:creationId xmlns:a16="http://schemas.microsoft.com/office/drawing/2014/main" id="{8DD86A1F-CB08-6AF7-43A0-2608B411C750}"/>
                </a:ext>
              </a:extLst>
            </p:cNvPr>
            <p:cNvSpPr/>
            <p:nvPr/>
          </p:nvSpPr>
          <p:spPr>
            <a:xfrm>
              <a:off x="-3552278" y="-1482219"/>
              <a:ext cx="6156" cy="9995"/>
            </a:xfrm>
            <a:custGeom>
              <a:avLst/>
              <a:gdLst/>
              <a:ahLst/>
              <a:cxnLst/>
              <a:rect l="l" t="t" r="r" b="b"/>
              <a:pathLst>
                <a:path w="85" h="138" extrusionOk="0">
                  <a:moveTo>
                    <a:pt x="43" y="1"/>
                  </a:moveTo>
                  <a:cubicBezTo>
                    <a:pt x="22" y="1"/>
                    <a:pt x="1" y="22"/>
                    <a:pt x="1" y="74"/>
                  </a:cubicBezTo>
                  <a:cubicBezTo>
                    <a:pt x="1" y="106"/>
                    <a:pt x="22" y="137"/>
                    <a:pt x="43" y="137"/>
                  </a:cubicBezTo>
                  <a:cubicBezTo>
                    <a:pt x="74" y="137"/>
                    <a:pt x="85" y="106"/>
                    <a:pt x="85" y="74"/>
                  </a:cubicBezTo>
                  <a:cubicBezTo>
                    <a:pt x="85" y="32"/>
                    <a:pt x="64" y="1"/>
                    <a:pt x="4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0" name="Google Shape;11990;p123">
              <a:extLst>
                <a:ext uri="{FF2B5EF4-FFF2-40B4-BE49-F238E27FC236}">
                  <a16:creationId xmlns:a16="http://schemas.microsoft.com/office/drawing/2014/main" id="{712C8F65-DA12-6B76-ECB3-67CCE7E55551}"/>
                </a:ext>
              </a:extLst>
            </p:cNvPr>
            <p:cNvSpPr/>
            <p:nvPr/>
          </p:nvSpPr>
          <p:spPr>
            <a:xfrm>
              <a:off x="-3505127" y="-1337145"/>
              <a:ext cx="5360" cy="9995"/>
            </a:xfrm>
            <a:custGeom>
              <a:avLst/>
              <a:gdLst/>
              <a:ahLst/>
              <a:cxnLst/>
              <a:rect l="l" t="t" r="r" b="b"/>
              <a:pathLst>
                <a:path w="74" h="138" extrusionOk="0">
                  <a:moveTo>
                    <a:pt x="32" y="1"/>
                  </a:moveTo>
                  <a:cubicBezTo>
                    <a:pt x="11" y="1"/>
                    <a:pt x="0" y="32"/>
                    <a:pt x="0" y="74"/>
                  </a:cubicBezTo>
                  <a:cubicBezTo>
                    <a:pt x="0" y="106"/>
                    <a:pt x="11" y="137"/>
                    <a:pt x="32" y="137"/>
                  </a:cubicBezTo>
                  <a:cubicBezTo>
                    <a:pt x="53" y="137"/>
                    <a:pt x="74" y="106"/>
                    <a:pt x="74" y="74"/>
                  </a:cubicBezTo>
                  <a:cubicBezTo>
                    <a:pt x="74" y="3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1" name="Google Shape;11991;p123">
              <a:extLst>
                <a:ext uri="{FF2B5EF4-FFF2-40B4-BE49-F238E27FC236}">
                  <a16:creationId xmlns:a16="http://schemas.microsoft.com/office/drawing/2014/main" id="{5998A81A-0FA6-3A5B-75B8-6926A18A94DA}"/>
                </a:ext>
              </a:extLst>
            </p:cNvPr>
            <p:cNvSpPr/>
            <p:nvPr/>
          </p:nvSpPr>
          <p:spPr>
            <a:xfrm>
              <a:off x="-3603122" y="-1306726"/>
              <a:ext cx="25132" cy="11444"/>
            </a:xfrm>
            <a:custGeom>
              <a:avLst/>
              <a:gdLst/>
              <a:ahLst/>
              <a:cxnLst/>
              <a:rect l="l" t="t" r="r" b="b"/>
              <a:pathLst>
                <a:path w="347" h="158" extrusionOk="0">
                  <a:moveTo>
                    <a:pt x="0" y="0"/>
                  </a:moveTo>
                  <a:lnTo>
                    <a:pt x="0" y="158"/>
                  </a:lnTo>
                  <a:lnTo>
                    <a:pt x="346" y="158"/>
                  </a:lnTo>
                  <a:lnTo>
                    <a:pt x="3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2" name="Google Shape;11992;p123">
              <a:extLst>
                <a:ext uri="{FF2B5EF4-FFF2-40B4-BE49-F238E27FC236}">
                  <a16:creationId xmlns:a16="http://schemas.microsoft.com/office/drawing/2014/main" id="{636296F5-5ABF-93B8-2564-92AEA928176E}"/>
                </a:ext>
              </a:extLst>
            </p:cNvPr>
            <p:cNvSpPr/>
            <p:nvPr/>
          </p:nvSpPr>
          <p:spPr>
            <a:xfrm>
              <a:off x="-3560607" y="-1318894"/>
              <a:ext cx="20569" cy="25929"/>
            </a:xfrm>
            <a:custGeom>
              <a:avLst/>
              <a:gdLst/>
              <a:ahLst/>
              <a:cxnLst/>
              <a:rect l="l" t="t" r="r" b="b"/>
              <a:pathLst>
                <a:path w="284" h="358" extrusionOk="0">
                  <a:moveTo>
                    <a:pt x="1" y="0"/>
                  </a:moveTo>
                  <a:lnTo>
                    <a:pt x="11" y="347"/>
                  </a:lnTo>
                  <a:lnTo>
                    <a:pt x="284" y="357"/>
                  </a:lnTo>
                  <a:lnTo>
                    <a:pt x="284" y="1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123">
              <a:extLst>
                <a:ext uri="{FF2B5EF4-FFF2-40B4-BE49-F238E27FC236}">
                  <a16:creationId xmlns:a16="http://schemas.microsoft.com/office/drawing/2014/main" id="{712710BD-235E-7990-98BA-3969D3DD449D}"/>
                </a:ext>
              </a:extLst>
            </p:cNvPr>
            <p:cNvSpPr/>
            <p:nvPr/>
          </p:nvSpPr>
          <p:spPr>
            <a:xfrm>
              <a:off x="-3387431" y="-1321139"/>
              <a:ext cx="28899" cy="23611"/>
            </a:xfrm>
            <a:custGeom>
              <a:avLst/>
              <a:gdLst/>
              <a:ahLst/>
              <a:cxnLst/>
              <a:rect l="l" t="t" r="r" b="b"/>
              <a:pathLst>
                <a:path w="399" h="326" extrusionOk="0">
                  <a:moveTo>
                    <a:pt x="1" y="0"/>
                  </a:moveTo>
                  <a:lnTo>
                    <a:pt x="1" y="304"/>
                  </a:lnTo>
                  <a:lnTo>
                    <a:pt x="399" y="325"/>
                  </a:lnTo>
                  <a:lnTo>
                    <a:pt x="399" y="3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4" name="Google Shape;11994;p123">
              <a:extLst>
                <a:ext uri="{FF2B5EF4-FFF2-40B4-BE49-F238E27FC236}">
                  <a16:creationId xmlns:a16="http://schemas.microsoft.com/office/drawing/2014/main" id="{6BC3F56E-EB42-67EE-E677-3A9DA752ADEE}"/>
                </a:ext>
              </a:extLst>
            </p:cNvPr>
            <p:cNvSpPr/>
            <p:nvPr/>
          </p:nvSpPr>
          <p:spPr>
            <a:xfrm>
              <a:off x="-3387431" y="-1483740"/>
              <a:ext cx="37300" cy="22163"/>
            </a:xfrm>
            <a:custGeom>
              <a:avLst/>
              <a:gdLst/>
              <a:ahLst/>
              <a:cxnLst/>
              <a:rect l="l" t="t" r="r" b="b"/>
              <a:pathLst>
                <a:path w="515" h="306" extrusionOk="0">
                  <a:moveTo>
                    <a:pt x="1" y="1"/>
                  </a:moveTo>
                  <a:lnTo>
                    <a:pt x="1" y="295"/>
                  </a:lnTo>
                  <a:lnTo>
                    <a:pt x="514" y="305"/>
                  </a:lnTo>
                  <a:lnTo>
                    <a:pt x="514" y="11"/>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5" name="Google Shape;11995;p123">
              <a:extLst>
                <a:ext uri="{FF2B5EF4-FFF2-40B4-BE49-F238E27FC236}">
                  <a16:creationId xmlns:a16="http://schemas.microsoft.com/office/drawing/2014/main" id="{9E31D044-1E52-7BFA-D00F-D78EB8D295EB}"/>
                </a:ext>
              </a:extLst>
            </p:cNvPr>
            <p:cNvSpPr/>
            <p:nvPr/>
          </p:nvSpPr>
          <p:spPr>
            <a:xfrm>
              <a:off x="-3551481" y="-1344750"/>
              <a:ext cx="3114" cy="19121"/>
            </a:xfrm>
            <a:custGeom>
              <a:avLst/>
              <a:gdLst/>
              <a:ahLst/>
              <a:cxnLst/>
              <a:rect l="l" t="t" r="r" b="b"/>
              <a:pathLst>
                <a:path w="43" h="264" extrusionOk="0">
                  <a:moveTo>
                    <a:pt x="0" y="1"/>
                  </a:moveTo>
                  <a:lnTo>
                    <a:pt x="0" y="263"/>
                  </a:lnTo>
                  <a:lnTo>
                    <a:pt x="42" y="263"/>
                  </a:lnTo>
                  <a:lnTo>
                    <a:pt x="4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6" name="Google Shape;11996;p123">
              <a:extLst>
                <a:ext uri="{FF2B5EF4-FFF2-40B4-BE49-F238E27FC236}">
                  <a16:creationId xmlns:a16="http://schemas.microsoft.com/office/drawing/2014/main" id="{4294654E-6CA1-27CD-8DC2-72AD3727CCE2}"/>
                </a:ext>
              </a:extLst>
            </p:cNvPr>
            <p:cNvSpPr/>
            <p:nvPr/>
          </p:nvSpPr>
          <p:spPr>
            <a:xfrm>
              <a:off x="-3594793" y="-1427536"/>
              <a:ext cx="8836" cy="8112"/>
            </a:xfrm>
            <a:custGeom>
              <a:avLst/>
              <a:gdLst/>
              <a:ahLst/>
              <a:cxnLst/>
              <a:rect l="l" t="t" r="r" b="b"/>
              <a:pathLst>
                <a:path w="122" h="112" extrusionOk="0">
                  <a:moveTo>
                    <a:pt x="64" y="1"/>
                  </a:moveTo>
                  <a:cubicBezTo>
                    <a:pt x="32" y="1"/>
                    <a:pt x="1" y="32"/>
                    <a:pt x="11" y="64"/>
                  </a:cubicBezTo>
                  <a:cubicBezTo>
                    <a:pt x="1" y="95"/>
                    <a:pt x="30" y="111"/>
                    <a:pt x="60" y="111"/>
                  </a:cubicBezTo>
                  <a:cubicBezTo>
                    <a:pt x="90" y="111"/>
                    <a:pt x="121" y="95"/>
                    <a:pt x="116" y="64"/>
                  </a:cubicBezTo>
                  <a:cubicBezTo>
                    <a:pt x="116" y="3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7" name="Google Shape;11997;p123">
              <a:extLst>
                <a:ext uri="{FF2B5EF4-FFF2-40B4-BE49-F238E27FC236}">
                  <a16:creationId xmlns:a16="http://schemas.microsoft.com/office/drawing/2014/main" id="{20F7E8F2-6736-91E3-FED0-1CF137F3E15C}"/>
                </a:ext>
              </a:extLst>
            </p:cNvPr>
            <p:cNvSpPr/>
            <p:nvPr/>
          </p:nvSpPr>
          <p:spPr>
            <a:xfrm>
              <a:off x="-5095574" y="-1495835"/>
              <a:ext cx="82857" cy="209678"/>
            </a:xfrm>
            <a:custGeom>
              <a:avLst/>
              <a:gdLst/>
              <a:ahLst/>
              <a:cxnLst/>
              <a:rect l="l" t="t" r="r" b="b"/>
              <a:pathLst>
                <a:path w="1144" h="2895" extrusionOk="0">
                  <a:moveTo>
                    <a:pt x="1" y="0"/>
                  </a:moveTo>
                  <a:lnTo>
                    <a:pt x="43" y="2894"/>
                  </a:lnTo>
                  <a:lnTo>
                    <a:pt x="1144" y="2894"/>
                  </a:lnTo>
                  <a:lnTo>
                    <a:pt x="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8" name="Google Shape;11998;p123">
              <a:extLst>
                <a:ext uri="{FF2B5EF4-FFF2-40B4-BE49-F238E27FC236}">
                  <a16:creationId xmlns:a16="http://schemas.microsoft.com/office/drawing/2014/main" id="{D4E71221-1946-D282-F9E9-82FED8A1D725}"/>
                </a:ext>
              </a:extLst>
            </p:cNvPr>
            <p:cNvSpPr/>
            <p:nvPr/>
          </p:nvSpPr>
          <p:spPr>
            <a:xfrm>
              <a:off x="-4677085" y="-1495835"/>
              <a:ext cx="54755" cy="209678"/>
            </a:xfrm>
            <a:custGeom>
              <a:avLst/>
              <a:gdLst/>
              <a:ahLst/>
              <a:cxnLst/>
              <a:rect l="l" t="t" r="r" b="b"/>
              <a:pathLst>
                <a:path w="756" h="2895" extrusionOk="0">
                  <a:moveTo>
                    <a:pt x="1" y="0"/>
                  </a:moveTo>
                  <a:lnTo>
                    <a:pt x="32" y="2894"/>
                  </a:lnTo>
                  <a:lnTo>
                    <a:pt x="756" y="2894"/>
                  </a:lnTo>
                  <a:lnTo>
                    <a:pt x="5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123">
              <a:extLst>
                <a:ext uri="{FF2B5EF4-FFF2-40B4-BE49-F238E27FC236}">
                  <a16:creationId xmlns:a16="http://schemas.microsoft.com/office/drawing/2014/main" id="{90792102-21E1-EBC4-A56D-8C8FB1069B0C}"/>
                </a:ext>
              </a:extLst>
            </p:cNvPr>
            <p:cNvSpPr/>
            <p:nvPr/>
          </p:nvSpPr>
          <p:spPr>
            <a:xfrm>
              <a:off x="-5004387" y="-1495835"/>
              <a:ext cx="71414" cy="209678"/>
            </a:xfrm>
            <a:custGeom>
              <a:avLst/>
              <a:gdLst/>
              <a:ahLst/>
              <a:cxnLst/>
              <a:rect l="l" t="t" r="r" b="b"/>
              <a:pathLst>
                <a:path w="986" h="2895" extrusionOk="0">
                  <a:moveTo>
                    <a:pt x="32" y="0"/>
                  </a:moveTo>
                  <a:lnTo>
                    <a:pt x="0" y="2894"/>
                  </a:lnTo>
                  <a:lnTo>
                    <a:pt x="902" y="289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123">
              <a:extLst>
                <a:ext uri="{FF2B5EF4-FFF2-40B4-BE49-F238E27FC236}">
                  <a16:creationId xmlns:a16="http://schemas.microsoft.com/office/drawing/2014/main" id="{91C482D0-5266-3DBA-25F5-BBB0B42B27F1}"/>
                </a:ext>
              </a:extLst>
            </p:cNvPr>
            <p:cNvSpPr/>
            <p:nvPr/>
          </p:nvSpPr>
          <p:spPr>
            <a:xfrm>
              <a:off x="-4809990" y="-1437386"/>
              <a:ext cx="52510" cy="151229"/>
            </a:xfrm>
            <a:custGeom>
              <a:avLst/>
              <a:gdLst/>
              <a:ahLst/>
              <a:cxnLst/>
              <a:rect l="l" t="t" r="r" b="b"/>
              <a:pathLst>
                <a:path w="725" h="2088" extrusionOk="0">
                  <a:moveTo>
                    <a:pt x="43" y="1"/>
                  </a:moveTo>
                  <a:lnTo>
                    <a:pt x="1" y="2087"/>
                  </a:lnTo>
                  <a:lnTo>
                    <a:pt x="724" y="2087"/>
                  </a:lnTo>
                  <a:lnTo>
                    <a:pt x="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123">
              <a:extLst>
                <a:ext uri="{FF2B5EF4-FFF2-40B4-BE49-F238E27FC236}">
                  <a16:creationId xmlns:a16="http://schemas.microsoft.com/office/drawing/2014/main" id="{978DF1A6-32A9-C17B-DEDA-74D3D9E4B236}"/>
                </a:ext>
              </a:extLst>
            </p:cNvPr>
            <p:cNvSpPr/>
            <p:nvPr/>
          </p:nvSpPr>
          <p:spPr>
            <a:xfrm>
              <a:off x="-4859314" y="-1495835"/>
              <a:ext cx="41791" cy="209678"/>
            </a:xfrm>
            <a:custGeom>
              <a:avLst/>
              <a:gdLst/>
              <a:ahLst/>
              <a:cxnLst/>
              <a:rect l="l" t="t" r="r" b="b"/>
              <a:pathLst>
                <a:path w="577" h="2895" extrusionOk="0">
                  <a:moveTo>
                    <a:pt x="0" y="0"/>
                  </a:moveTo>
                  <a:lnTo>
                    <a:pt x="63" y="2894"/>
                  </a:lnTo>
                  <a:lnTo>
                    <a:pt x="577" y="2894"/>
                  </a:lnTo>
                  <a:lnTo>
                    <a:pt x="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123">
              <a:extLst>
                <a:ext uri="{FF2B5EF4-FFF2-40B4-BE49-F238E27FC236}">
                  <a16:creationId xmlns:a16="http://schemas.microsoft.com/office/drawing/2014/main" id="{6D59DE82-923E-C4C5-D4B9-D4E3E18EF4D5}"/>
                </a:ext>
              </a:extLst>
            </p:cNvPr>
            <p:cNvSpPr/>
            <p:nvPr/>
          </p:nvSpPr>
          <p:spPr>
            <a:xfrm>
              <a:off x="-4932249" y="-1475338"/>
              <a:ext cx="69168" cy="189181"/>
            </a:xfrm>
            <a:custGeom>
              <a:avLst/>
              <a:gdLst/>
              <a:ahLst/>
              <a:cxnLst/>
              <a:rect l="l" t="t" r="r" b="b"/>
              <a:pathLst>
                <a:path w="955" h="2612" extrusionOk="0">
                  <a:moveTo>
                    <a:pt x="84" y="0"/>
                  </a:moveTo>
                  <a:lnTo>
                    <a:pt x="0" y="2611"/>
                  </a:lnTo>
                  <a:lnTo>
                    <a:pt x="955" y="2611"/>
                  </a:lnTo>
                  <a:lnTo>
                    <a:pt x="871" y="74"/>
                  </a:lnTo>
                  <a:lnTo>
                    <a:pt x="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123">
              <a:extLst>
                <a:ext uri="{FF2B5EF4-FFF2-40B4-BE49-F238E27FC236}">
                  <a16:creationId xmlns:a16="http://schemas.microsoft.com/office/drawing/2014/main" id="{27E1FBE0-08C5-D400-FE79-89E1C71251C8}"/>
                </a:ext>
              </a:extLst>
            </p:cNvPr>
            <p:cNvSpPr/>
            <p:nvPr/>
          </p:nvSpPr>
          <p:spPr>
            <a:xfrm>
              <a:off x="-4753786" y="-1478380"/>
              <a:ext cx="71486" cy="192223"/>
            </a:xfrm>
            <a:custGeom>
              <a:avLst/>
              <a:gdLst/>
              <a:ahLst/>
              <a:cxnLst/>
              <a:rect l="l" t="t" r="r" b="b"/>
              <a:pathLst>
                <a:path w="987" h="2654" extrusionOk="0">
                  <a:moveTo>
                    <a:pt x="1" y="0"/>
                  </a:moveTo>
                  <a:lnTo>
                    <a:pt x="32" y="2653"/>
                  </a:lnTo>
                  <a:lnTo>
                    <a:pt x="986" y="2653"/>
                  </a:lnTo>
                  <a:lnTo>
                    <a:pt x="881"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4" name="Google Shape;12004;p123">
              <a:extLst>
                <a:ext uri="{FF2B5EF4-FFF2-40B4-BE49-F238E27FC236}">
                  <a16:creationId xmlns:a16="http://schemas.microsoft.com/office/drawing/2014/main" id="{35995760-7EF5-605F-DBCC-BBD320D20F15}"/>
                </a:ext>
              </a:extLst>
            </p:cNvPr>
            <p:cNvSpPr/>
            <p:nvPr/>
          </p:nvSpPr>
          <p:spPr>
            <a:xfrm>
              <a:off x="-5094053" y="-1402475"/>
              <a:ext cx="81336" cy="116319"/>
            </a:xfrm>
            <a:custGeom>
              <a:avLst/>
              <a:gdLst/>
              <a:ahLst/>
              <a:cxnLst/>
              <a:rect l="l" t="t" r="r" b="b"/>
              <a:pathLst>
                <a:path w="1123" h="1606" extrusionOk="0">
                  <a:moveTo>
                    <a:pt x="986" y="1"/>
                  </a:moveTo>
                  <a:cubicBezTo>
                    <a:pt x="651" y="64"/>
                    <a:pt x="326" y="158"/>
                    <a:pt x="1" y="284"/>
                  </a:cubicBezTo>
                  <a:lnTo>
                    <a:pt x="22" y="1605"/>
                  </a:lnTo>
                  <a:lnTo>
                    <a:pt x="1123" y="1605"/>
                  </a:lnTo>
                  <a:lnTo>
                    <a:pt x="986" y="1"/>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5" name="Google Shape;12005;p123">
              <a:extLst>
                <a:ext uri="{FF2B5EF4-FFF2-40B4-BE49-F238E27FC236}">
                  <a16:creationId xmlns:a16="http://schemas.microsoft.com/office/drawing/2014/main" id="{162458F1-D197-FD77-B61E-1A1DB65FC6E8}"/>
                </a:ext>
              </a:extLst>
            </p:cNvPr>
            <p:cNvSpPr/>
            <p:nvPr/>
          </p:nvSpPr>
          <p:spPr>
            <a:xfrm>
              <a:off x="-4675564" y="-1362930"/>
              <a:ext cx="53234" cy="76773"/>
            </a:xfrm>
            <a:custGeom>
              <a:avLst/>
              <a:gdLst/>
              <a:ahLst/>
              <a:cxnLst/>
              <a:rect l="l" t="t" r="r" b="b"/>
              <a:pathLst>
                <a:path w="735" h="1060" extrusionOk="0">
                  <a:moveTo>
                    <a:pt x="1" y="0"/>
                  </a:moveTo>
                  <a:lnTo>
                    <a:pt x="11" y="1049"/>
                  </a:lnTo>
                  <a:lnTo>
                    <a:pt x="735" y="1059"/>
                  </a:lnTo>
                  <a:lnTo>
                    <a:pt x="735" y="1059"/>
                  </a:lnTo>
                  <a:lnTo>
                    <a:pt x="693" y="399"/>
                  </a:lnTo>
                  <a:cubicBezTo>
                    <a:pt x="473" y="252"/>
                    <a:pt x="242" y="116"/>
                    <a:pt x="1" y="0"/>
                  </a:cubicBez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6" name="Google Shape;12006;p123">
              <a:extLst>
                <a:ext uri="{FF2B5EF4-FFF2-40B4-BE49-F238E27FC236}">
                  <a16:creationId xmlns:a16="http://schemas.microsoft.com/office/drawing/2014/main" id="{BD45E549-D9B0-8515-0138-B3D421DE81BE}"/>
                </a:ext>
              </a:extLst>
            </p:cNvPr>
            <p:cNvSpPr/>
            <p:nvPr/>
          </p:nvSpPr>
          <p:spPr>
            <a:xfrm>
              <a:off x="-5004387" y="-1413050"/>
              <a:ext cx="69168" cy="126893"/>
            </a:xfrm>
            <a:custGeom>
              <a:avLst/>
              <a:gdLst/>
              <a:ahLst/>
              <a:cxnLst/>
              <a:rect l="l" t="t" r="r" b="b"/>
              <a:pathLst>
                <a:path w="955" h="1752" extrusionOk="0">
                  <a:moveTo>
                    <a:pt x="954" y="0"/>
                  </a:moveTo>
                  <a:cubicBezTo>
                    <a:pt x="640" y="11"/>
                    <a:pt x="325" y="42"/>
                    <a:pt x="21" y="95"/>
                  </a:cubicBezTo>
                  <a:lnTo>
                    <a:pt x="0" y="1751"/>
                  </a:lnTo>
                  <a:lnTo>
                    <a:pt x="902" y="1751"/>
                  </a:lnTo>
                  <a:lnTo>
                    <a:pt x="954"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7" name="Google Shape;12007;p123">
              <a:extLst>
                <a:ext uri="{FF2B5EF4-FFF2-40B4-BE49-F238E27FC236}">
                  <a16:creationId xmlns:a16="http://schemas.microsoft.com/office/drawing/2014/main" id="{D511656B-CA69-9CFF-738D-9D780817E530}"/>
                </a:ext>
              </a:extLst>
            </p:cNvPr>
            <p:cNvSpPr/>
            <p:nvPr/>
          </p:nvSpPr>
          <p:spPr>
            <a:xfrm>
              <a:off x="-4809990" y="-1403996"/>
              <a:ext cx="52510" cy="117840"/>
            </a:xfrm>
            <a:custGeom>
              <a:avLst/>
              <a:gdLst/>
              <a:ahLst/>
              <a:cxnLst/>
              <a:rect l="l" t="t" r="r" b="b"/>
              <a:pathLst>
                <a:path w="725" h="1627" extrusionOk="0">
                  <a:moveTo>
                    <a:pt x="43" y="1"/>
                  </a:moveTo>
                  <a:lnTo>
                    <a:pt x="1" y="1626"/>
                  </a:lnTo>
                  <a:lnTo>
                    <a:pt x="724" y="1626"/>
                  </a:lnTo>
                  <a:lnTo>
                    <a:pt x="693" y="158"/>
                  </a:lnTo>
                  <a:cubicBezTo>
                    <a:pt x="483" y="95"/>
                    <a:pt x="263" y="43"/>
                    <a:pt x="43"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8" name="Google Shape;12008;p123">
              <a:extLst>
                <a:ext uri="{FF2B5EF4-FFF2-40B4-BE49-F238E27FC236}">
                  <a16:creationId xmlns:a16="http://schemas.microsoft.com/office/drawing/2014/main" id="{B6FD0740-7A9C-4ED1-BF41-5CE8BA80D8DC}"/>
                </a:ext>
              </a:extLst>
            </p:cNvPr>
            <p:cNvSpPr/>
            <p:nvPr/>
          </p:nvSpPr>
          <p:spPr>
            <a:xfrm>
              <a:off x="-4857865" y="-1410805"/>
              <a:ext cx="40342" cy="124648"/>
            </a:xfrm>
            <a:custGeom>
              <a:avLst/>
              <a:gdLst/>
              <a:ahLst/>
              <a:cxnLst/>
              <a:rect l="l" t="t" r="r" b="b"/>
              <a:pathLst>
                <a:path w="557" h="1721" extrusionOk="0">
                  <a:moveTo>
                    <a:pt x="1" y="1"/>
                  </a:moveTo>
                  <a:lnTo>
                    <a:pt x="43" y="1720"/>
                  </a:lnTo>
                  <a:lnTo>
                    <a:pt x="557" y="1720"/>
                  </a:lnTo>
                  <a:lnTo>
                    <a:pt x="546" y="74"/>
                  </a:lnTo>
                  <a:cubicBezTo>
                    <a:pt x="368" y="43"/>
                    <a:pt x="190" y="22"/>
                    <a:pt x="1" y="1"/>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9" name="Google Shape;12009;p123">
              <a:extLst>
                <a:ext uri="{FF2B5EF4-FFF2-40B4-BE49-F238E27FC236}">
                  <a16:creationId xmlns:a16="http://schemas.microsoft.com/office/drawing/2014/main" id="{7928C923-CA09-4F29-E549-FC162B74345E}"/>
                </a:ext>
              </a:extLst>
            </p:cNvPr>
            <p:cNvSpPr/>
            <p:nvPr/>
          </p:nvSpPr>
          <p:spPr>
            <a:xfrm>
              <a:off x="-4933045" y="-1413340"/>
              <a:ext cx="69965" cy="127183"/>
            </a:xfrm>
            <a:custGeom>
              <a:avLst/>
              <a:gdLst/>
              <a:ahLst/>
              <a:cxnLst/>
              <a:rect l="l" t="t" r="r" b="b"/>
              <a:pathLst>
                <a:path w="966" h="1756" extrusionOk="0">
                  <a:moveTo>
                    <a:pt x="291" y="0"/>
                  </a:moveTo>
                  <a:cubicBezTo>
                    <a:pt x="215" y="0"/>
                    <a:pt x="140" y="1"/>
                    <a:pt x="64" y="4"/>
                  </a:cubicBezTo>
                  <a:lnTo>
                    <a:pt x="1" y="1755"/>
                  </a:lnTo>
                  <a:lnTo>
                    <a:pt x="966" y="1755"/>
                  </a:lnTo>
                  <a:lnTo>
                    <a:pt x="913" y="25"/>
                  </a:lnTo>
                  <a:cubicBezTo>
                    <a:pt x="706" y="10"/>
                    <a:pt x="499" y="0"/>
                    <a:pt x="291"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0" name="Google Shape;12010;p123">
              <a:extLst>
                <a:ext uri="{FF2B5EF4-FFF2-40B4-BE49-F238E27FC236}">
                  <a16:creationId xmlns:a16="http://schemas.microsoft.com/office/drawing/2014/main" id="{4139D8F0-215E-B740-BEB5-B3ED8CF8E9C9}"/>
                </a:ext>
              </a:extLst>
            </p:cNvPr>
            <p:cNvSpPr/>
            <p:nvPr/>
          </p:nvSpPr>
          <p:spPr>
            <a:xfrm>
              <a:off x="-4752989" y="-1391032"/>
              <a:ext cx="70689" cy="104875"/>
            </a:xfrm>
            <a:custGeom>
              <a:avLst/>
              <a:gdLst/>
              <a:ahLst/>
              <a:cxnLst/>
              <a:rect l="l" t="t" r="r" b="b"/>
              <a:pathLst>
                <a:path w="976" h="1448" extrusionOk="0">
                  <a:moveTo>
                    <a:pt x="0" y="0"/>
                  </a:moveTo>
                  <a:lnTo>
                    <a:pt x="21" y="1447"/>
                  </a:lnTo>
                  <a:lnTo>
                    <a:pt x="975" y="1447"/>
                  </a:lnTo>
                  <a:lnTo>
                    <a:pt x="933" y="336"/>
                  </a:lnTo>
                  <a:cubicBezTo>
                    <a:pt x="629" y="200"/>
                    <a:pt x="325" y="95"/>
                    <a:pt x="0" y="0"/>
                  </a:cubicBez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1" name="Google Shape;12011;p123">
              <a:extLst>
                <a:ext uri="{FF2B5EF4-FFF2-40B4-BE49-F238E27FC236}">
                  <a16:creationId xmlns:a16="http://schemas.microsoft.com/office/drawing/2014/main" id="{028034BE-831A-F54A-ECBF-9C6E8BFBF6D2}"/>
                </a:ext>
              </a:extLst>
            </p:cNvPr>
            <p:cNvSpPr/>
            <p:nvPr/>
          </p:nvSpPr>
          <p:spPr>
            <a:xfrm>
              <a:off x="-4995333" y="-1309043"/>
              <a:ext cx="43384" cy="13761"/>
            </a:xfrm>
            <a:custGeom>
              <a:avLst/>
              <a:gdLst/>
              <a:ahLst/>
              <a:cxnLst/>
              <a:rect l="l" t="t" r="r" b="b"/>
              <a:pathLst>
                <a:path w="599" h="190" extrusionOk="0">
                  <a:moveTo>
                    <a:pt x="11" y="1"/>
                  </a:moveTo>
                  <a:lnTo>
                    <a:pt x="1" y="190"/>
                  </a:lnTo>
                  <a:lnTo>
                    <a:pt x="599" y="190"/>
                  </a:lnTo>
                  <a:lnTo>
                    <a:pt x="59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2" name="Google Shape;12012;p123">
              <a:extLst>
                <a:ext uri="{FF2B5EF4-FFF2-40B4-BE49-F238E27FC236}">
                  <a16:creationId xmlns:a16="http://schemas.microsoft.com/office/drawing/2014/main" id="{87060672-D345-ECBC-3C4D-9C8DB2B444FD}"/>
                </a:ext>
              </a:extLst>
            </p:cNvPr>
            <p:cNvSpPr/>
            <p:nvPr/>
          </p:nvSpPr>
          <p:spPr>
            <a:xfrm>
              <a:off x="-4994537" y="-1332582"/>
              <a:ext cx="43384" cy="14485"/>
            </a:xfrm>
            <a:custGeom>
              <a:avLst/>
              <a:gdLst/>
              <a:ahLst/>
              <a:cxnLst/>
              <a:rect l="l" t="t" r="r" b="b"/>
              <a:pathLst>
                <a:path w="599" h="200" extrusionOk="0">
                  <a:moveTo>
                    <a:pt x="11" y="1"/>
                  </a:moveTo>
                  <a:lnTo>
                    <a:pt x="0" y="200"/>
                  </a:lnTo>
                  <a:lnTo>
                    <a:pt x="588" y="200"/>
                  </a:lnTo>
                  <a:lnTo>
                    <a:pt x="59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3" name="Google Shape;12013;p123">
              <a:extLst>
                <a:ext uri="{FF2B5EF4-FFF2-40B4-BE49-F238E27FC236}">
                  <a16:creationId xmlns:a16="http://schemas.microsoft.com/office/drawing/2014/main" id="{F49FFB6D-1B4D-5152-CBE3-29D21087FC28}"/>
                </a:ext>
              </a:extLst>
            </p:cNvPr>
            <p:cNvSpPr/>
            <p:nvPr/>
          </p:nvSpPr>
          <p:spPr>
            <a:xfrm>
              <a:off x="-4918560" y="-1315127"/>
              <a:ext cx="41066" cy="18324"/>
            </a:xfrm>
            <a:custGeom>
              <a:avLst/>
              <a:gdLst/>
              <a:ahLst/>
              <a:cxnLst/>
              <a:rect l="l" t="t" r="r" b="b"/>
              <a:pathLst>
                <a:path w="567" h="253" extrusionOk="0">
                  <a:moveTo>
                    <a:pt x="0" y="1"/>
                  </a:moveTo>
                  <a:lnTo>
                    <a:pt x="0" y="253"/>
                  </a:lnTo>
                  <a:lnTo>
                    <a:pt x="566" y="253"/>
                  </a:lnTo>
                  <a:lnTo>
                    <a:pt x="56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4" name="Google Shape;12014;p123">
              <a:extLst>
                <a:ext uri="{FF2B5EF4-FFF2-40B4-BE49-F238E27FC236}">
                  <a16:creationId xmlns:a16="http://schemas.microsoft.com/office/drawing/2014/main" id="{0E1EA6AC-3EE1-7495-A495-14909836D2F4}"/>
                </a:ext>
              </a:extLst>
            </p:cNvPr>
            <p:cNvSpPr/>
            <p:nvPr/>
          </p:nvSpPr>
          <p:spPr>
            <a:xfrm>
              <a:off x="-4998303" y="-1486782"/>
              <a:ext cx="47875" cy="12240"/>
            </a:xfrm>
            <a:custGeom>
              <a:avLst/>
              <a:gdLst/>
              <a:ahLst/>
              <a:cxnLst/>
              <a:rect l="l" t="t" r="r" b="b"/>
              <a:pathLst>
                <a:path w="661" h="169" extrusionOk="0">
                  <a:moveTo>
                    <a:pt x="0" y="1"/>
                  </a:moveTo>
                  <a:lnTo>
                    <a:pt x="0" y="169"/>
                  </a:lnTo>
                  <a:lnTo>
                    <a:pt x="661" y="169"/>
                  </a:lnTo>
                  <a:lnTo>
                    <a:pt x="66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5" name="Google Shape;12015;p123">
              <a:extLst>
                <a:ext uri="{FF2B5EF4-FFF2-40B4-BE49-F238E27FC236}">
                  <a16:creationId xmlns:a16="http://schemas.microsoft.com/office/drawing/2014/main" id="{27E2BFE9-1759-EAA3-7D18-969AC396DC64}"/>
                </a:ext>
              </a:extLst>
            </p:cNvPr>
            <p:cNvSpPr/>
            <p:nvPr/>
          </p:nvSpPr>
          <p:spPr>
            <a:xfrm>
              <a:off x="-4841931" y="-1482219"/>
              <a:ext cx="9271" cy="7170"/>
            </a:xfrm>
            <a:custGeom>
              <a:avLst/>
              <a:gdLst/>
              <a:ahLst/>
              <a:cxnLst/>
              <a:rect l="l" t="t" r="r" b="b"/>
              <a:pathLst>
                <a:path w="128" h="99" extrusionOk="0">
                  <a:moveTo>
                    <a:pt x="75" y="1"/>
                  </a:moveTo>
                  <a:cubicBezTo>
                    <a:pt x="0" y="1"/>
                    <a:pt x="63" y="99"/>
                    <a:pt x="103" y="99"/>
                  </a:cubicBezTo>
                  <a:cubicBezTo>
                    <a:pt x="114" y="99"/>
                    <a:pt x="123" y="92"/>
                    <a:pt x="127" y="74"/>
                  </a:cubicBezTo>
                  <a:cubicBezTo>
                    <a:pt x="127" y="32"/>
                    <a:pt x="106" y="1"/>
                    <a:pt x="75"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6" name="Google Shape;12016;p123">
              <a:extLst>
                <a:ext uri="{FF2B5EF4-FFF2-40B4-BE49-F238E27FC236}">
                  <a16:creationId xmlns:a16="http://schemas.microsoft.com/office/drawing/2014/main" id="{15C11186-61FD-6755-4B3D-C6730BD26C98}"/>
                </a:ext>
              </a:extLst>
            </p:cNvPr>
            <p:cNvSpPr/>
            <p:nvPr/>
          </p:nvSpPr>
          <p:spPr>
            <a:xfrm>
              <a:off x="-4898859" y="-1337145"/>
              <a:ext cx="7677" cy="9995"/>
            </a:xfrm>
            <a:custGeom>
              <a:avLst/>
              <a:gdLst/>
              <a:ahLst/>
              <a:cxnLst/>
              <a:rect l="l" t="t" r="r" b="b"/>
              <a:pathLst>
                <a:path w="106" h="138" extrusionOk="0">
                  <a:moveTo>
                    <a:pt x="53" y="1"/>
                  </a:moveTo>
                  <a:cubicBezTo>
                    <a:pt x="22" y="1"/>
                    <a:pt x="1" y="32"/>
                    <a:pt x="1" y="74"/>
                  </a:cubicBezTo>
                  <a:cubicBezTo>
                    <a:pt x="1" y="106"/>
                    <a:pt x="22" y="137"/>
                    <a:pt x="53" y="137"/>
                  </a:cubicBezTo>
                  <a:cubicBezTo>
                    <a:pt x="85" y="137"/>
                    <a:pt x="106" y="106"/>
                    <a:pt x="106" y="74"/>
                  </a:cubicBezTo>
                  <a:cubicBezTo>
                    <a:pt x="106" y="32"/>
                    <a:pt x="74" y="1"/>
                    <a:pt x="5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7" name="Google Shape;12017;p123">
              <a:extLst>
                <a:ext uri="{FF2B5EF4-FFF2-40B4-BE49-F238E27FC236}">
                  <a16:creationId xmlns:a16="http://schemas.microsoft.com/office/drawing/2014/main" id="{F0F1F3F8-6969-10E3-F9EE-AC8EB60CFD65}"/>
                </a:ext>
              </a:extLst>
            </p:cNvPr>
            <p:cNvSpPr/>
            <p:nvPr/>
          </p:nvSpPr>
          <p:spPr>
            <a:xfrm>
              <a:off x="-4800140" y="-1306726"/>
              <a:ext cx="32013" cy="11444"/>
            </a:xfrm>
            <a:custGeom>
              <a:avLst/>
              <a:gdLst/>
              <a:ahLst/>
              <a:cxnLst/>
              <a:rect l="l" t="t" r="r" b="b"/>
              <a:pathLst>
                <a:path w="442" h="158" extrusionOk="0">
                  <a:moveTo>
                    <a:pt x="11" y="0"/>
                  </a:moveTo>
                  <a:lnTo>
                    <a:pt x="1" y="158"/>
                  </a:lnTo>
                  <a:lnTo>
                    <a:pt x="441" y="15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8" name="Google Shape;12018;p123">
              <a:extLst>
                <a:ext uri="{FF2B5EF4-FFF2-40B4-BE49-F238E27FC236}">
                  <a16:creationId xmlns:a16="http://schemas.microsoft.com/office/drawing/2014/main" id="{B218C391-43DA-3206-7031-6530A75C82A9}"/>
                </a:ext>
              </a:extLst>
            </p:cNvPr>
            <p:cNvSpPr/>
            <p:nvPr/>
          </p:nvSpPr>
          <p:spPr>
            <a:xfrm>
              <a:off x="-4847942" y="-1318894"/>
              <a:ext cx="25132" cy="25929"/>
            </a:xfrm>
            <a:custGeom>
              <a:avLst/>
              <a:gdLst/>
              <a:ahLst/>
              <a:cxnLst/>
              <a:rect l="l" t="t" r="r" b="b"/>
              <a:pathLst>
                <a:path w="347" h="358" extrusionOk="0">
                  <a:moveTo>
                    <a:pt x="346" y="0"/>
                  </a:moveTo>
                  <a:lnTo>
                    <a:pt x="0" y="11"/>
                  </a:lnTo>
                  <a:lnTo>
                    <a:pt x="0" y="357"/>
                  </a:lnTo>
                  <a:lnTo>
                    <a:pt x="346" y="347"/>
                  </a:lnTo>
                  <a:lnTo>
                    <a:pt x="34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9" name="Google Shape;12019;p123">
              <a:extLst>
                <a:ext uri="{FF2B5EF4-FFF2-40B4-BE49-F238E27FC236}">
                  <a16:creationId xmlns:a16="http://schemas.microsoft.com/office/drawing/2014/main" id="{F6B7356B-D228-99A3-51CC-48E44087A252}"/>
                </a:ext>
              </a:extLst>
            </p:cNvPr>
            <p:cNvSpPr/>
            <p:nvPr/>
          </p:nvSpPr>
          <p:spPr>
            <a:xfrm>
              <a:off x="-4738576" y="-1467009"/>
              <a:ext cx="37300" cy="21366"/>
            </a:xfrm>
            <a:custGeom>
              <a:avLst/>
              <a:gdLst/>
              <a:ahLst/>
              <a:cxnLst/>
              <a:rect l="l" t="t" r="r" b="b"/>
              <a:pathLst>
                <a:path w="515" h="295" extrusionOk="0">
                  <a:moveTo>
                    <a:pt x="11" y="1"/>
                  </a:moveTo>
                  <a:lnTo>
                    <a:pt x="0" y="294"/>
                  </a:lnTo>
                  <a:lnTo>
                    <a:pt x="514" y="294"/>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0" name="Google Shape;12020;p123">
              <a:extLst>
                <a:ext uri="{FF2B5EF4-FFF2-40B4-BE49-F238E27FC236}">
                  <a16:creationId xmlns:a16="http://schemas.microsoft.com/office/drawing/2014/main" id="{038226CD-BB06-B927-8A48-B294DCC14A66}"/>
                </a:ext>
              </a:extLst>
            </p:cNvPr>
            <p:cNvSpPr/>
            <p:nvPr/>
          </p:nvSpPr>
          <p:spPr>
            <a:xfrm>
              <a:off x="-4672522" y="-1484464"/>
              <a:ext cx="29695" cy="22887"/>
            </a:xfrm>
            <a:custGeom>
              <a:avLst/>
              <a:gdLst/>
              <a:ahLst/>
              <a:cxnLst/>
              <a:rect l="l" t="t" r="r" b="b"/>
              <a:pathLst>
                <a:path w="410" h="316" extrusionOk="0">
                  <a:moveTo>
                    <a:pt x="1" y="0"/>
                  </a:moveTo>
                  <a:lnTo>
                    <a:pt x="1" y="294"/>
                  </a:lnTo>
                  <a:lnTo>
                    <a:pt x="410" y="315"/>
                  </a:lnTo>
                  <a:lnTo>
                    <a:pt x="410" y="21"/>
                  </a:lnTo>
                  <a:lnTo>
                    <a:pt x="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1" name="Google Shape;12021;p123">
              <a:extLst>
                <a:ext uri="{FF2B5EF4-FFF2-40B4-BE49-F238E27FC236}">
                  <a16:creationId xmlns:a16="http://schemas.microsoft.com/office/drawing/2014/main" id="{8C71A409-FB36-2D13-4503-5AD3FD383ED9}"/>
                </a:ext>
              </a:extLst>
            </p:cNvPr>
            <p:cNvSpPr/>
            <p:nvPr/>
          </p:nvSpPr>
          <p:spPr>
            <a:xfrm>
              <a:off x="-5078843" y="-1321139"/>
              <a:ext cx="37300" cy="23611"/>
            </a:xfrm>
            <a:custGeom>
              <a:avLst/>
              <a:gdLst/>
              <a:ahLst/>
              <a:cxnLst/>
              <a:rect l="l" t="t" r="r" b="b"/>
              <a:pathLst>
                <a:path w="515" h="326" extrusionOk="0">
                  <a:moveTo>
                    <a:pt x="514" y="0"/>
                  </a:moveTo>
                  <a:lnTo>
                    <a:pt x="11" y="31"/>
                  </a:lnTo>
                  <a:lnTo>
                    <a:pt x="0" y="325"/>
                  </a:lnTo>
                  <a:lnTo>
                    <a:pt x="504" y="304"/>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2" name="Google Shape;12022;p123">
              <a:extLst>
                <a:ext uri="{FF2B5EF4-FFF2-40B4-BE49-F238E27FC236}">
                  <a16:creationId xmlns:a16="http://schemas.microsoft.com/office/drawing/2014/main" id="{3A0D66A3-BBAC-EFF1-4516-0D3C7E8BA7B1}"/>
                </a:ext>
              </a:extLst>
            </p:cNvPr>
            <p:cNvSpPr/>
            <p:nvPr/>
          </p:nvSpPr>
          <p:spPr>
            <a:xfrm>
              <a:off x="-5088693" y="-1483740"/>
              <a:ext cx="47150" cy="22163"/>
            </a:xfrm>
            <a:custGeom>
              <a:avLst/>
              <a:gdLst/>
              <a:ahLst/>
              <a:cxnLst/>
              <a:rect l="l" t="t" r="r" b="b"/>
              <a:pathLst>
                <a:path w="651" h="306" extrusionOk="0">
                  <a:moveTo>
                    <a:pt x="650" y="1"/>
                  </a:moveTo>
                  <a:lnTo>
                    <a:pt x="0" y="11"/>
                  </a:lnTo>
                  <a:lnTo>
                    <a:pt x="0" y="305"/>
                  </a:lnTo>
                  <a:lnTo>
                    <a:pt x="650" y="295"/>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3" name="Google Shape;12023;p123">
              <a:extLst>
                <a:ext uri="{FF2B5EF4-FFF2-40B4-BE49-F238E27FC236}">
                  <a16:creationId xmlns:a16="http://schemas.microsoft.com/office/drawing/2014/main" id="{5ED286DB-136F-930E-73F8-1C8FB1A8C227}"/>
                </a:ext>
              </a:extLst>
            </p:cNvPr>
            <p:cNvSpPr/>
            <p:nvPr/>
          </p:nvSpPr>
          <p:spPr>
            <a:xfrm>
              <a:off x="-4743936" y="-1310564"/>
              <a:ext cx="49468" cy="16079"/>
            </a:xfrm>
            <a:custGeom>
              <a:avLst/>
              <a:gdLst/>
              <a:ahLst/>
              <a:cxnLst/>
              <a:rect l="l" t="t" r="r" b="b"/>
              <a:pathLst>
                <a:path w="683" h="222" extrusionOk="0">
                  <a:moveTo>
                    <a:pt x="1" y="1"/>
                  </a:moveTo>
                  <a:lnTo>
                    <a:pt x="11" y="221"/>
                  </a:lnTo>
                  <a:lnTo>
                    <a:pt x="683" y="221"/>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4" name="Google Shape;12024;p123">
              <a:extLst>
                <a:ext uri="{FF2B5EF4-FFF2-40B4-BE49-F238E27FC236}">
                  <a16:creationId xmlns:a16="http://schemas.microsoft.com/office/drawing/2014/main" id="{9D661234-2B9D-D88E-BCF8-2DDF5EB16E5F}"/>
                </a:ext>
              </a:extLst>
            </p:cNvPr>
            <p:cNvSpPr/>
            <p:nvPr/>
          </p:nvSpPr>
          <p:spPr>
            <a:xfrm>
              <a:off x="-4670204" y="-1334828"/>
              <a:ext cx="37228" cy="43312"/>
            </a:xfrm>
            <a:custGeom>
              <a:avLst/>
              <a:gdLst/>
              <a:ahLst/>
              <a:cxnLst/>
              <a:rect l="l" t="t" r="r" b="b"/>
              <a:pathLst>
                <a:path w="514" h="598" extrusionOk="0">
                  <a:moveTo>
                    <a:pt x="0" y="0"/>
                  </a:moveTo>
                  <a:lnTo>
                    <a:pt x="11" y="598"/>
                  </a:lnTo>
                  <a:lnTo>
                    <a:pt x="514" y="598"/>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5" name="Google Shape;12025;p123">
              <a:extLst>
                <a:ext uri="{FF2B5EF4-FFF2-40B4-BE49-F238E27FC236}">
                  <a16:creationId xmlns:a16="http://schemas.microsoft.com/office/drawing/2014/main" id="{A25DECB4-3678-C2DB-1246-6B0CB0D32746}"/>
                </a:ext>
              </a:extLst>
            </p:cNvPr>
            <p:cNvSpPr/>
            <p:nvPr/>
          </p:nvSpPr>
          <p:spPr>
            <a:xfrm>
              <a:off x="-4837295" y="-1344750"/>
              <a:ext cx="3839" cy="19121"/>
            </a:xfrm>
            <a:custGeom>
              <a:avLst/>
              <a:gdLst/>
              <a:ahLst/>
              <a:cxnLst/>
              <a:rect l="l" t="t" r="r" b="b"/>
              <a:pathLst>
                <a:path w="53" h="264" extrusionOk="0">
                  <a:moveTo>
                    <a:pt x="0" y="1"/>
                  </a:moveTo>
                  <a:lnTo>
                    <a:pt x="0" y="263"/>
                  </a:lnTo>
                  <a:lnTo>
                    <a:pt x="53" y="263"/>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6" name="Google Shape;12026;p123">
              <a:extLst>
                <a:ext uri="{FF2B5EF4-FFF2-40B4-BE49-F238E27FC236}">
                  <a16:creationId xmlns:a16="http://schemas.microsoft.com/office/drawing/2014/main" id="{6A183592-4541-580E-1D01-AAE6A2AD6AE5}"/>
                </a:ext>
              </a:extLst>
            </p:cNvPr>
            <p:cNvSpPr/>
            <p:nvPr/>
          </p:nvSpPr>
          <p:spPr>
            <a:xfrm>
              <a:off x="-4789493" y="-1427536"/>
              <a:ext cx="9995" cy="9995"/>
            </a:xfrm>
            <a:custGeom>
              <a:avLst/>
              <a:gdLst/>
              <a:ahLst/>
              <a:cxnLst/>
              <a:rect l="l" t="t" r="r" b="b"/>
              <a:pathLst>
                <a:path w="138" h="138" extrusionOk="0">
                  <a:moveTo>
                    <a:pt x="74" y="1"/>
                  </a:moveTo>
                  <a:cubicBezTo>
                    <a:pt x="32" y="1"/>
                    <a:pt x="1" y="32"/>
                    <a:pt x="1" y="64"/>
                  </a:cubicBezTo>
                  <a:cubicBezTo>
                    <a:pt x="1" y="106"/>
                    <a:pt x="32" y="137"/>
                    <a:pt x="74" y="137"/>
                  </a:cubicBezTo>
                  <a:cubicBezTo>
                    <a:pt x="106" y="137"/>
                    <a:pt x="137" y="106"/>
                    <a:pt x="137" y="64"/>
                  </a:cubicBezTo>
                  <a:cubicBezTo>
                    <a:pt x="137" y="32"/>
                    <a:pt x="106" y="1"/>
                    <a:pt x="7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7" name="Google Shape;12027;p123">
              <a:extLst>
                <a:ext uri="{FF2B5EF4-FFF2-40B4-BE49-F238E27FC236}">
                  <a16:creationId xmlns:a16="http://schemas.microsoft.com/office/drawing/2014/main" id="{54267E64-9DB1-4E76-F3FB-9F0C44F5C6FC}"/>
                </a:ext>
              </a:extLst>
            </p:cNvPr>
            <p:cNvSpPr/>
            <p:nvPr/>
          </p:nvSpPr>
          <p:spPr>
            <a:xfrm>
              <a:off x="-4446184" y="-1515608"/>
              <a:ext cx="64605" cy="229450"/>
            </a:xfrm>
            <a:custGeom>
              <a:avLst/>
              <a:gdLst/>
              <a:ahLst/>
              <a:cxnLst/>
              <a:rect l="l" t="t" r="r" b="b"/>
              <a:pathLst>
                <a:path w="892" h="3168" extrusionOk="0">
                  <a:moveTo>
                    <a:pt x="1" y="0"/>
                  </a:moveTo>
                  <a:lnTo>
                    <a:pt x="32" y="3167"/>
                  </a:lnTo>
                  <a:lnTo>
                    <a:pt x="892" y="3167"/>
                  </a:lnTo>
                  <a:lnTo>
                    <a:pt x="703"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8" name="Google Shape;12028;p123">
              <a:extLst>
                <a:ext uri="{FF2B5EF4-FFF2-40B4-BE49-F238E27FC236}">
                  <a16:creationId xmlns:a16="http://schemas.microsoft.com/office/drawing/2014/main" id="{51DCD8C1-4CFC-48B8-FEC5-E0B5A1521EBA}"/>
                </a:ext>
              </a:extLst>
            </p:cNvPr>
            <p:cNvSpPr/>
            <p:nvPr/>
          </p:nvSpPr>
          <p:spPr>
            <a:xfrm>
              <a:off x="-4617042" y="-1451799"/>
              <a:ext cx="69893" cy="165642"/>
            </a:xfrm>
            <a:custGeom>
              <a:avLst/>
              <a:gdLst/>
              <a:ahLst/>
              <a:cxnLst/>
              <a:rect l="l" t="t" r="r" b="b"/>
              <a:pathLst>
                <a:path w="965" h="2287" extrusionOk="0">
                  <a:moveTo>
                    <a:pt x="0" y="0"/>
                  </a:moveTo>
                  <a:lnTo>
                    <a:pt x="105" y="2286"/>
                  </a:lnTo>
                  <a:lnTo>
                    <a:pt x="965" y="2286"/>
                  </a:lnTo>
                  <a:lnTo>
                    <a:pt x="912" y="0"/>
                  </a:lnTo>
                  <a:close/>
                </a:path>
              </a:pathLst>
            </a:custGeom>
            <a:solidFill>
              <a:srgbClr val="2E6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9" name="Google Shape;12029;p123">
              <a:extLst>
                <a:ext uri="{FF2B5EF4-FFF2-40B4-BE49-F238E27FC236}">
                  <a16:creationId xmlns:a16="http://schemas.microsoft.com/office/drawing/2014/main" id="{74A7E7BC-5FC6-433D-F09D-207816DDE619}"/>
                </a:ext>
              </a:extLst>
            </p:cNvPr>
            <p:cNvSpPr/>
            <p:nvPr/>
          </p:nvSpPr>
          <p:spPr>
            <a:xfrm>
              <a:off x="-4374770" y="-1515608"/>
              <a:ext cx="98791" cy="229450"/>
            </a:xfrm>
            <a:custGeom>
              <a:avLst/>
              <a:gdLst/>
              <a:ahLst/>
              <a:cxnLst/>
              <a:rect l="l" t="t" r="r" b="b"/>
              <a:pathLst>
                <a:path w="1364" h="3168" extrusionOk="0">
                  <a:moveTo>
                    <a:pt x="0" y="0"/>
                  </a:moveTo>
                  <a:lnTo>
                    <a:pt x="53" y="3167"/>
                  </a:lnTo>
                  <a:lnTo>
                    <a:pt x="1364" y="3167"/>
                  </a:lnTo>
                  <a:lnTo>
                    <a:pt x="1080" y="0"/>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0" name="Google Shape;12030;p123">
              <a:extLst>
                <a:ext uri="{FF2B5EF4-FFF2-40B4-BE49-F238E27FC236}">
                  <a16:creationId xmlns:a16="http://schemas.microsoft.com/office/drawing/2014/main" id="{6C0BB9DC-48B2-9F06-DED4-7A308BB9A599}"/>
                </a:ext>
              </a:extLst>
            </p:cNvPr>
            <p:cNvSpPr/>
            <p:nvPr/>
          </p:nvSpPr>
          <p:spPr>
            <a:xfrm>
              <a:off x="-4271488" y="-1515608"/>
              <a:ext cx="85899" cy="229450"/>
            </a:xfrm>
            <a:custGeom>
              <a:avLst/>
              <a:gdLst/>
              <a:ahLst/>
              <a:cxnLst/>
              <a:rect l="l" t="t" r="r" b="b"/>
              <a:pathLst>
                <a:path w="1186" h="3168" extrusionOk="0">
                  <a:moveTo>
                    <a:pt x="42" y="0"/>
                  </a:moveTo>
                  <a:lnTo>
                    <a:pt x="0" y="3167"/>
                  </a:lnTo>
                  <a:lnTo>
                    <a:pt x="1070" y="3167"/>
                  </a:lnTo>
                  <a:lnTo>
                    <a:pt x="1185" y="0"/>
                  </a:lnTo>
                  <a:close/>
                </a:path>
              </a:pathLst>
            </a:custGeom>
            <a:solidFill>
              <a:srgbClr val="726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1" name="Google Shape;12031;p123">
              <a:extLst>
                <a:ext uri="{FF2B5EF4-FFF2-40B4-BE49-F238E27FC236}">
                  <a16:creationId xmlns:a16="http://schemas.microsoft.com/office/drawing/2014/main" id="{3F9DA770-53F0-E14F-8A8B-644CAD37578B}"/>
                </a:ext>
              </a:extLst>
            </p:cNvPr>
            <p:cNvSpPr/>
            <p:nvPr/>
          </p:nvSpPr>
          <p:spPr>
            <a:xfrm>
              <a:off x="-4183415" y="-1492793"/>
              <a:ext cx="82857" cy="206636"/>
            </a:xfrm>
            <a:custGeom>
              <a:avLst/>
              <a:gdLst/>
              <a:ahLst/>
              <a:cxnLst/>
              <a:rect l="l" t="t" r="r" b="b"/>
              <a:pathLst>
                <a:path w="1144" h="2853" extrusionOk="0">
                  <a:moveTo>
                    <a:pt x="106" y="0"/>
                  </a:moveTo>
                  <a:lnTo>
                    <a:pt x="1" y="2852"/>
                  </a:lnTo>
                  <a:lnTo>
                    <a:pt x="1144" y="2852"/>
                  </a:lnTo>
                  <a:lnTo>
                    <a:pt x="1039" y="84"/>
                  </a:lnTo>
                  <a:lnTo>
                    <a:pt x="106" y="0"/>
                  </a:lnTo>
                  <a:close/>
                </a:path>
              </a:pathLst>
            </a:custGeom>
            <a:solidFill>
              <a:srgbClr val="A0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2" name="Google Shape;12032;p123">
              <a:extLst>
                <a:ext uri="{FF2B5EF4-FFF2-40B4-BE49-F238E27FC236}">
                  <a16:creationId xmlns:a16="http://schemas.microsoft.com/office/drawing/2014/main" id="{EBEE90D4-93A2-D20D-E79B-905F22FB7F15}"/>
                </a:ext>
              </a:extLst>
            </p:cNvPr>
            <p:cNvSpPr/>
            <p:nvPr/>
          </p:nvSpPr>
          <p:spPr>
            <a:xfrm>
              <a:off x="-4538095" y="-1496632"/>
              <a:ext cx="85899" cy="210474"/>
            </a:xfrm>
            <a:custGeom>
              <a:avLst/>
              <a:gdLst/>
              <a:ahLst/>
              <a:cxnLst/>
              <a:rect l="l" t="t" r="r" b="b"/>
              <a:pathLst>
                <a:path w="1186" h="2906" extrusionOk="0">
                  <a:moveTo>
                    <a:pt x="1" y="1"/>
                  </a:moveTo>
                  <a:lnTo>
                    <a:pt x="32" y="2905"/>
                  </a:lnTo>
                  <a:lnTo>
                    <a:pt x="1186" y="2905"/>
                  </a:lnTo>
                  <a:lnTo>
                    <a:pt x="1060" y="43"/>
                  </a:lnTo>
                  <a:lnTo>
                    <a:pt x="1" y="1"/>
                  </a:lnTo>
                  <a:close/>
                </a:path>
              </a:pathLst>
            </a:custGeom>
            <a:solidFill>
              <a:srgbClr val="763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3" name="Google Shape;12033;p123">
              <a:extLst>
                <a:ext uri="{FF2B5EF4-FFF2-40B4-BE49-F238E27FC236}">
                  <a16:creationId xmlns:a16="http://schemas.microsoft.com/office/drawing/2014/main" id="{B28DFADC-64A4-50C5-DFFA-8D7E45E8FD57}"/>
                </a:ext>
              </a:extLst>
            </p:cNvPr>
            <p:cNvSpPr/>
            <p:nvPr/>
          </p:nvSpPr>
          <p:spPr>
            <a:xfrm>
              <a:off x="-4446184" y="-1514884"/>
              <a:ext cx="60839" cy="161875"/>
            </a:xfrm>
            <a:custGeom>
              <a:avLst/>
              <a:gdLst/>
              <a:ahLst/>
              <a:cxnLst/>
              <a:rect l="l" t="t" r="r" b="b"/>
              <a:pathLst>
                <a:path w="840" h="2235" extrusionOk="0">
                  <a:moveTo>
                    <a:pt x="1" y="1"/>
                  </a:moveTo>
                  <a:lnTo>
                    <a:pt x="22" y="2203"/>
                  </a:lnTo>
                  <a:cubicBezTo>
                    <a:pt x="284" y="2214"/>
                    <a:pt x="567" y="2224"/>
                    <a:pt x="839" y="2235"/>
                  </a:cubicBezTo>
                  <a:lnTo>
                    <a:pt x="7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4" name="Google Shape;12034;p123">
              <a:extLst>
                <a:ext uri="{FF2B5EF4-FFF2-40B4-BE49-F238E27FC236}">
                  <a16:creationId xmlns:a16="http://schemas.microsoft.com/office/drawing/2014/main" id="{CFE871AA-F673-8921-66BE-EEDF9F8A8698}"/>
                </a:ext>
              </a:extLst>
            </p:cNvPr>
            <p:cNvSpPr/>
            <p:nvPr/>
          </p:nvSpPr>
          <p:spPr>
            <a:xfrm>
              <a:off x="-4617042" y="-1451799"/>
              <a:ext cx="68372" cy="84378"/>
            </a:xfrm>
            <a:custGeom>
              <a:avLst/>
              <a:gdLst/>
              <a:ahLst/>
              <a:cxnLst/>
              <a:rect l="l" t="t" r="r" b="b"/>
              <a:pathLst>
                <a:path w="944" h="1165" extrusionOk="0">
                  <a:moveTo>
                    <a:pt x="0" y="0"/>
                  </a:moveTo>
                  <a:lnTo>
                    <a:pt x="42" y="976"/>
                  </a:lnTo>
                  <a:cubicBezTo>
                    <a:pt x="325" y="1049"/>
                    <a:pt x="619" y="1101"/>
                    <a:pt x="944" y="1164"/>
                  </a:cubicBezTo>
                  <a:lnTo>
                    <a:pt x="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5" name="Google Shape;12035;p123">
              <a:extLst>
                <a:ext uri="{FF2B5EF4-FFF2-40B4-BE49-F238E27FC236}">
                  <a16:creationId xmlns:a16="http://schemas.microsoft.com/office/drawing/2014/main" id="{DB196DC9-8D5F-D135-2BF9-00DEF40C0CBE}"/>
                </a:ext>
              </a:extLst>
            </p:cNvPr>
            <p:cNvSpPr/>
            <p:nvPr/>
          </p:nvSpPr>
          <p:spPr>
            <a:xfrm>
              <a:off x="-4374770" y="-1514884"/>
              <a:ext cx="92707" cy="161875"/>
            </a:xfrm>
            <a:custGeom>
              <a:avLst/>
              <a:gdLst/>
              <a:ahLst/>
              <a:cxnLst/>
              <a:rect l="l" t="t" r="r" b="b"/>
              <a:pathLst>
                <a:path w="1280" h="2235" extrusionOk="0">
                  <a:moveTo>
                    <a:pt x="0" y="1"/>
                  </a:moveTo>
                  <a:lnTo>
                    <a:pt x="42" y="2235"/>
                  </a:lnTo>
                  <a:lnTo>
                    <a:pt x="126" y="2235"/>
                  </a:lnTo>
                  <a:cubicBezTo>
                    <a:pt x="525" y="2235"/>
                    <a:pt x="902" y="2214"/>
                    <a:pt x="1280" y="2193"/>
                  </a:cubicBezTo>
                  <a:lnTo>
                    <a:pt x="10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6" name="Google Shape;12036;p123">
              <a:extLst>
                <a:ext uri="{FF2B5EF4-FFF2-40B4-BE49-F238E27FC236}">
                  <a16:creationId xmlns:a16="http://schemas.microsoft.com/office/drawing/2014/main" id="{DAA86B82-6F66-C8B1-BA54-462CDB47C938}"/>
                </a:ext>
              </a:extLst>
            </p:cNvPr>
            <p:cNvSpPr/>
            <p:nvPr/>
          </p:nvSpPr>
          <p:spPr>
            <a:xfrm>
              <a:off x="-4270764" y="-1514884"/>
              <a:ext cx="85175" cy="158109"/>
            </a:xfrm>
            <a:custGeom>
              <a:avLst/>
              <a:gdLst/>
              <a:ahLst/>
              <a:cxnLst/>
              <a:rect l="l" t="t" r="r" b="b"/>
              <a:pathLst>
                <a:path w="1176" h="2183" extrusionOk="0">
                  <a:moveTo>
                    <a:pt x="32" y="1"/>
                  </a:moveTo>
                  <a:lnTo>
                    <a:pt x="1" y="2182"/>
                  </a:lnTo>
                  <a:cubicBezTo>
                    <a:pt x="389" y="2151"/>
                    <a:pt x="756" y="2109"/>
                    <a:pt x="1102" y="2056"/>
                  </a:cubicBezTo>
                  <a:lnTo>
                    <a:pt x="11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7" name="Google Shape;12037;p123">
              <a:extLst>
                <a:ext uri="{FF2B5EF4-FFF2-40B4-BE49-F238E27FC236}">
                  <a16:creationId xmlns:a16="http://schemas.microsoft.com/office/drawing/2014/main" id="{9BDED424-05AA-EFB1-487D-77FB0F4381AC}"/>
                </a:ext>
              </a:extLst>
            </p:cNvPr>
            <p:cNvSpPr/>
            <p:nvPr/>
          </p:nvSpPr>
          <p:spPr>
            <a:xfrm>
              <a:off x="-4181098" y="-1492793"/>
              <a:ext cx="76773" cy="126096"/>
            </a:xfrm>
            <a:custGeom>
              <a:avLst/>
              <a:gdLst/>
              <a:ahLst/>
              <a:cxnLst/>
              <a:rect l="l" t="t" r="r" b="b"/>
              <a:pathLst>
                <a:path w="1060" h="1741" extrusionOk="0">
                  <a:moveTo>
                    <a:pt x="63" y="0"/>
                  </a:moveTo>
                  <a:lnTo>
                    <a:pt x="0" y="1741"/>
                  </a:lnTo>
                  <a:cubicBezTo>
                    <a:pt x="357" y="1678"/>
                    <a:pt x="713" y="1605"/>
                    <a:pt x="1059" y="1510"/>
                  </a:cubicBezTo>
                  <a:lnTo>
                    <a:pt x="1007" y="84"/>
                  </a:lnTo>
                  <a:lnTo>
                    <a:pt x="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8" name="Google Shape;12038;p123">
              <a:extLst>
                <a:ext uri="{FF2B5EF4-FFF2-40B4-BE49-F238E27FC236}">
                  <a16:creationId xmlns:a16="http://schemas.microsoft.com/office/drawing/2014/main" id="{6CEB19C3-0C93-29D4-C442-4F4C24A8227E}"/>
                </a:ext>
              </a:extLst>
            </p:cNvPr>
            <p:cNvSpPr/>
            <p:nvPr/>
          </p:nvSpPr>
          <p:spPr>
            <a:xfrm>
              <a:off x="-4538095" y="-1495835"/>
              <a:ext cx="82857" cy="140582"/>
            </a:xfrm>
            <a:custGeom>
              <a:avLst/>
              <a:gdLst/>
              <a:ahLst/>
              <a:cxnLst/>
              <a:rect l="l" t="t" r="r" b="b"/>
              <a:pathLst>
                <a:path w="1144" h="1941" extrusionOk="0">
                  <a:moveTo>
                    <a:pt x="1" y="0"/>
                  </a:moveTo>
                  <a:lnTo>
                    <a:pt x="22" y="1804"/>
                  </a:lnTo>
                  <a:cubicBezTo>
                    <a:pt x="378" y="1856"/>
                    <a:pt x="745" y="1898"/>
                    <a:pt x="1144" y="1940"/>
                  </a:cubicBezTo>
                  <a:lnTo>
                    <a:pt x="1060" y="4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9" name="Google Shape;12039;p123">
              <a:extLst>
                <a:ext uri="{FF2B5EF4-FFF2-40B4-BE49-F238E27FC236}">
                  <a16:creationId xmlns:a16="http://schemas.microsoft.com/office/drawing/2014/main" id="{FF8FDC4F-8597-0D61-AABF-69A807DD6BC5}"/>
                </a:ext>
              </a:extLst>
            </p:cNvPr>
            <p:cNvSpPr/>
            <p:nvPr/>
          </p:nvSpPr>
          <p:spPr>
            <a:xfrm>
              <a:off x="-4526652" y="-1484464"/>
              <a:ext cx="55479" cy="13761"/>
            </a:xfrm>
            <a:custGeom>
              <a:avLst/>
              <a:gdLst/>
              <a:ahLst/>
              <a:cxnLst/>
              <a:rect l="l" t="t" r="r" b="b"/>
              <a:pathLst>
                <a:path w="766" h="190" extrusionOk="0">
                  <a:moveTo>
                    <a:pt x="0" y="0"/>
                  </a:moveTo>
                  <a:lnTo>
                    <a:pt x="11" y="189"/>
                  </a:lnTo>
                  <a:lnTo>
                    <a:pt x="766" y="189"/>
                  </a:lnTo>
                  <a:lnTo>
                    <a:pt x="75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0" name="Google Shape;12040;p123">
              <a:extLst>
                <a:ext uri="{FF2B5EF4-FFF2-40B4-BE49-F238E27FC236}">
                  <a16:creationId xmlns:a16="http://schemas.microsoft.com/office/drawing/2014/main" id="{B651E830-7147-1D4F-4B28-3F1FDC7E37C9}"/>
                </a:ext>
              </a:extLst>
            </p:cNvPr>
            <p:cNvSpPr/>
            <p:nvPr/>
          </p:nvSpPr>
          <p:spPr>
            <a:xfrm>
              <a:off x="-4525927" y="-1461649"/>
              <a:ext cx="55552" cy="14485"/>
            </a:xfrm>
            <a:custGeom>
              <a:avLst/>
              <a:gdLst/>
              <a:ahLst/>
              <a:cxnLst/>
              <a:rect l="l" t="t" r="r" b="b"/>
              <a:pathLst>
                <a:path w="767" h="200" extrusionOk="0">
                  <a:moveTo>
                    <a:pt x="1" y="0"/>
                  </a:moveTo>
                  <a:lnTo>
                    <a:pt x="11" y="199"/>
                  </a:lnTo>
                  <a:lnTo>
                    <a:pt x="766" y="199"/>
                  </a:lnTo>
                  <a:lnTo>
                    <a:pt x="756"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1" name="Google Shape;12041;p123">
              <a:extLst>
                <a:ext uri="{FF2B5EF4-FFF2-40B4-BE49-F238E27FC236}">
                  <a16:creationId xmlns:a16="http://schemas.microsoft.com/office/drawing/2014/main" id="{2ECA1143-148B-D26B-0C4C-50C965EA8572}"/>
                </a:ext>
              </a:extLst>
            </p:cNvPr>
            <p:cNvSpPr/>
            <p:nvPr/>
          </p:nvSpPr>
          <p:spPr>
            <a:xfrm>
              <a:off x="-4437855" y="-1504237"/>
              <a:ext cx="32737" cy="11516"/>
            </a:xfrm>
            <a:custGeom>
              <a:avLst/>
              <a:gdLst/>
              <a:ahLst/>
              <a:cxnLst/>
              <a:rect l="l" t="t" r="r" b="b"/>
              <a:pathLst>
                <a:path w="452" h="159" extrusionOk="0">
                  <a:moveTo>
                    <a:pt x="1" y="1"/>
                  </a:moveTo>
                  <a:lnTo>
                    <a:pt x="11" y="158"/>
                  </a:lnTo>
                  <a:lnTo>
                    <a:pt x="452" y="158"/>
                  </a:lnTo>
                  <a:lnTo>
                    <a:pt x="44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2" name="Google Shape;12042;p123">
              <a:extLst>
                <a:ext uri="{FF2B5EF4-FFF2-40B4-BE49-F238E27FC236}">
                  <a16:creationId xmlns:a16="http://schemas.microsoft.com/office/drawing/2014/main" id="{8C50FBB3-07C0-E159-F8E6-A7404FFB59F3}"/>
                </a:ext>
              </a:extLst>
            </p:cNvPr>
            <p:cNvSpPr/>
            <p:nvPr/>
          </p:nvSpPr>
          <p:spPr>
            <a:xfrm>
              <a:off x="-4528173" y="-1310564"/>
              <a:ext cx="61563" cy="12240"/>
            </a:xfrm>
            <a:custGeom>
              <a:avLst/>
              <a:gdLst/>
              <a:ahLst/>
              <a:cxnLst/>
              <a:rect l="l" t="t" r="r" b="b"/>
              <a:pathLst>
                <a:path w="850" h="169" extrusionOk="0">
                  <a:moveTo>
                    <a:pt x="0" y="1"/>
                  </a:moveTo>
                  <a:lnTo>
                    <a:pt x="0" y="169"/>
                  </a:lnTo>
                  <a:lnTo>
                    <a:pt x="849" y="169"/>
                  </a:lnTo>
                  <a:lnTo>
                    <a:pt x="84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3" name="Google Shape;12043;p123">
              <a:extLst>
                <a:ext uri="{FF2B5EF4-FFF2-40B4-BE49-F238E27FC236}">
                  <a16:creationId xmlns:a16="http://schemas.microsoft.com/office/drawing/2014/main" id="{00F4249F-CB51-AD2B-B1BC-867AAE6CBA65}"/>
                </a:ext>
              </a:extLst>
            </p:cNvPr>
            <p:cNvSpPr/>
            <p:nvPr/>
          </p:nvSpPr>
          <p:spPr>
            <a:xfrm>
              <a:off x="-4421124" y="-1311506"/>
              <a:ext cx="11081" cy="8619"/>
            </a:xfrm>
            <a:custGeom>
              <a:avLst/>
              <a:gdLst/>
              <a:ahLst/>
              <a:cxnLst/>
              <a:rect l="l" t="t" r="r" b="b"/>
              <a:pathLst>
                <a:path w="153" h="119" extrusionOk="0">
                  <a:moveTo>
                    <a:pt x="79" y="1"/>
                  </a:moveTo>
                  <a:cubicBezTo>
                    <a:pt x="48" y="1"/>
                    <a:pt x="16" y="19"/>
                    <a:pt x="11" y="56"/>
                  </a:cubicBezTo>
                  <a:cubicBezTo>
                    <a:pt x="1" y="98"/>
                    <a:pt x="37" y="119"/>
                    <a:pt x="75" y="119"/>
                  </a:cubicBezTo>
                  <a:cubicBezTo>
                    <a:pt x="113" y="119"/>
                    <a:pt x="153" y="98"/>
                    <a:pt x="147" y="56"/>
                  </a:cubicBezTo>
                  <a:cubicBezTo>
                    <a:pt x="142" y="19"/>
                    <a:pt x="111" y="1"/>
                    <a:pt x="79"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4" name="Google Shape;12044;p123">
              <a:extLst>
                <a:ext uri="{FF2B5EF4-FFF2-40B4-BE49-F238E27FC236}">
                  <a16:creationId xmlns:a16="http://schemas.microsoft.com/office/drawing/2014/main" id="{6EBE59ED-A055-D2CD-1295-49D5D87722A1}"/>
                </a:ext>
              </a:extLst>
            </p:cNvPr>
            <p:cNvSpPr/>
            <p:nvPr/>
          </p:nvSpPr>
          <p:spPr>
            <a:xfrm>
              <a:off x="-4366441" y="-1504961"/>
              <a:ext cx="57797" cy="17527"/>
            </a:xfrm>
            <a:custGeom>
              <a:avLst/>
              <a:gdLst/>
              <a:ahLst/>
              <a:cxnLst/>
              <a:rect l="l" t="t" r="r" b="b"/>
              <a:pathLst>
                <a:path w="798" h="242" extrusionOk="0">
                  <a:moveTo>
                    <a:pt x="1" y="0"/>
                  </a:moveTo>
                  <a:lnTo>
                    <a:pt x="11" y="241"/>
                  </a:lnTo>
                  <a:lnTo>
                    <a:pt x="798" y="241"/>
                  </a:lnTo>
                  <a:lnTo>
                    <a:pt x="78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5" name="Google Shape;12045;p123">
              <a:extLst>
                <a:ext uri="{FF2B5EF4-FFF2-40B4-BE49-F238E27FC236}">
                  <a16:creationId xmlns:a16="http://schemas.microsoft.com/office/drawing/2014/main" id="{37166F2B-5777-57BD-1B98-C9F29D17A286}"/>
                </a:ext>
              </a:extLst>
            </p:cNvPr>
            <p:cNvSpPr/>
            <p:nvPr/>
          </p:nvSpPr>
          <p:spPr>
            <a:xfrm>
              <a:off x="-4162121" y="-1479901"/>
              <a:ext cx="37300" cy="25857"/>
            </a:xfrm>
            <a:custGeom>
              <a:avLst/>
              <a:gdLst/>
              <a:ahLst/>
              <a:cxnLst/>
              <a:rect l="l" t="t" r="r" b="b"/>
              <a:pathLst>
                <a:path w="515" h="357" extrusionOk="0">
                  <a:moveTo>
                    <a:pt x="0" y="0"/>
                  </a:moveTo>
                  <a:lnTo>
                    <a:pt x="0" y="357"/>
                  </a:lnTo>
                  <a:lnTo>
                    <a:pt x="514" y="357"/>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6" name="Google Shape;12046;p123">
              <a:extLst>
                <a:ext uri="{FF2B5EF4-FFF2-40B4-BE49-F238E27FC236}">
                  <a16:creationId xmlns:a16="http://schemas.microsoft.com/office/drawing/2014/main" id="{7FBB1FA6-F0E1-4272-7D6B-DC2C61C1AE82}"/>
                </a:ext>
              </a:extLst>
            </p:cNvPr>
            <p:cNvSpPr/>
            <p:nvPr/>
          </p:nvSpPr>
          <p:spPr>
            <a:xfrm>
              <a:off x="-4257799" y="-1323457"/>
              <a:ext cx="50917" cy="25132"/>
            </a:xfrm>
            <a:custGeom>
              <a:avLst/>
              <a:gdLst/>
              <a:ahLst/>
              <a:cxnLst/>
              <a:rect l="l" t="t" r="r" b="b"/>
              <a:pathLst>
                <a:path w="703" h="347" extrusionOk="0">
                  <a:moveTo>
                    <a:pt x="0" y="1"/>
                  </a:moveTo>
                  <a:lnTo>
                    <a:pt x="11" y="347"/>
                  </a:lnTo>
                  <a:lnTo>
                    <a:pt x="703" y="347"/>
                  </a:lnTo>
                  <a:lnTo>
                    <a:pt x="69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7" name="Google Shape;12047;p123">
              <a:extLst>
                <a:ext uri="{FF2B5EF4-FFF2-40B4-BE49-F238E27FC236}">
                  <a16:creationId xmlns:a16="http://schemas.microsoft.com/office/drawing/2014/main" id="{7B5C85EE-04F3-C326-ECB8-AA65510FFD25}"/>
                </a:ext>
              </a:extLst>
            </p:cNvPr>
            <p:cNvSpPr/>
            <p:nvPr/>
          </p:nvSpPr>
          <p:spPr>
            <a:xfrm>
              <a:off x="-4165163" y="-1318169"/>
              <a:ext cx="43384" cy="25205"/>
            </a:xfrm>
            <a:custGeom>
              <a:avLst/>
              <a:gdLst/>
              <a:ahLst/>
              <a:cxnLst/>
              <a:rect l="l" t="t" r="r" b="b"/>
              <a:pathLst>
                <a:path w="599" h="348" extrusionOk="0">
                  <a:moveTo>
                    <a:pt x="1" y="1"/>
                  </a:moveTo>
                  <a:lnTo>
                    <a:pt x="1" y="326"/>
                  </a:lnTo>
                  <a:lnTo>
                    <a:pt x="598" y="347"/>
                  </a:lnTo>
                  <a:lnTo>
                    <a:pt x="598" y="22"/>
                  </a:lnTo>
                  <a:lnTo>
                    <a:pt x="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8" name="Google Shape;12048;p123">
              <a:extLst>
                <a:ext uri="{FF2B5EF4-FFF2-40B4-BE49-F238E27FC236}">
                  <a16:creationId xmlns:a16="http://schemas.microsoft.com/office/drawing/2014/main" id="{C49AD081-3517-1277-A44F-E25773571A21}"/>
                </a:ext>
              </a:extLst>
            </p:cNvPr>
            <p:cNvSpPr/>
            <p:nvPr/>
          </p:nvSpPr>
          <p:spPr>
            <a:xfrm>
              <a:off x="-4608713" y="-1443470"/>
              <a:ext cx="44108" cy="23611"/>
            </a:xfrm>
            <a:custGeom>
              <a:avLst/>
              <a:gdLst/>
              <a:ahLst/>
              <a:cxnLst/>
              <a:rect l="l" t="t" r="r" b="b"/>
              <a:pathLst>
                <a:path w="609" h="326" extrusionOk="0">
                  <a:moveTo>
                    <a:pt x="609" y="1"/>
                  </a:moveTo>
                  <a:lnTo>
                    <a:pt x="1" y="32"/>
                  </a:lnTo>
                  <a:lnTo>
                    <a:pt x="1" y="326"/>
                  </a:lnTo>
                  <a:lnTo>
                    <a:pt x="609" y="305"/>
                  </a:lnTo>
                  <a:lnTo>
                    <a:pt x="60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9" name="Google Shape;12049;p123">
              <a:extLst>
                <a:ext uri="{FF2B5EF4-FFF2-40B4-BE49-F238E27FC236}">
                  <a16:creationId xmlns:a16="http://schemas.microsoft.com/office/drawing/2014/main" id="{75B56399-937A-4A84-F404-1CFC1943473D}"/>
                </a:ext>
              </a:extLst>
            </p:cNvPr>
            <p:cNvSpPr/>
            <p:nvPr/>
          </p:nvSpPr>
          <p:spPr>
            <a:xfrm>
              <a:off x="-4602629" y="-1314331"/>
              <a:ext cx="41863" cy="23611"/>
            </a:xfrm>
            <a:custGeom>
              <a:avLst/>
              <a:gdLst/>
              <a:ahLst/>
              <a:cxnLst/>
              <a:rect l="l" t="t" r="r" b="b"/>
              <a:pathLst>
                <a:path w="578" h="326" extrusionOk="0">
                  <a:moveTo>
                    <a:pt x="577" y="0"/>
                  </a:moveTo>
                  <a:lnTo>
                    <a:pt x="0" y="32"/>
                  </a:lnTo>
                  <a:lnTo>
                    <a:pt x="0" y="325"/>
                  </a:lnTo>
                  <a:lnTo>
                    <a:pt x="577" y="304"/>
                  </a:lnTo>
                  <a:lnTo>
                    <a:pt x="57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0" name="Google Shape;12050;p123">
              <a:extLst>
                <a:ext uri="{FF2B5EF4-FFF2-40B4-BE49-F238E27FC236}">
                  <a16:creationId xmlns:a16="http://schemas.microsoft.com/office/drawing/2014/main" id="{BFE5DC3C-EC7A-8726-485E-7FFC8110C7A0}"/>
                </a:ext>
              </a:extLst>
            </p:cNvPr>
            <p:cNvSpPr/>
            <p:nvPr/>
          </p:nvSpPr>
          <p:spPr>
            <a:xfrm>
              <a:off x="-4253236" y="-1504237"/>
              <a:ext cx="60767" cy="16006"/>
            </a:xfrm>
            <a:custGeom>
              <a:avLst/>
              <a:gdLst/>
              <a:ahLst/>
              <a:cxnLst/>
              <a:rect l="l" t="t" r="r" b="b"/>
              <a:pathLst>
                <a:path w="839" h="221" extrusionOk="0">
                  <a:moveTo>
                    <a:pt x="0" y="1"/>
                  </a:moveTo>
                  <a:lnTo>
                    <a:pt x="11" y="221"/>
                  </a:lnTo>
                  <a:lnTo>
                    <a:pt x="839" y="221"/>
                  </a:lnTo>
                  <a:lnTo>
                    <a:pt x="82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1" name="Google Shape;12051;p123">
              <a:extLst>
                <a:ext uri="{FF2B5EF4-FFF2-40B4-BE49-F238E27FC236}">
                  <a16:creationId xmlns:a16="http://schemas.microsoft.com/office/drawing/2014/main" id="{E1E46770-E459-8D06-7AAA-3D8D255627BE}"/>
                </a:ext>
              </a:extLst>
            </p:cNvPr>
            <p:cNvSpPr/>
            <p:nvPr/>
          </p:nvSpPr>
          <p:spPr>
            <a:xfrm>
              <a:off x="-4146912" y="-1447236"/>
              <a:ext cx="6881" cy="19048"/>
            </a:xfrm>
            <a:custGeom>
              <a:avLst/>
              <a:gdLst/>
              <a:ahLst/>
              <a:cxnLst/>
              <a:rect l="l" t="t" r="r" b="b"/>
              <a:pathLst>
                <a:path w="95" h="263" extrusionOk="0">
                  <a:moveTo>
                    <a:pt x="0" y="0"/>
                  </a:moveTo>
                  <a:lnTo>
                    <a:pt x="11" y="262"/>
                  </a:lnTo>
                  <a:lnTo>
                    <a:pt x="95" y="262"/>
                  </a:lnTo>
                  <a:lnTo>
                    <a:pt x="8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2" name="Google Shape;12052;p123">
              <a:extLst>
                <a:ext uri="{FF2B5EF4-FFF2-40B4-BE49-F238E27FC236}">
                  <a16:creationId xmlns:a16="http://schemas.microsoft.com/office/drawing/2014/main" id="{2F4E65CB-74AB-6EAE-9C1A-E8E9976BAF93}"/>
                </a:ext>
              </a:extLst>
            </p:cNvPr>
            <p:cNvSpPr/>
            <p:nvPr/>
          </p:nvSpPr>
          <p:spPr>
            <a:xfrm>
              <a:off x="-4331168" y="-1311868"/>
              <a:ext cx="11154" cy="7460"/>
            </a:xfrm>
            <a:custGeom>
              <a:avLst/>
              <a:gdLst/>
              <a:ahLst/>
              <a:cxnLst/>
              <a:rect l="l" t="t" r="r" b="b"/>
              <a:pathLst>
                <a:path w="154" h="103" extrusionOk="0">
                  <a:moveTo>
                    <a:pt x="128" y="1"/>
                  </a:moveTo>
                  <a:cubicBezTo>
                    <a:pt x="83" y="1"/>
                    <a:pt x="1" y="103"/>
                    <a:pt x="80" y="103"/>
                  </a:cubicBezTo>
                  <a:cubicBezTo>
                    <a:pt x="122" y="103"/>
                    <a:pt x="153" y="71"/>
                    <a:pt x="153" y="40"/>
                  </a:cubicBezTo>
                  <a:cubicBezTo>
                    <a:pt x="153" y="12"/>
                    <a:pt x="143" y="1"/>
                    <a:pt x="128"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3" name="Google Shape;12053;p123">
              <a:extLst>
                <a:ext uri="{FF2B5EF4-FFF2-40B4-BE49-F238E27FC236}">
                  <a16:creationId xmlns:a16="http://schemas.microsoft.com/office/drawing/2014/main" id="{80ED774D-DF00-F14F-FA84-4077C092DE08}"/>
                </a:ext>
              </a:extLst>
            </p:cNvPr>
            <p:cNvSpPr/>
            <p:nvPr/>
          </p:nvSpPr>
          <p:spPr>
            <a:xfrm>
              <a:off x="-4340584" y="-1473093"/>
              <a:ext cx="11444" cy="10719"/>
            </a:xfrm>
            <a:custGeom>
              <a:avLst/>
              <a:gdLst/>
              <a:ahLst/>
              <a:cxnLst/>
              <a:rect l="l" t="t" r="r" b="b"/>
              <a:pathLst>
                <a:path w="158" h="148" extrusionOk="0">
                  <a:moveTo>
                    <a:pt x="84" y="1"/>
                  </a:moveTo>
                  <a:cubicBezTo>
                    <a:pt x="0" y="1"/>
                    <a:pt x="0" y="148"/>
                    <a:pt x="84" y="148"/>
                  </a:cubicBezTo>
                  <a:cubicBezTo>
                    <a:pt x="126" y="148"/>
                    <a:pt x="157" y="116"/>
                    <a:pt x="157" y="74"/>
                  </a:cubicBezTo>
                  <a:cubicBezTo>
                    <a:pt x="157" y="32"/>
                    <a:pt x="126" y="1"/>
                    <a:pt x="8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4" name="Google Shape;12054;p123">
              <a:extLst>
                <a:ext uri="{FF2B5EF4-FFF2-40B4-BE49-F238E27FC236}">
                  <a16:creationId xmlns:a16="http://schemas.microsoft.com/office/drawing/2014/main" id="{904A10A3-87F6-CEB7-13F9-50FCB88AD696}"/>
                </a:ext>
              </a:extLst>
            </p:cNvPr>
            <p:cNvSpPr/>
            <p:nvPr/>
          </p:nvSpPr>
          <p:spPr>
            <a:xfrm>
              <a:off x="-4238098" y="-1347358"/>
              <a:ext cx="11516" cy="11444"/>
            </a:xfrm>
            <a:custGeom>
              <a:avLst/>
              <a:gdLst/>
              <a:ahLst/>
              <a:cxnLst/>
              <a:rect l="l" t="t" r="r" b="b"/>
              <a:pathLst>
                <a:path w="159" h="158" extrusionOk="0">
                  <a:moveTo>
                    <a:pt x="79" y="0"/>
                  </a:moveTo>
                  <a:cubicBezTo>
                    <a:pt x="40" y="0"/>
                    <a:pt x="1" y="26"/>
                    <a:pt x="1" y="79"/>
                  </a:cubicBezTo>
                  <a:cubicBezTo>
                    <a:pt x="1" y="131"/>
                    <a:pt x="40" y="158"/>
                    <a:pt x="79" y="158"/>
                  </a:cubicBezTo>
                  <a:cubicBezTo>
                    <a:pt x="119" y="158"/>
                    <a:pt x="158" y="131"/>
                    <a:pt x="158" y="79"/>
                  </a:cubicBezTo>
                  <a:cubicBezTo>
                    <a:pt x="158" y="26"/>
                    <a:pt x="119" y="0"/>
                    <a:pt x="79"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5" name="Google Shape;12055;p123">
              <a:extLst>
                <a:ext uri="{FF2B5EF4-FFF2-40B4-BE49-F238E27FC236}">
                  <a16:creationId xmlns:a16="http://schemas.microsoft.com/office/drawing/2014/main" id="{CD68DF4A-450A-540A-0FF2-4ED4242374F7}"/>
                </a:ext>
              </a:extLst>
            </p:cNvPr>
            <p:cNvSpPr/>
            <p:nvPr/>
          </p:nvSpPr>
          <p:spPr>
            <a:xfrm>
              <a:off x="-4228973" y="-1471572"/>
              <a:ext cx="12240" cy="12240"/>
            </a:xfrm>
            <a:custGeom>
              <a:avLst/>
              <a:gdLst/>
              <a:ahLst/>
              <a:cxnLst/>
              <a:rect l="l" t="t" r="r" b="b"/>
              <a:pathLst>
                <a:path w="169" h="169" extrusionOk="0">
                  <a:moveTo>
                    <a:pt x="85" y="1"/>
                  </a:moveTo>
                  <a:cubicBezTo>
                    <a:pt x="32" y="1"/>
                    <a:pt x="1" y="32"/>
                    <a:pt x="1" y="85"/>
                  </a:cubicBezTo>
                  <a:cubicBezTo>
                    <a:pt x="1" y="127"/>
                    <a:pt x="32" y="168"/>
                    <a:pt x="85" y="168"/>
                  </a:cubicBezTo>
                  <a:cubicBezTo>
                    <a:pt x="127" y="168"/>
                    <a:pt x="168" y="127"/>
                    <a:pt x="168" y="85"/>
                  </a:cubicBezTo>
                  <a:cubicBezTo>
                    <a:pt x="168" y="32"/>
                    <a:pt x="127" y="1"/>
                    <a:pt x="85"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6" name="Google Shape;12056;p123">
              <a:extLst>
                <a:ext uri="{FF2B5EF4-FFF2-40B4-BE49-F238E27FC236}">
                  <a16:creationId xmlns:a16="http://schemas.microsoft.com/office/drawing/2014/main" id="{A8DA213A-ADF5-69F5-4EC5-97E34AC399A1}"/>
                </a:ext>
              </a:extLst>
            </p:cNvPr>
            <p:cNvSpPr/>
            <p:nvPr/>
          </p:nvSpPr>
          <p:spPr>
            <a:xfrm>
              <a:off x="-5220874" y="687000"/>
              <a:ext cx="1967928" cy="230175"/>
            </a:xfrm>
            <a:custGeom>
              <a:avLst/>
              <a:gdLst/>
              <a:ahLst/>
              <a:cxnLst/>
              <a:rect l="l" t="t" r="r" b="b"/>
              <a:pathLst>
                <a:path w="27171" h="3178" extrusionOk="0">
                  <a:moveTo>
                    <a:pt x="1" y="0"/>
                  </a:moveTo>
                  <a:lnTo>
                    <a:pt x="1" y="3177"/>
                  </a:lnTo>
                  <a:lnTo>
                    <a:pt x="27171" y="3177"/>
                  </a:lnTo>
                  <a:lnTo>
                    <a:pt x="27171" y="0"/>
                  </a:lnTo>
                  <a:close/>
                </a:path>
              </a:pathLst>
            </a:custGeom>
            <a:solidFill>
              <a:srgbClr val="5E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7" name="Google Shape;12057;p123">
              <a:extLst>
                <a:ext uri="{FF2B5EF4-FFF2-40B4-BE49-F238E27FC236}">
                  <a16:creationId xmlns:a16="http://schemas.microsoft.com/office/drawing/2014/main" id="{5B1DB56C-C961-2D46-E6E5-CC57DD8CC8B8}"/>
                </a:ext>
              </a:extLst>
            </p:cNvPr>
            <p:cNvSpPr/>
            <p:nvPr/>
          </p:nvSpPr>
          <p:spPr>
            <a:xfrm>
              <a:off x="-5220874" y="-1574854"/>
              <a:ext cx="1967928" cy="38024"/>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8" name="Google Shape;12058;p123">
              <a:extLst>
                <a:ext uri="{FF2B5EF4-FFF2-40B4-BE49-F238E27FC236}">
                  <a16:creationId xmlns:a16="http://schemas.microsoft.com/office/drawing/2014/main" id="{CCB9F1BF-BBEE-7973-9ADD-868E0DF23202}"/>
                </a:ext>
              </a:extLst>
            </p:cNvPr>
            <p:cNvSpPr/>
            <p:nvPr/>
          </p:nvSpPr>
          <p:spPr>
            <a:xfrm>
              <a:off x="-5220874" y="-1292312"/>
              <a:ext cx="1967928" cy="38024"/>
            </a:xfrm>
            <a:custGeom>
              <a:avLst/>
              <a:gdLst/>
              <a:ahLst/>
              <a:cxnLst/>
              <a:rect l="l" t="t" r="r" b="b"/>
              <a:pathLst>
                <a:path w="27171" h="525" extrusionOk="0">
                  <a:moveTo>
                    <a:pt x="1" y="0"/>
                  </a:moveTo>
                  <a:lnTo>
                    <a:pt x="1" y="525"/>
                  </a:lnTo>
                  <a:lnTo>
                    <a:pt x="27171" y="525"/>
                  </a:lnTo>
                  <a:lnTo>
                    <a:pt x="27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123">
              <a:extLst>
                <a:ext uri="{FF2B5EF4-FFF2-40B4-BE49-F238E27FC236}">
                  <a16:creationId xmlns:a16="http://schemas.microsoft.com/office/drawing/2014/main" id="{685399FA-8CA6-1C0C-18BF-D73346285693}"/>
                </a:ext>
              </a:extLst>
            </p:cNvPr>
            <p:cNvSpPr/>
            <p:nvPr/>
          </p:nvSpPr>
          <p:spPr>
            <a:xfrm>
              <a:off x="-5220874" y="-1009771"/>
              <a:ext cx="1967928" cy="38024"/>
            </a:xfrm>
            <a:custGeom>
              <a:avLst/>
              <a:gdLst/>
              <a:ahLst/>
              <a:cxnLst/>
              <a:rect l="l" t="t" r="r" b="b"/>
              <a:pathLst>
                <a:path w="27171" h="525" extrusionOk="0">
                  <a:moveTo>
                    <a:pt x="1" y="0"/>
                  </a:moveTo>
                  <a:lnTo>
                    <a:pt x="1" y="525"/>
                  </a:lnTo>
                  <a:lnTo>
                    <a:pt x="27171" y="525"/>
                  </a:lnTo>
                  <a:lnTo>
                    <a:pt x="27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123">
              <a:extLst>
                <a:ext uri="{FF2B5EF4-FFF2-40B4-BE49-F238E27FC236}">
                  <a16:creationId xmlns:a16="http://schemas.microsoft.com/office/drawing/2014/main" id="{3ADB7BF6-C29F-D6EE-1F8E-12394E329800}"/>
                </a:ext>
              </a:extLst>
            </p:cNvPr>
            <p:cNvSpPr/>
            <p:nvPr/>
          </p:nvSpPr>
          <p:spPr>
            <a:xfrm>
              <a:off x="-5220874" y="-727229"/>
              <a:ext cx="1967928" cy="38024"/>
            </a:xfrm>
            <a:custGeom>
              <a:avLst/>
              <a:gdLst/>
              <a:ahLst/>
              <a:cxnLst/>
              <a:rect l="l" t="t" r="r" b="b"/>
              <a:pathLst>
                <a:path w="27171" h="525" extrusionOk="0">
                  <a:moveTo>
                    <a:pt x="1" y="0"/>
                  </a:moveTo>
                  <a:lnTo>
                    <a:pt x="1" y="525"/>
                  </a:lnTo>
                  <a:lnTo>
                    <a:pt x="27171" y="525"/>
                  </a:lnTo>
                  <a:lnTo>
                    <a:pt x="27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1" name="Google Shape;12061;p123">
              <a:extLst>
                <a:ext uri="{FF2B5EF4-FFF2-40B4-BE49-F238E27FC236}">
                  <a16:creationId xmlns:a16="http://schemas.microsoft.com/office/drawing/2014/main" id="{CADF047D-1AFE-E943-E02B-47D3F339DB49}"/>
                </a:ext>
              </a:extLst>
            </p:cNvPr>
            <p:cNvSpPr/>
            <p:nvPr/>
          </p:nvSpPr>
          <p:spPr>
            <a:xfrm>
              <a:off x="-5220874" y="-443963"/>
              <a:ext cx="1967928" cy="38097"/>
            </a:xfrm>
            <a:custGeom>
              <a:avLst/>
              <a:gdLst/>
              <a:ahLst/>
              <a:cxnLst/>
              <a:rect l="l" t="t" r="r" b="b"/>
              <a:pathLst>
                <a:path w="27171" h="526"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2" name="Google Shape;12062;p123">
              <a:extLst>
                <a:ext uri="{FF2B5EF4-FFF2-40B4-BE49-F238E27FC236}">
                  <a16:creationId xmlns:a16="http://schemas.microsoft.com/office/drawing/2014/main" id="{E7D2E7A5-0223-2460-15CC-ADCE20C4FED0}"/>
                </a:ext>
              </a:extLst>
            </p:cNvPr>
            <p:cNvSpPr/>
            <p:nvPr/>
          </p:nvSpPr>
          <p:spPr>
            <a:xfrm>
              <a:off x="-5220874" y="-161421"/>
              <a:ext cx="1967928" cy="38097"/>
            </a:xfrm>
            <a:custGeom>
              <a:avLst/>
              <a:gdLst/>
              <a:ahLst/>
              <a:cxnLst/>
              <a:rect l="l" t="t" r="r" b="b"/>
              <a:pathLst>
                <a:path w="27171" h="526"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3" name="Google Shape;12063;p123">
              <a:extLst>
                <a:ext uri="{FF2B5EF4-FFF2-40B4-BE49-F238E27FC236}">
                  <a16:creationId xmlns:a16="http://schemas.microsoft.com/office/drawing/2014/main" id="{2093A216-D1E6-A833-C413-846E85877A64}"/>
                </a:ext>
              </a:extLst>
            </p:cNvPr>
            <p:cNvSpPr/>
            <p:nvPr/>
          </p:nvSpPr>
          <p:spPr>
            <a:xfrm>
              <a:off x="-5220874" y="121120"/>
              <a:ext cx="1967928" cy="38097"/>
            </a:xfrm>
            <a:custGeom>
              <a:avLst/>
              <a:gdLst/>
              <a:ahLst/>
              <a:cxnLst/>
              <a:rect l="l" t="t" r="r" b="b"/>
              <a:pathLst>
                <a:path w="27171" h="526"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4" name="Google Shape;12064;p123">
              <a:extLst>
                <a:ext uri="{FF2B5EF4-FFF2-40B4-BE49-F238E27FC236}">
                  <a16:creationId xmlns:a16="http://schemas.microsoft.com/office/drawing/2014/main" id="{35BB5E06-E312-20EE-E42D-B597C9593F1D}"/>
                </a:ext>
              </a:extLst>
            </p:cNvPr>
            <p:cNvSpPr/>
            <p:nvPr/>
          </p:nvSpPr>
          <p:spPr>
            <a:xfrm>
              <a:off x="-5220874" y="403662"/>
              <a:ext cx="1967928" cy="38024"/>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5" name="Google Shape;12065;p123">
              <a:extLst>
                <a:ext uri="{FF2B5EF4-FFF2-40B4-BE49-F238E27FC236}">
                  <a16:creationId xmlns:a16="http://schemas.microsoft.com/office/drawing/2014/main" id="{4BE6CF78-17C0-D7F6-EB63-89FDA5877151}"/>
                </a:ext>
              </a:extLst>
            </p:cNvPr>
            <p:cNvSpPr/>
            <p:nvPr/>
          </p:nvSpPr>
          <p:spPr>
            <a:xfrm>
              <a:off x="-4990770" y="687000"/>
              <a:ext cx="1509969" cy="230175"/>
            </a:xfrm>
            <a:custGeom>
              <a:avLst/>
              <a:gdLst/>
              <a:ahLst/>
              <a:cxnLst/>
              <a:rect l="l" t="t" r="r" b="b"/>
              <a:pathLst>
                <a:path w="20848" h="3178" extrusionOk="0">
                  <a:moveTo>
                    <a:pt x="1" y="0"/>
                  </a:moveTo>
                  <a:lnTo>
                    <a:pt x="378" y="3177"/>
                  </a:lnTo>
                  <a:lnTo>
                    <a:pt x="20470" y="3177"/>
                  </a:lnTo>
                  <a:lnTo>
                    <a:pt x="20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6" name="Google Shape;12066;p123">
              <a:extLst>
                <a:ext uri="{FF2B5EF4-FFF2-40B4-BE49-F238E27FC236}">
                  <a16:creationId xmlns:a16="http://schemas.microsoft.com/office/drawing/2014/main" id="{2826EFC0-6275-E720-0FA8-6356F93BCD6D}"/>
                </a:ext>
              </a:extLst>
            </p:cNvPr>
            <p:cNvSpPr/>
            <p:nvPr/>
          </p:nvSpPr>
          <p:spPr>
            <a:xfrm>
              <a:off x="-3330503" y="-1464691"/>
              <a:ext cx="103426" cy="1968652"/>
            </a:xfrm>
            <a:custGeom>
              <a:avLst/>
              <a:gdLst/>
              <a:ahLst/>
              <a:cxnLst/>
              <a:rect l="l" t="t" r="r" b="b"/>
              <a:pathLst>
                <a:path w="1428" h="27181" extrusionOk="0">
                  <a:moveTo>
                    <a:pt x="1" y="0"/>
                  </a:moveTo>
                  <a:lnTo>
                    <a:pt x="1" y="27181"/>
                  </a:lnTo>
                  <a:lnTo>
                    <a:pt x="1427" y="27181"/>
                  </a:lnTo>
                  <a:lnTo>
                    <a:pt x="1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7" name="Google Shape;12067;p123">
              <a:extLst>
                <a:ext uri="{FF2B5EF4-FFF2-40B4-BE49-F238E27FC236}">
                  <a16:creationId xmlns:a16="http://schemas.microsoft.com/office/drawing/2014/main" id="{34517EB1-E8A3-F817-B88E-5748ADF25A09}"/>
                </a:ext>
              </a:extLst>
            </p:cNvPr>
            <p:cNvSpPr/>
            <p:nvPr/>
          </p:nvSpPr>
          <p:spPr>
            <a:xfrm>
              <a:off x="-5227682" y="-1464691"/>
              <a:ext cx="103354" cy="1968652"/>
            </a:xfrm>
            <a:custGeom>
              <a:avLst/>
              <a:gdLst/>
              <a:ahLst/>
              <a:cxnLst/>
              <a:rect l="l" t="t" r="r" b="b"/>
              <a:pathLst>
                <a:path w="1427" h="27181" extrusionOk="0">
                  <a:moveTo>
                    <a:pt x="0" y="0"/>
                  </a:moveTo>
                  <a:lnTo>
                    <a:pt x="0" y="27181"/>
                  </a:lnTo>
                  <a:lnTo>
                    <a:pt x="1426" y="2718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8" name="Google Shape;12068;p123">
              <a:extLst>
                <a:ext uri="{FF2B5EF4-FFF2-40B4-BE49-F238E27FC236}">
                  <a16:creationId xmlns:a16="http://schemas.microsoft.com/office/drawing/2014/main" id="{309F8FFC-F213-B58B-0BF0-B6D6ADF56D49}"/>
                </a:ext>
              </a:extLst>
            </p:cNvPr>
            <p:cNvSpPr/>
            <p:nvPr/>
          </p:nvSpPr>
          <p:spPr>
            <a:xfrm>
              <a:off x="-3249166" y="-1892306"/>
              <a:ext cx="62288" cy="2805696"/>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9" name="Google Shape;12069;p123">
              <a:extLst>
                <a:ext uri="{FF2B5EF4-FFF2-40B4-BE49-F238E27FC236}">
                  <a16:creationId xmlns:a16="http://schemas.microsoft.com/office/drawing/2014/main" id="{5F661D9A-4231-7655-96E5-0D2F808D7F85}"/>
                </a:ext>
              </a:extLst>
            </p:cNvPr>
            <p:cNvSpPr/>
            <p:nvPr/>
          </p:nvSpPr>
          <p:spPr>
            <a:xfrm>
              <a:off x="-5267952" y="-1892306"/>
              <a:ext cx="61563" cy="2805696"/>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0" name="Google Shape;12070;p123">
              <a:extLst>
                <a:ext uri="{FF2B5EF4-FFF2-40B4-BE49-F238E27FC236}">
                  <a16:creationId xmlns:a16="http://schemas.microsoft.com/office/drawing/2014/main" id="{80B349DA-CAEF-177A-3E9A-52CA60E165B3}"/>
                </a:ext>
              </a:extLst>
            </p:cNvPr>
            <p:cNvSpPr/>
            <p:nvPr/>
          </p:nvSpPr>
          <p:spPr>
            <a:xfrm>
              <a:off x="-5221598" y="-1868043"/>
              <a:ext cx="218803" cy="417038"/>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1" name="Google Shape;12071;p123">
              <a:extLst>
                <a:ext uri="{FF2B5EF4-FFF2-40B4-BE49-F238E27FC236}">
                  <a16:creationId xmlns:a16="http://schemas.microsoft.com/office/drawing/2014/main" id="{D21A9ADE-C935-A664-4C37-210E5F78DE89}"/>
                </a:ext>
              </a:extLst>
            </p:cNvPr>
            <p:cNvSpPr/>
            <p:nvPr/>
          </p:nvSpPr>
          <p:spPr>
            <a:xfrm>
              <a:off x="-3452762" y="-1868043"/>
              <a:ext cx="218803" cy="417038"/>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2" name="Google Shape;12072;p123">
              <a:extLst>
                <a:ext uri="{FF2B5EF4-FFF2-40B4-BE49-F238E27FC236}">
                  <a16:creationId xmlns:a16="http://schemas.microsoft.com/office/drawing/2014/main" id="{69CC27E7-12B3-2A21-5C88-2561CDD2F180}"/>
                </a:ext>
              </a:extLst>
            </p:cNvPr>
            <p:cNvSpPr/>
            <p:nvPr/>
          </p:nvSpPr>
          <p:spPr>
            <a:xfrm>
              <a:off x="-3455007" y="490286"/>
              <a:ext cx="218803" cy="417038"/>
            </a:xfrm>
            <a:custGeom>
              <a:avLst/>
              <a:gdLst/>
              <a:ahLst/>
              <a:cxnLst/>
              <a:rect l="l" t="t" r="r" b="b"/>
              <a:pathLst>
                <a:path w="3021" h="5758" extrusionOk="0">
                  <a:moveTo>
                    <a:pt x="1699" y="0"/>
                  </a:moveTo>
                  <a:lnTo>
                    <a:pt x="1699" y="336"/>
                  </a:lnTo>
                  <a:cubicBezTo>
                    <a:pt x="2087" y="336"/>
                    <a:pt x="2192" y="1584"/>
                    <a:pt x="1458" y="1584"/>
                  </a:cubicBezTo>
                  <a:lnTo>
                    <a:pt x="1458" y="2024"/>
                  </a:lnTo>
                  <a:cubicBezTo>
                    <a:pt x="1206" y="2024"/>
                    <a:pt x="650" y="2422"/>
                    <a:pt x="650" y="3230"/>
                  </a:cubicBezTo>
                  <a:cubicBezTo>
                    <a:pt x="650" y="3545"/>
                    <a:pt x="703" y="3702"/>
                    <a:pt x="776" y="3786"/>
                  </a:cubicBezTo>
                  <a:cubicBezTo>
                    <a:pt x="913" y="3932"/>
                    <a:pt x="832" y="4232"/>
                    <a:pt x="677" y="4232"/>
                  </a:cubicBezTo>
                  <a:cubicBezTo>
                    <a:pt x="665" y="4232"/>
                    <a:pt x="653" y="4230"/>
                    <a:pt x="640" y="4226"/>
                  </a:cubicBezTo>
                  <a:lnTo>
                    <a:pt x="629" y="4226"/>
                  </a:lnTo>
                  <a:cubicBezTo>
                    <a:pt x="578" y="4202"/>
                    <a:pt x="526" y="4190"/>
                    <a:pt x="475" y="4190"/>
                  </a:cubicBezTo>
                  <a:cubicBezTo>
                    <a:pt x="308" y="4190"/>
                    <a:pt x="158" y="4314"/>
                    <a:pt x="126" y="4499"/>
                  </a:cubicBezTo>
                  <a:cubicBezTo>
                    <a:pt x="106" y="4638"/>
                    <a:pt x="133" y="4889"/>
                    <a:pt x="314" y="4889"/>
                  </a:cubicBezTo>
                  <a:cubicBezTo>
                    <a:pt x="324" y="4889"/>
                    <a:pt x="335" y="4888"/>
                    <a:pt x="346" y="4887"/>
                  </a:cubicBezTo>
                  <a:lnTo>
                    <a:pt x="346" y="5055"/>
                  </a:lnTo>
                  <a:cubicBezTo>
                    <a:pt x="158" y="5055"/>
                    <a:pt x="0" y="5201"/>
                    <a:pt x="0" y="5390"/>
                  </a:cubicBezTo>
                  <a:lnTo>
                    <a:pt x="0" y="5757"/>
                  </a:lnTo>
                  <a:lnTo>
                    <a:pt x="3020" y="5747"/>
                  </a:lnTo>
                  <a:lnTo>
                    <a:pt x="29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3" name="Google Shape;12073;p123">
              <a:extLst>
                <a:ext uri="{FF2B5EF4-FFF2-40B4-BE49-F238E27FC236}">
                  <a16:creationId xmlns:a16="http://schemas.microsoft.com/office/drawing/2014/main" id="{8579FB31-A9D9-6E5F-49EE-7F51F85B4EC0}"/>
                </a:ext>
              </a:extLst>
            </p:cNvPr>
            <p:cNvSpPr/>
            <p:nvPr/>
          </p:nvSpPr>
          <p:spPr>
            <a:xfrm>
              <a:off x="-5218629" y="490286"/>
              <a:ext cx="218079" cy="417038"/>
            </a:xfrm>
            <a:custGeom>
              <a:avLst/>
              <a:gdLst/>
              <a:ahLst/>
              <a:cxnLst/>
              <a:rect l="l" t="t" r="r" b="b"/>
              <a:pathLst>
                <a:path w="3011" h="5758" extrusionOk="0">
                  <a:moveTo>
                    <a:pt x="74" y="0"/>
                  </a:moveTo>
                  <a:lnTo>
                    <a:pt x="1" y="5747"/>
                  </a:lnTo>
                  <a:lnTo>
                    <a:pt x="3011" y="5757"/>
                  </a:lnTo>
                  <a:lnTo>
                    <a:pt x="3011" y="5390"/>
                  </a:lnTo>
                  <a:cubicBezTo>
                    <a:pt x="3011" y="5212"/>
                    <a:pt x="2864" y="5055"/>
                    <a:pt x="2685" y="5055"/>
                  </a:cubicBezTo>
                  <a:lnTo>
                    <a:pt x="2685" y="4887"/>
                  </a:lnTo>
                  <a:cubicBezTo>
                    <a:pt x="2696" y="4888"/>
                    <a:pt x="2706" y="4889"/>
                    <a:pt x="2716" y="4889"/>
                  </a:cubicBezTo>
                  <a:cubicBezTo>
                    <a:pt x="2888" y="4889"/>
                    <a:pt x="2915" y="4638"/>
                    <a:pt x="2895" y="4499"/>
                  </a:cubicBezTo>
                  <a:cubicBezTo>
                    <a:pt x="2863" y="4314"/>
                    <a:pt x="2714" y="4190"/>
                    <a:pt x="2546" y="4190"/>
                  </a:cubicBezTo>
                  <a:cubicBezTo>
                    <a:pt x="2495" y="4190"/>
                    <a:pt x="2443" y="4202"/>
                    <a:pt x="2392" y="4226"/>
                  </a:cubicBezTo>
                  <a:lnTo>
                    <a:pt x="2381" y="4226"/>
                  </a:lnTo>
                  <a:cubicBezTo>
                    <a:pt x="2369" y="4230"/>
                    <a:pt x="2356" y="4232"/>
                    <a:pt x="2344" y="4232"/>
                  </a:cubicBezTo>
                  <a:cubicBezTo>
                    <a:pt x="2189" y="4232"/>
                    <a:pt x="2109" y="3932"/>
                    <a:pt x="2245" y="3786"/>
                  </a:cubicBezTo>
                  <a:cubicBezTo>
                    <a:pt x="2318" y="3702"/>
                    <a:pt x="2381" y="3545"/>
                    <a:pt x="2381" y="3230"/>
                  </a:cubicBezTo>
                  <a:cubicBezTo>
                    <a:pt x="2381" y="2422"/>
                    <a:pt x="1826" y="2024"/>
                    <a:pt x="1574" y="2024"/>
                  </a:cubicBezTo>
                  <a:lnTo>
                    <a:pt x="1574" y="1584"/>
                  </a:lnTo>
                  <a:cubicBezTo>
                    <a:pt x="829" y="1584"/>
                    <a:pt x="945" y="336"/>
                    <a:pt x="1322" y="336"/>
                  </a:cubicBezTo>
                  <a:lnTo>
                    <a:pt x="1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4" name="Google Shape;12074;p123">
              <a:extLst>
                <a:ext uri="{FF2B5EF4-FFF2-40B4-BE49-F238E27FC236}">
                  <a16:creationId xmlns:a16="http://schemas.microsoft.com/office/drawing/2014/main" id="{53DDF0B6-023E-C632-36C5-6DB867039D90}"/>
                </a:ext>
              </a:extLst>
            </p:cNvPr>
            <p:cNvSpPr/>
            <p:nvPr/>
          </p:nvSpPr>
          <p:spPr>
            <a:xfrm>
              <a:off x="-5353055" y="893565"/>
              <a:ext cx="2233809" cy="95025"/>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5" name="Google Shape;12075;p123">
              <a:extLst>
                <a:ext uri="{FF2B5EF4-FFF2-40B4-BE49-F238E27FC236}">
                  <a16:creationId xmlns:a16="http://schemas.microsoft.com/office/drawing/2014/main" id="{108B18B9-FBCD-D9FF-01F2-6ADC4EBCDEAA}"/>
                </a:ext>
              </a:extLst>
            </p:cNvPr>
            <p:cNvSpPr/>
            <p:nvPr/>
          </p:nvSpPr>
          <p:spPr>
            <a:xfrm>
              <a:off x="-5267952" y="-1892306"/>
              <a:ext cx="2080335" cy="57797"/>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6" name="Google Shape;12076;p123">
              <a:extLst>
                <a:ext uri="{FF2B5EF4-FFF2-40B4-BE49-F238E27FC236}">
                  <a16:creationId xmlns:a16="http://schemas.microsoft.com/office/drawing/2014/main" id="{232A1B3E-FA1E-28AC-6DBA-FF1F73731601}"/>
                </a:ext>
              </a:extLst>
            </p:cNvPr>
            <p:cNvSpPr/>
            <p:nvPr/>
          </p:nvSpPr>
          <p:spPr>
            <a:xfrm>
              <a:off x="-5319594" y="-1972049"/>
              <a:ext cx="2182820" cy="120085"/>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7" name="Google Shape;12077;p123">
              <a:extLst>
                <a:ext uri="{FF2B5EF4-FFF2-40B4-BE49-F238E27FC236}">
                  <a16:creationId xmlns:a16="http://schemas.microsoft.com/office/drawing/2014/main" id="{C65FC10B-F0DC-F139-B5B3-B1F6205E2D4E}"/>
                </a:ext>
              </a:extLst>
            </p:cNvPr>
            <p:cNvSpPr/>
            <p:nvPr/>
          </p:nvSpPr>
          <p:spPr>
            <a:xfrm>
              <a:off x="-5413750" y="-2075332"/>
              <a:ext cx="2371928" cy="122330"/>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8" name="Google Shape;12078;p123">
              <a:extLst>
                <a:ext uri="{FF2B5EF4-FFF2-40B4-BE49-F238E27FC236}">
                  <a16:creationId xmlns:a16="http://schemas.microsoft.com/office/drawing/2014/main" id="{C1062224-19C5-1AC4-0992-E21AAD693525}"/>
                </a:ext>
              </a:extLst>
            </p:cNvPr>
            <p:cNvSpPr/>
            <p:nvPr/>
          </p:nvSpPr>
          <p:spPr>
            <a:xfrm>
              <a:off x="-5403176" y="972512"/>
              <a:ext cx="2340857" cy="67720"/>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rgbClr val="9342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9" name="Google Shape;12079;p123">
              <a:extLst>
                <a:ext uri="{FF2B5EF4-FFF2-40B4-BE49-F238E27FC236}">
                  <a16:creationId xmlns:a16="http://schemas.microsoft.com/office/drawing/2014/main" id="{90F4C6CE-89B2-90A3-392D-9A863E9D534B}"/>
                </a:ext>
              </a:extLst>
            </p:cNvPr>
            <p:cNvSpPr/>
            <p:nvPr/>
          </p:nvSpPr>
          <p:spPr>
            <a:xfrm>
              <a:off x="-5038573" y="972512"/>
              <a:ext cx="852979" cy="67720"/>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B55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0" name="Google Shape;12080;p123">
              <a:extLst>
                <a:ext uri="{FF2B5EF4-FFF2-40B4-BE49-F238E27FC236}">
                  <a16:creationId xmlns:a16="http://schemas.microsoft.com/office/drawing/2014/main" id="{1FD6E3CD-80B8-A8F8-2F86-A916A4926142}"/>
                </a:ext>
              </a:extLst>
            </p:cNvPr>
            <p:cNvSpPr/>
            <p:nvPr/>
          </p:nvSpPr>
          <p:spPr>
            <a:xfrm>
              <a:off x="-4007922" y="972512"/>
              <a:ext cx="439056" cy="67720"/>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B55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1" name="Google Shape;12081;p123">
              <a:extLst>
                <a:ext uri="{FF2B5EF4-FFF2-40B4-BE49-F238E27FC236}">
                  <a16:creationId xmlns:a16="http://schemas.microsoft.com/office/drawing/2014/main" id="{24E30C42-C44E-D23D-BBF3-DC7498ED2680}"/>
                </a:ext>
              </a:extLst>
            </p:cNvPr>
            <p:cNvSpPr/>
            <p:nvPr/>
          </p:nvSpPr>
          <p:spPr>
            <a:xfrm>
              <a:off x="-3218819" y="-732589"/>
              <a:ext cx="290217" cy="1772808"/>
            </a:xfrm>
            <a:custGeom>
              <a:avLst/>
              <a:gdLst/>
              <a:ahLst/>
              <a:cxnLst/>
              <a:rect l="l" t="t" r="r" b="b"/>
              <a:pathLst>
                <a:path w="4007" h="24477" extrusionOk="0">
                  <a:moveTo>
                    <a:pt x="0" y="1"/>
                  </a:moveTo>
                  <a:lnTo>
                    <a:pt x="3042" y="24476"/>
                  </a:lnTo>
                  <a:lnTo>
                    <a:pt x="4006" y="24476"/>
                  </a:lnTo>
                  <a:lnTo>
                    <a:pt x="430" y="1"/>
                  </a:ln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2" name="Google Shape;12082;p123">
              <a:extLst>
                <a:ext uri="{FF2B5EF4-FFF2-40B4-BE49-F238E27FC236}">
                  <a16:creationId xmlns:a16="http://schemas.microsoft.com/office/drawing/2014/main" id="{65B3D834-D942-1EC3-AA89-137A32BAEA72}"/>
                </a:ext>
              </a:extLst>
            </p:cNvPr>
            <p:cNvSpPr/>
            <p:nvPr/>
          </p:nvSpPr>
          <p:spPr>
            <a:xfrm>
              <a:off x="-3242358" y="-732589"/>
              <a:ext cx="290217" cy="1772808"/>
            </a:xfrm>
            <a:custGeom>
              <a:avLst/>
              <a:gdLst/>
              <a:ahLst/>
              <a:cxnLst/>
              <a:rect l="l" t="t" r="r" b="b"/>
              <a:pathLst>
                <a:path w="4007" h="24477" extrusionOk="0">
                  <a:moveTo>
                    <a:pt x="0" y="1"/>
                  </a:moveTo>
                  <a:lnTo>
                    <a:pt x="3041" y="24476"/>
                  </a:lnTo>
                  <a:lnTo>
                    <a:pt x="4006" y="24476"/>
                  </a:lnTo>
                  <a:lnTo>
                    <a:pt x="4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3" name="Google Shape;12083;p123">
              <a:extLst>
                <a:ext uri="{FF2B5EF4-FFF2-40B4-BE49-F238E27FC236}">
                  <a16:creationId xmlns:a16="http://schemas.microsoft.com/office/drawing/2014/main" id="{B6F3A0F2-9616-2662-CFB0-2667872FEBA0}"/>
                </a:ext>
              </a:extLst>
            </p:cNvPr>
            <p:cNvSpPr/>
            <p:nvPr/>
          </p:nvSpPr>
          <p:spPr>
            <a:xfrm>
              <a:off x="-3482385" y="-590557"/>
              <a:ext cx="280294" cy="27450"/>
            </a:xfrm>
            <a:custGeom>
              <a:avLst/>
              <a:gdLst/>
              <a:ahLst/>
              <a:cxnLst/>
              <a:rect l="l" t="t" r="r" b="b"/>
              <a:pathLst>
                <a:path w="3870" h="379" extrusionOk="0">
                  <a:moveTo>
                    <a:pt x="3697" y="0"/>
                  </a:moveTo>
                  <a:cubicBezTo>
                    <a:pt x="3692" y="0"/>
                    <a:pt x="3687" y="0"/>
                    <a:pt x="3681" y="1"/>
                  </a:cubicBezTo>
                  <a:lnTo>
                    <a:pt x="221" y="1"/>
                  </a:lnTo>
                  <a:cubicBezTo>
                    <a:pt x="116" y="1"/>
                    <a:pt x="22" y="85"/>
                    <a:pt x="11" y="190"/>
                  </a:cubicBezTo>
                  <a:cubicBezTo>
                    <a:pt x="1" y="295"/>
                    <a:pt x="85" y="378"/>
                    <a:pt x="179" y="378"/>
                  </a:cubicBezTo>
                  <a:lnTo>
                    <a:pt x="3639" y="378"/>
                  </a:lnTo>
                  <a:cubicBezTo>
                    <a:pt x="3755" y="378"/>
                    <a:pt x="3839" y="295"/>
                    <a:pt x="3849" y="190"/>
                  </a:cubicBezTo>
                  <a:cubicBezTo>
                    <a:pt x="3869" y="90"/>
                    <a:pt x="3795" y="0"/>
                    <a:pt x="3697"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4" name="Google Shape;12084;p123">
              <a:extLst>
                <a:ext uri="{FF2B5EF4-FFF2-40B4-BE49-F238E27FC236}">
                  <a16:creationId xmlns:a16="http://schemas.microsoft.com/office/drawing/2014/main" id="{7B5ED087-288B-CE84-BA9F-95D1C7E9765B}"/>
                </a:ext>
              </a:extLst>
            </p:cNvPr>
            <p:cNvSpPr/>
            <p:nvPr/>
          </p:nvSpPr>
          <p:spPr>
            <a:xfrm>
              <a:off x="-3457252" y="-404417"/>
              <a:ext cx="280294" cy="27450"/>
            </a:xfrm>
            <a:custGeom>
              <a:avLst/>
              <a:gdLst/>
              <a:ahLst/>
              <a:cxnLst/>
              <a:rect l="l" t="t" r="r" b="b"/>
              <a:pathLst>
                <a:path w="3870" h="379" extrusionOk="0">
                  <a:moveTo>
                    <a:pt x="230" y="0"/>
                  </a:moveTo>
                  <a:cubicBezTo>
                    <a:pt x="115" y="0"/>
                    <a:pt x="31" y="84"/>
                    <a:pt x="10" y="189"/>
                  </a:cubicBezTo>
                  <a:cubicBezTo>
                    <a:pt x="0" y="288"/>
                    <a:pt x="75" y="378"/>
                    <a:pt x="173" y="378"/>
                  </a:cubicBezTo>
                  <a:cubicBezTo>
                    <a:pt x="178" y="378"/>
                    <a:pt x="183" y="378"/>
                    <a:pt x="189" y="378"/>
                  </a:cubicBezTo>
                  <a:lnTo>
                    <a:pt x="3649" y="378"/>
                  </a:lnTo>
                  <a:cubicBezTo>
                    <a:pt x="3754" y="378"/>
                    <a:pt x="3838" y="294"/>
                    <a:pt x="3859" y="189"/>
                  </a:cubicBezTo>
                  <a:cubicBezTo>
                    <a:pt x="3869" y="84"/>
                    <a:pt x="3785" y="0"/>
                    <a:pt x="3680"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5" name="Google Shape;12085;p123">
              <a:extLst>
                <a:ext uri="{FF2B5EF4-FFF2-40B4-BE49-F238E27FC236}">
                  <a16:creationId xmlns:a16="http://schemas.microsoft.com/office/drawing/2014/main" id="{BE58F0A0-E958-777D-65E2-42A4E349ECC4}"/>
                </a:ext>
              </a:extLst>
            </p:cNvPr>
            <p:cNvSpPr/>
            <p:nvPr/>
          </p:nvSpPr>
          <p:spPr>
            <a:xfrm>
              <a:off x="-3432264" y="-217626"/>
              <a:ext cx="280367" cy="27450"/>
            </a:xfrm>
            <a:custGeom>
              <a:avLst/>
              <a:gdLst/>
              <a:ahLst/>
              <a:cxnLst/>
              <a:rect l="l" t="t" r="r" b="b"/>
              <a:pathLst>
                <a:path w="3871" h="379" extrusionOk="0">
                  <a:moveTo>
                    <a:pt x="232" y="1"/>
                  </a:moveTo>
                  <a:cubicBezTo>
                    <a:pt x="116" y="1"/>
                    <a:pt x="32" y="85"/>
                    <a:pt x="22" y="190"/>
                  </a:cubicBezTo>
                  <a:cubicBezTo>
                    <a:pt x="1" y="294"/>
                    <a:pt x="85" y="378"/>
                    <a:pt x="190" y="378"/>
                  </a:cubicBezTo>
                  <a:lnTo>
                    <a:pt x="3650" y="378"/>
                  </a:lnTo>
                  <a:cubicBezTo>
                    <a:pt x="3755" y="378"/>
                    <a:pt x="3849" y="294"/>
                    <a:pt x="3860" y="190"/>
                  </a:cubicBezTo>
                  <a:cubicBezTo>
                    <a:pt x="3870" y="85"/>
                    <a:pt x="3797" y="1"/>
                    <a:pt x="3692" y="1"/>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6" name="Google Shape;12086;p123">
              <a:extLst>
                <a:ext uri="{FF2B5EF4-FFF2-40B4-BE49-F238E27FC236}">
                  <a16:creationId xmlns:a16="http://schemas.microsoft.com/office/drawing/2014/main" id="{BDDBC41B-EB31-ED17-7DB3-BB22266F4515}"/>
                </a:ext>
              </a:extLst>
            </p:cNvPr>
            <p:cNvSpPr/>
            <p:nvPr/>
          </p:nvSpPr>
          <p:spPr>
            <a:xfrm>
              <a:off x="-3406408" y="-30834"/>
              <a:ext cx="280222" cy="27450"/>
            </a:xfrm>
            <a:custGeom>
              <a:avLst/>
              <a:gdLst/>
              <a:ahLst/>
              <a:cxnLst/>
              <a:rect l="l" t="t" r="r" b="b"/>
              <a:pathLst>
                <a:path w="3869" h="379" extrusionOk="0">
                  <a:moveTo>
                    <a:pt x="3697" y="1"/>
                  </a:moveTo>
                  <a:cubicBezTo>
                    <a:pt x="3692" y="1"/>
                    <a:pt x="3686" y="1"/>
                    <a:pt x="3681" y="1"/>
                  </a:cubicBezTo>
                  <a:lnTo>
                    <a:pt x="221" y="1"/>
                  </a:lnTo>
                  <a:cubicBezTo>
                    <a:pt x="116" y="1"/>
                    <a:pt x="21" y="85"/>
                    <a:pt x="11" y="190"/>
                  </a:cubicBezTo>
                  <a:cubicBezTo>
                    <a:pt x="0" y="295"/>
                    <a:pt x="74" y="379"/>
                    <a:pt x="179" y="379"/>
                  </a:cubicBezTo>
                  <a:lnTo>
                    <a:pt x="3639" y="379"/>
                  </a:lnTo>
                  <a:cubicBezTo>
                    <a:pt x="3744" y="379"/>
                    <a:pt x="3838" y="295"/>
                    <a:pt x="3849" y="190"/>
                  </a:cubicBezTo>
                  <a:cubicBezTo>
                    <a:pt x="3869" y="91"/>
                    <a:pt x="3794" y="1"/>
                    <a:pt x="3697" y="1"/>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7" name="Google Shape;12087;p123">
              <a:extLst>
                <a:ext uri="{FF2B5EF4-FFF2-40B4-BE49-F238E27FC236}">
                  <a16:creationId xmlns:a16="http://schemas.microsoft.com/office/drawing/2014/main" id="{E7379331-BB7B-88FC-0D5D-3E687AED3BC3}"/>
                </a:ext>
              </a:extLst>
            </p:cNvPr>
            <p:cNvSpPr/>
            <p:nvPr/>
          </p:nvSpPr>
          <p:spPr>
            <a:xfrm>
              <a:off x="-3381348" y="156031"/>
              <a:ext cx="280294" cy="27450"/>
            </a:xfrm>
            <a:custGeom>
              <a:avLst/>
              <a:gdLst/>
              <a:ahLst/>
              <a:cxnLst/>
              <a:rect l="l" t="t" r="r" b="b"/>
              <a:pathLst>
                <a:path w="3870" h="379" extrusionOk="0">
                  <a:moveTo>
                    <a:pt x="3697" y="0"/>
                  </a:moveTo>
                  <a:cubicBezTo>
                    <a:pt x="3692" y="0"/>
                    <a:pt x="3686" y="1"/>
                    <a:pt x="3681" y="1"/>
                  </a:cubicBezTo>
                  <a:lnTo>
                    <a:pt x="221" y="1"/>
                  </a:lnTo>
                  <a:cubicBezTo>
                    <a:pt x="116" y="1"/>
                    <a:pt x="21" y="74"/>
                    <a:pt x="11" y="190"/>
                  </a:cubicBezTo>
                  <a:cubicBezTo>
                    <a:pt x="0" y="284"/>
                    <a:pt x="84" y="379"/>
                    <a:pt x="189" y="379"/>
                  </a:cubicBezTo>
                  <a:lnTo>
                    <a:pt x="3639" y="379"/>
                  </a:lnTo>
                  <a:cubicBezTo>
                    <a:pt x="3755" y="379"/>
                    <a:pt x="3838" y="295"/>
                    <a:pt x="3859" y="190"/>
                  </a:cubicBezTo>
                  <a:cubicBezTo>
                    <a:pt x="3869" y="90"/>
                    <a:pt x="3794" y="0"/>
                    <a:pt x="3697"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8" name="Google Shape;12088;p123">
              <a:extLst>
                <a:ext uri="{FF2B5EF4-FFF2-40B4-BE49-F238E27FC236}">
                  <a16:creationId xmlns:a16="http://schemas.microsoft.com/office/drawing/2014/main" id="{532EA9EB-6BCA-704B-0FE4-6C00D028166A}"/>
                </a:ext>
              </a:extLst>
            </p:cNvPr>
            <p:cNvSpPr/>
            <p:nvPr/>
          </p:nvSpPr>
          <p:spPr>
            <a:xfrm>
              <a:off x="-3356287" y="342171"/>
              <a:ext cx="280294" cy="27378"/>
            </a:xfrm>
            <a:custGeom>
              <a:avLst/>
              <a:gdLst/>
              <a:ahLst/>
              <a:cxnLst/>
              <a:rect l="l" t="t" r="r" b="b"/>
              <a:pathLst>
                <a:path w="3870" h="378" extrusionOk="0">
                  <a:moveTo>
                    <a:pt x="231" y="0"/>
                  </a:moveTo>
                  <a:cubicBezTo>
                    <a:pt x="116" y="0"/>
                    <a:pt x="32" y="84"/>
                    <a:pt x="11" y="189"/>
                  </a:cubicBezTo>
                  <a:cubicBezTo>
                    <a:pt x="0" y="294"/>
                    <a:pt x="84" y="378"/>
                    <a:pt x="189" y="378"/>
                  </a:cubicBezTo>
                  <a:lnTo>
                    <a:pt x="3650" y="378"/>
                  </a:lnTo>
                  <a:cubicBezTo>
                    <a:pt x="3755" y="378"/>
                    <a:pt x="3838" y="294"/>
                    <a:pt x="3859" y="189"/>
                  </a:cubicBezTo>
                  <a:cubicBezTo>
                    <a:pt x="3870" y="84"/>
                    <a:pt x="3786" y="0"/>
                    <a:pt x="3692"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9" name="Google Shape;12089;p123">
              <a:extLst>
                <a:ext uri="{FF2B5EF4-FFF2-40B4-BE49-F238E27FC236}">
                  <a16:creationId xmlns:a16="http://schemas.microsoft.com/office/drawing/2014/main" id="{CE9B3EBE-6DDD-7D0A-43EE-326E63704F0A}"/>
                </a:ext>
              </a:extLst>
            </p:cNvPr>
            <p:cNvSpPr/>
            <p:nvPr/>
          </p:nvSpPr>
          <p:spPr>
            <a:xfrm>
              <a:off x="-3331227" y="528962"/>
              <a:ext cx="280294" cy="27450"/>
            </a:xfrm>
            <a:custGeom>
              <a:avLst/>
              <a:gdLst/>
              <a:ahLst/>
              <a:cxnLst/>
              <a:rect l="l" t="t" r="r" b="b"/>
              <a:pathLst>
                <a:path w="3870" h="379" extrusionOk="0">
                  <a:moveTo>
                    <a:pt x="3708" y="0"/>
                  </a:moveTo>
                  <a:cubicBezTo>
                    <a:pt x="3702" y="0"/>
                    <a:pt x="3697" y="0"/>
                    <a:pt x="3692" y="1"/>
                  </a:cubicBezTo>
                  <a:lnTo>
                    <a:pt x="231" y="1"/>
                  </a:lnTo>
                  <a:cubicBezTo>
                    <a:pt x="126" y="1"/>
                    <a:pt x="32" y="85"/>
                    <a:pt x="21" y="190"/>
                  </a:cubicBezTo>
                  <a:cubicBezTo>
                    <a:pt x="1" y="295"/>
                    <a:pt x="84" y="378"/>
                    <a:pt x="189" y="378"/>
                  </a:cubicBezTo>
                  <a:lnTo>
                    <a:pt x="3650" y="378"/>
                  </a:lnTo>
                  <a:cubicBezTo>
                    <a:pt x="3755" y="378"/>
                    <a:pt x="3849" y="295"/>
                    <a:pt x="3859" y="190"/>
                  </a:cubicBezTo>
                  <a:cubicBezTo>
                    <a:pt x="3869" y="90"/>
                    <a:pt x="3804" y="0"/>
                    <a:pt x="3708"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0" name="Google Shape;12090;p123">
              <a:extLst>
                <a:ext uri="{FF2B5EF4-FFF2-40B4-BE49-F238E27FC236}">
                  <a16:creationId xmlns:a16="http://schemas.microsoft.com/office/drawing/2014/main" id="{72723D17-4ABE-9E62-69BD-6810AADD76EF}"/>
                </a:ext>
              </a:extLst>
            </p:cNvPr>
            <p:cNvSpPr/>
            <p:nvPr/>
          </p:nvSpPr>
          <p:spPr>
            <a:xfrm>
              <a:off x="-3305371" y="715102"/>
              <a:ext cx="280294" cy="28174"/>
            </a:xfrm>
            <a:custGeom>
              <a:avLst/>
              <a:gdLst/>
              <a:ahLst/>
              <a:cxnLst/>
              <a:rect l="l" t="t" r="r" b="b"/>
              <a:pathLst>
                <a:path w="3870" h="389" extrusionOk="0">
                  <a:moveTo>
                    <a:pt x="220" y="0"/>
                  </a:moveTo>
                  <a:cubicBezTo>
                    <a:pt x="115" y="0"/>
                    <a:pt x="21" y="84"/>
                    <a:pt x="11" y="189"/>
                  </a:cubicBezTo>
                  <a:cubicBezTo>
                    <a:pt x="0" y="294"/>
                    <a:pt x="84" y="388"/>
                    <a:pt x="178" y="388"/>
                  </a:cubicBezTo>
                  <a:lnTo>
                    <a:pt x="3639" y="388"/>
                  </a:lnTo>
                  <a:cubicBezTo>
                    <a:pt x="3754" y="378"/>
                    <a:pt x="3838" y="304"/>
                    <a:pt x="3849" y="189"/>
                  </a:cubicBezTo>
                  <a:cubicBezTo>
                    <a:pt x="3869" y="94"/>
                    <a:pt x="3786" y="0"/>
                    <a:pt x="3681" y="0"/>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1" name="Google Shape;12091;p123">
              <a:extLst>
                <a:ext uri="{FF2B5EF4-FFF2-40B4-BE49-F238E27FC236}">
                  <a16:creationId xmlns:a16="http://schemas.microsoft.com/office/drawing/2014/main" id="{91C17D30-128D-EA56-51BD-F77FD275F810}"/>
                </a:ext>
              </a:extLst>
            </p:cNvPr>
            <p:cNvSpPr/>
            <p:nvPr/>
          </p:nvSpPr>
          <p:spPr>
            <a:xfrm>
              <a:off x="-3280310" y="901894"/>
              <a:ext cx="280294" cy="27522"/>
            </a:xfrm>
            <a:custGeom>
              <a:avLst/>
              <a:gdLst/>
              <a:ahLst/>
              <a:cxnLst/>
              <a:rect l="l" t="t" r="r" b="b"/>
              <a:pathLst>
                <a:path w="3870" h="380" extrusionOk="0">
                  <a:moveTo>
                    <a:pt x="231" y="1"/>
                  </a:moveTo>
                  <a:cubicBezTo>
                    <a:pt x="115" y="1"/>
                    <a:pt x="32" y="85"/>
                    <a:pt x="11" y="189"/>
                  </a:cubicBezTo>
                  <a:cubicBezTo>
                    <a:pt x="1" y="289"/>
                    <a:pt x="76" y="379"/>
                    <a:pt x="173" y="379"/>
                  </a:cubicBezTo>
                  <a:cubicBezTo>
                    <a:pt x="178" y="379"/>
                    <a:pt x="183" y="379"/>
                    <a:pt x="189" y="378"/>
                  </a:cubicBezTo>
                  <a:lnTo>
                    <a:pt x="3649" y="378"/>
                  </a:lnTo>
                  <a:cubicBezTo>
                    <a:pt x="3754" y="378"/>
                    <a:pt x="3838" y="294"/>
                    <a:pt x="3859" y="189"/>
                  </a:cubicBezTo>
                  <a:cubicBezTo>
                    <a:pt x="3870" y="85"/>
                    <a:pt x="3786" y="1"/>
                    <a:pt x="3681" y="1"/>
                  </a:cubicBez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2" name="Google Shape;12092;p123">
              <a:extLst>
                <a:ext uri="{FF2B5EF4-FFF2-40B4-BE49-F238E27FC236}">
                  <a16:creationId xmlns:a16="http://schemas.microsoft.com/office/drawing/2014/main" id="{D6FD60E9-9A79-A128-62CC-9923724DFA52}"/>
                </a:ext>
              </a:extLst>
            </p:cNvPr>
            <p:cNvSpPr/>
            <p:nvPr/>
          </p:nvSpPr>
          <p:spPr>
            <a:xfrm>
              <a:off x="-3503606" y="-732589"/>
              <a:ext cx="290145" cy="1772808"/>
            </a:xfrm>
            <a:custGeom>
              <a:avLst/>
              <a:gdLst/>
              <a:ahLst/>
              <a:cxnLst/>
              <a:rect l="l" t="t" r="r" b="b"/>
              <a:pathLst>
                <a:path w="4006" h="24477" extrusionOk="0">
                  <a:moveTo>
                    <a:pt x="0" y="1"/>
                  </a:moveTo>
                  <a:lnTo>
                    <a:pt x="3041" y="24476"/>
                  </a:lnTo>
                  <a:lnTo>
                    <a:pt x="4006" y="24476"/>
                  </a:lnTo>
                  <a:lnTo>
                    <a:pt x="420" y="1"/>
                  </a:lnTo>
                  <a:close/>
                </a:path>
              </a:pathLst>
            </a:custGeom>
            <a:solidFill>
              <a:srgbClr val="C6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3" name="Google Shape;12093;p123">
              <a:extLst>
                <a:ext uri="{FF2B5EF4-FFF2-40B4-BE49-F238E27FC236}">
                  <a16:creationId xmlns:a16="http://schemas.microsoft.com/office/drawing/2014/main" id="{3F4D5A3D-4D06-FE62-DB16-0FA915B27243}"/>
                </a:ext>
              </a:extLst>
            </p:cNvPr>
            <p:cNvSpPr/>
            <p:nvPr/>
          </p:nvSpPr>
          <p:spPr>
            <a:xfrm>
              <a:off x="-3527145" y="-732589"/>
              <a:ext cx="290145" cy="1772808"/>
            </a:xfrm>
            <a:custGeom>
              <a:avLst/>
              <a:gdLst/>
              <a:ahLst/>
              <a:cxnLst/>
              <a:rect l="l" t="t" r="r" b="b"/>
              <a:pathLst>
                <a:path w="4006" h="24477" extrusionOk="0">
                  <a:moveTo>
                    <a:pt x="0" y="1"/>
                  </a:moveTo>
                  <a:lnTo>
                    <a:pt x="3041" y="24476"/>
                  </a:lnTo>
                  <a:lnTo>
                    <a:pt x="4006" y="24476"/>
                  </a:lnTo>
                  <a:lnTo>
                    <a:pt x="4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4" name="Google Shape;12094;p123">
              <a:extLst>
                <a:ext uri="{FF2B5EF4-FFF2-40B4-BE49-F238E27FC236}">
                  <a16:creationId xmlns:a16="http://schemas.microsoft.com/office/drawing/2014/main" id="{3714A188-40DB-0AA1-E92C-8489EADFAD32}"/>
                </a:ext>
              </a:extLst>
            </p:cNvPr>
            <p:cNvSpPr/>
            <p:nvPr/>
          </p:nvSpPr>
          <p:spPr>
            <a:xfrm>
              <a:off x="-5413750" y="-2075332"/>
              <a:ext cx="2371204" cy="22815"/>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5" name="Google Shape;12095;p123">
              <a:extLst>
                <a:ext uri="{FF2B5EF4-FFF2-40B4-BE49-F238E27FC236}">
                  <a16:creationId xmlns:a16="http://schemas.microsoft.com/office/drawing/2014/main" id="{A1E2CE00-1663-A076-9F78-8D7978505F37}"/>
                </a:ext>
              </a:extLst>
            </p:cNvPr>
            <p:cNvSpPr/>
            <p:nvPr/>
          </p:nvSpPr>
          <p:spPr>
            <a:xfrm>
              <a:off x="-5067472" y="-1901432"/>
              <a:ext cx="1679376" cy="4867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B55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6" name="Google Shape;12096;p123">
              <a:extLst>
                <a:ext uri="{FF2B5EF4-FFF2-40B4-BE49-F238E27FC236}">
                  <a16:creationId xmlns:a16="http://schemas.microsoft.com/office/drawing/2014/main" id="{63C119F9-EF85-2BCB-7BAD-6B39F4E5E941}"/>
                </a:ext>
              </a:extLst>
            </p:cNvPr>
            <p:cNvSpPr/>
            <p:nvPr/>
          </p:nvSpPr>
          <p:spPr>
            <a:xfrm>
              <a:off x="-5367468" y="-2015361"/>
              <a:ext cx="2278569" cy="16006"/>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7" name="Google Shape;12097;p123">
              <a:extLst>
                <a:ext uri="{FF2B5EF4-FFF2-40B4-BE49-F238E27FC236}">
                  <a16:creationId xmlns:a16="http://schemas.microsoft.com/office/drawing/2014/main" id="{035B2421-B2C6-36E4-E27B-95623DAC677C}"/>
                </a:ext>
              </a:extLst>
            </p:cNvPr>
            <p:cNvSpPr/>
            <p:nvPr/>
          </p:nvSpPr>
          <p:spPr>
            <a:xfrm>
              <a:off x="-5156341" y="-1725432"/>
              <a:ext cx="91259" cy="99153"/>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8" name="Google Shape;12098;p123">
              <a:extLst>
                <a:ext uri="{FF2B5EF4-FFF2-40B4-BE49-F238E27FC236}">
                  <a16:creationId xmlns:a16="http://schemas.microsoft.com/office/drawing/2014/main" id="{E302940A-8E29-3B68-DFB2-22806147E195}"/>
                </a:ext>
              </a:extLst>
            </p:cNvPr>
            <p:cNvSpPr/>
            <p:nvPr/>
          </p:nvSpPr>
          <p:spPr>
            <a:xfrm>
              <a:off x="-5062909" y="-1797208"/>
              <a:ext cx="34403" cy="27595"/>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9" name="Google Shape;12099;p123">
              <a:extLst>
                <a:ext uri="{FF2B5EF4-FFF2-40B4-BE49-F238E27FC236}">
                  <a16:creationId xmlns:a16="http://schemas.microsoft.com/office/drawing/2014/main" id="{403E5FA3-CF08-C845-A0D9-14077BDDF481}"/>
                </a:ext>
              </a:extLst>
            </p:cNvPr>
            <p:cNvSpPr/>
            <p:nvPr/>
          </p:nvSpPr>
          <p:spPr>
            <a:xfrm>
              <a:off x="-3432264" y="-1798222"/>
              <a:ext cx="35779" cy="29333"/>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0" name="Google Shape;12100;p123">
              <a:extLst>
                <a:ext uri="{FF2B5EF4-FFF2-40B4-BE49-F238E27FC236}">
                  <a16:creationId xmlns:a16="http://schemas.microsoft.com/office/drawing/2014/main" id="{03D569FF-71A3-1BA9-09D8-0F876CABCFD1}"/>
                </a:ext>
              </a:extLst>
            </p:cNvPr>
            <p:cNvSpPr/>
            <p:nvPr/>
          </p:nvSpPr>
          <p:spPr>
            <a:xfrm>
              <a:off x="-3388156" y="-1725142"/>
              <a:ext cx="89665" cy="99226"/>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1" name="Google Shape;12101;p123">
              <a:extLst>
                <a:ext uri="{FF2B5EF4-FFF2-40B4-BE49-F238E27FC236}">
                  <a16:creationId xmlns:a16="http://schemas.microsoft.com/office/drawing/2014/main" id="{D8746894-C797-9423-243A-8D052ABCCD4A}"/>
                </a:ext>
              </a:extLst>
            </p:cNvPr>
            <p:cNvSpPr/>
            <p:nvPr/>
          </p:nvSpPr>
          <p:spPr>
            <a:xfrm>
              <a:off x="-5135844" y="669690"/>
              <a:ext cx="69241" cy="90027"/>
            </a:xfrm>
            <a:custGeom>
              <a:avLst/>
              <a:gdLst/>
              <a:ahLst/>
              <a:cxnLst/>
              <a:rect l="l" t="t" r="r" b="b"/>
              <a:pathLst>
                <a:path w="956" h="1243" extrusionOk="0">
                  <a:moveTo>
                    <a:pt x="403" y="1"/>
                  </a:moveTo>
                  <a:cubicBezTo>
                    <a:pt x="381" y="1"/>
                    <a:pt x="359" y="3"/>
                    <a:pt x="337" y="8"/>
                  </a:cubicBezTo>
                  <a:cubicBezTo>
                    <a:pt x="116" y="50"/>
                    <a:pt x="1" y="375"/>
                    <a:pt x="74" y="711"/>
                  </a:cubicBezTo>
                  <a:cubicBezTo>
                    <a:pt x="151" y="1016"/>
                    <a:pt x="356" y="1242"/>
                    <a:pt x="558" y="1242"/>
                  </a:cubicBezTo>
                  <a:cubicBezTo>
                    <a:pt x="579" y="1242"/>
                    <a:pt x="599" y="1240"/>
                    <a:pt x="620" y="1235"/>
                  </a:cubicBezTo>
                  <a:cubicBezTo>
                    <a:pt x="840" y="1183"/>
                    <a:pt x="955" y="868"/>
                    <a:pt x="882" y="533"/>
                  </a:cubicBezTo>
                  <a:cubicBezTo>
                    <a:pt x="815" y="220"/>
                    <a:pt x="612" y="1"/>
                    <a:pt x="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2" name="Google Shape;12102;p123">
              <a:extLst>
                <a:ext uri="{FF2B5EF4-FFF2-40B4-BE49-F238E27FC236}">
                  <a16:creationId xmlns:a16="http://schemas.microsoft.com/office/drawing/2014/main" id="{2B08B02C-E4F4-662C-3286-62318D51D0C1}"/>
                </a:ext>
              </a:extLst>
            </p:cNvPr>
            <p:cNvSpPr/>
            <p:nvPr/>
          </p:nvSpPr>
          <p:spPr>
            <a:xfrm>
              <a:off x="-5094632" y="814474"/>
              <a:ext cx="50047" cy="41863"/>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3" name="Google Shape;12103;p123">
              <a:extLst>
                <a:ext uri="{FF2B5EF4-FFF2-40B4-BE49-F238E27FC236}">
                  <a16:creationId xmlns:a16="http://schemas.microsoft.com/office/drawing/2014/main" id="{0A7E163E-3E34-2A3F-0D25-C8F4728F48D7}"/>
                </a:ext>
              </a:extLst>
            </p:cNvPr>
            <p:cNvSpPr/>
            <p:nvPr/>
          </p:nvSpPr>
          <p:spPr>
            <a:xfrm>
              <a:off x="-5191251" y="612544"/>
              <a:ext cx="49758" cy="42660"/>
            </a:xfrm>
            <a:custGeom>
              <a:avLst/>
              <a:gdLst/>
              <a:ahLst/>
              <a:cxnLst/>
              <a:rect l="l" t="t" r="r" b="b"/>
              <a:pathLst>
                <a:path w="687" h="589" extrusionOk="0">
                  <a:moveTo>
                    <a:pt x="377" y="1"/>
                  </a:moveTo>
                  <a:cubicBezTo>
                    <a:pt x="317" y="1"/>
                    <a:pt x="255" y="20"/>
                    <a:pt x="200" y="63"/>
                  </a:cubicBezTo>
                  <a:cubicBezTo>
                    <a:pt x="0" y="221"/>
                    <a:pt x="84" y="546"/>
                    <a:pt x="336" y="588"/>
                  </a:cubicBezTo>
                  <a:cubicBezTo>
                    <a:pt x="343" y="588"/>
                    <a:pt x="349" y="588"/>
                    <a:pt x="356" y="588"/>
                  </a:cubicBezTo>
                  <a:cubicBezTo>
                    <a:pt x="506" y="588"/>
                    <a:pt x="652" y="476"/>
                    <a:pt x="672" y="325"/>
                  </a:cubicBezTo>
                  <a:cubicBezTo>
                    <a:pt x="687" y="135"/>
                    <a:pt x="537"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4" name="Google Shape;12104;p123">
              <a:extLst>
                <a:ext uri="{FF2B5EF4-FFF2-40B4-BE49-F238E27FC236}">
                  <a16:creationId xmlns:a16="http://schemas.microsoft.com/office/drawing/2014/main" id="{BE581165-D361-7AC3-481E-BC3CB9F91D9B}"/>
                </a:ext>
              </a:extLst>
            </p:cNvPr>
            <p:cNvSpPr/>
            <p:nvPr/>
          </p:nvSpPr>
          <p:spPr>
            <a:xfrm>
              <a:off x="-5191251" y="767468"/>
              <a:ext cx="49758" cy="42660"/>
            </a:xfrm>
            <a:custGeom>
              <a:avLst/>
              <a:gdLst/>
              <a:ahLst/>
              <a:cxnLst/>
              <a:rect l="l" t="t" r="r" b="b"/>
              <a:pathLst>
                <a:path w="687" h="589" extrusionOk="0">
                  <a:moveTo>
                    <a:pt x="377" y="1"/>
                  </a:moveTo>
                  <a:cubicBezTo>
                    <a:pt x="317" y="1"/>
                    <a:pt x="255" y="20"/>
                    <a:pt x="200" y="64"/>
                  </a:cubicBezTo>
                  <a:cubicBezTo>
                    <a:pt x="0" y="221"/>
                    <a:pt x="84" y="546"/>
                    <a:pt x="336" y="588"/>
                  </a:cubicBezTo>
                  <a:cubicBezTo>
                    <a:pt x="343" y="588"/>
                    <a:pt x="349" y="589"/>
                    <a:pt x="356" y="589"/>
                  </a:cubicBezTo>
                  <a:cubicBezTo>
                    <a:pt x="506" y="589"/>
                    <a:pt x="652" y="476"/>
                    <a:pt x="672" y="326"/>
                  </a:cubicBezTo>
                  <a:cubicBezTo>
                    <a:pt x="687" y="136"/>
                    <a:pt x="537"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5" name="Google Shape;12105;p123">
            <a:extLst>
              <a:ext uri="{FF2B5EF4-FFF2-40B4-BE49-F238E27FC236}">
                <a16:creationId xmlns:a16="http://schemas.microsoft.com/office/drawing/2014/main" id="{684D1C7B-E7BE-2E8C-0C39-7C3959FFBCBC}"/>
              </a:ext>
            </a:extLst>
          </p:cNvPr>
          <p:cNvSpPr/>
          <p:nvPr/>
        </p:nvSpPr>
        <p:spPr>
          <a:xfrm>
            <a:off x="4" y="1017700"/>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0880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228"/>
        <p:cNvGrpSpPr/>
        <p:nvPr/>
      </p:nvGrpSpPr>
      <p:grpSpPr>
        <a:xfrm>
          <a:off x="0" y="0"/>
          <a:ext cx="0" cy="0"/>
          <a:chOff x="0" y="0"/>
          <a:chExt cx="0" cy="0"/>
        </a:xfrm>
      </p:grpSpPr>
      <p:sp>
        <p:nvSpPr>
          <p:cNvPr id="10229" name="Google Shape;10229;p119"/>
          <p:cNvSpPr/>
          <p:nvPr/>
        </p:nvSpPr>
        <p:spPr>
          <a:xfrm>
            <a:off x="3612848" y="1618841"/>
            <a:ext cx="724426" cy="724662"/>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FF6DB">
                  <a:alpha val="21910"/>
                </a:srgbClr>
              </a:gs>
              <a:gs pos="100000">
                <a:srgbClr val="FAD25C">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119"/>
          <p:cNvSpPr/>
          <p:nvPr/>
        </p:nvSpPr>
        <p:spPr>
          <a:xfrm>
            <a:off x="4806726" y="1618841"/>
            <a:ext cx="724426" cy="724662"/>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FF6DB">
                  <a:alpha val="21910"/>
                </a:srgbClr>
              </a:gs>
              <a:gs pos="100000">
                <a:srgbClr val="FAD25C">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119"/>
          <p:cNvSpPr/>
          <p:nvPr/>
        </p:nvSpPr>
        <p:spPr>
          <a:xfrm>
            <a:off x="2418969" y="1618841"/>
            <a:ext cx="724426" cy="724662"/>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FF6DB">
                  <a:alpha val="21910"/>
                </a:srgbClr>
              </a:gs>
              <a:gs pos="100000">
                <a:srgbClr val="FAD25C">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119"/>
          <p:cNvSpPr txBox="1">
            <a:spLocks noGrp="1"/>
          </p:cNvSpPr>
          <p:nvPr>
            <p:ph type="subTitle" idx="1"/>
          </p:nvPr>
        </p:nvSpPr>
        <p:spPr>
          <a:xfrm>
            <a:off x="2854650" y="2458362"/>
            <a:ext cx="3434700" cy="12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a:solidFill>
                  <a:schemeClr val="dk1"/>
                </a:solidFill>
              </a:rPr>
              <a:t>Melony Shemberger, Ed.D.</a:t>
            </a:r>
          </a:p>
          <a:p>
            <a:pPr marL="0" lvl="0" indent="0" algn="ctr" rtl="0">
              <a:spcBef>
                <a:spcPts val="0"/>
              </a:spcBef>
              <a:spcAft>
                <a:spcPts val="0"/>
              </a:spcAft>
              <a:buClr>
                <a:schemeClr val="dk1"/>
              </a:buClr>
              <a:buSzPts val="1100"/>
              <a:buFont typeface="Arial"/>
              <a:buNone/>
            </a:pPr>
            <a:r>
              <a:rPr lang="en-US" dirty="0" err="1"/>
              <a:t>mshemberger@murraystate.edu</a:t>
            </a:r>
            <a:endParaRPr dirty="0">
              <a:solidFill>
                <a:schemeClr val="dk1"/>
              </a:solidFill>
            </a:endParaRPr>
          </a:p>
        </p:txBody>
      </p:sp>
      <p:sp>
        <p:nvSpPr>
          <p:cNvPr id="10234" name="Google Shape;10234;p119"/>
          <p:cNvSpPr txBox="1">
            <a:spLocks noGrp="1"/>
          </p:cNvSpPr>
          <p:nvPr>
            <p:ph type="title"/>
          </p:nvPr>
        </p:nvSpPr>
        <p:spPr>
          <a:xfrm>
            <a:off x="760395" y="539500"/>
            <a:ext cx="7648967" cy="93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 You</a:t>
            </a:r>
            <a:endParaRPr dirty="0"/>
          </a:p>
        </p:txBody>
      </p:sp>
      <p:grpSp>
        <p:nvGrpSpPr>
          <p:cNvPr id="10236" name="Google Shape;10236;p119"/>
          <p:cNvGrpSpPr/>
          <p:nvPr/>
        </p:nvGrpSpPr>
        <p:grpSpPr>
          <a:xfrm>
            <a:off x="3816506" y="1822614"/>
            <a:ext cx="317155" cy="317116"/>
            <a:chOff x="1379798" y="1723250"/>
            <a:chExt cx="397887" cy="397887"/>
          </a:xfrm>
        </p:grpSpPr>
        <p:sp>
          <p:nvSpPr>
            <p:cNvPr id="10237" name="Google Shape;10237;p119"/>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119"/>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119"/>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119"/>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1" name="Google Shape;10241;p119"/>
          <p:cNvSpPr/>
          <p:nvPr/>
        </p:nvSpPr>
        <p:spPr>
          <a:xfrm>
            <a:off x="5010363" y="1851822"/>
            <a:ext cx="317138" cy="258699"/>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119"/>
          <p:cNvSpPr/>
          <p:nvPr/>
        </p:nvSpPr>
        <p:spPr>
          <a:xfrm flipH="1">
            <a:off x="4" y="1474900"/>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0" name="Google Shape;10250;p119"/>
          <p:cNvGrpSpPr/>
          <p:nvPr/>
        </p:nvGrpSpPr>
        <p:grpSpPr>
          <a:xfrm rot="1321491" flipH="1">
            <a:off x="601789" y="3323808"/>
            <a:ext cx="714934" cy="378491"/>
            <a:chOff x="-1074225" y="4512538"/>
            <a:chExt cx="714950" cy="378500"/>
          </a:xfrm>
        </p:grpSpPr>
        <p:sp>
          <p:nvSpPr>
            <p:cNvPr id="10251" name="Google Shape;10251;p119"/>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119"/>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119"/>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119"/>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119"/>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119"/>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119"/>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119"/>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119"/>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119"/>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119"/>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2" name="Google Shape;10262;p119"/>
          <p:cNvGrpSpPr/>
          <p:nvPr/>
        </p:nvGrpSpPr>
        <p:grpSpPr>
          <a:xfrm>
            <a:off x="7998213" y="3731550"/>
            <a:ext cx="714950" cy="378500"/>
            <a:chOff x="-1074225" y="4512538"/>
            <a:chExt cx="714950" cy="378500"/>
          </a:xfrm>
        </p:grpSpPr>
        <p:sp>
          <p:nvSpPr>
            <p:cNvPr id="10263" name="Google Shape;10263;p119"/>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119"/>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119"/>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119"/>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119"/>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119"/>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119"/>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119"/>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119"/>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119"/>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119"/>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119"/>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5" name="Google Shape;10275;p119"/>
          <p:cNvGrpSpPr/>
          <p:nvPr/>
        </p:nvGrpSpPr>
        <p:grpSpPr>
          <a:xfrm>
            <a:off x="713225" y="1560560"/>
            <a:ext cx="648376" cy="880878"/>
            <a:chOff x="638276" y="3526008"/>
            <a:chExt cx="714936" cy="971200"/>
          </a:xfrm>
        </p:grpSpPr>
        <p:sp>
          <p:nvSpPr>
            <p:cNvPr id="10276" name="Google Shape;10276;p119"/>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7" name="Google Shape;10277;p119"/>
            <p:cNvGrpSpPr/>
            <p:nvPr/>
          </p:nvGrpSpPr>
          <p:grpSpPr>
            <a:xfrm>
              <a:off x="638276" y="3526008"/>
              <a:ext cx="714936" cy="971200"/>
              <a:chOff x="9141124" y="2771118"/>
              <a:chExt cx="319239" cy="433649"/>
            </a:xfrm>
          </p:grpSpPr>
          <p:sp>
            <p:nvSpPr>
              <p:cNvPr id="10278" name="Google Shape;10278;p119"/>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119"/>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119"/>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119"/>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119"/>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119"/>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119"/>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119"/>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119"/>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119"/>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119"/>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119"/>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119"/>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119"/>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119"/>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119"/>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119"/>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119"/>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119"/>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119"/>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119"/>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119"/>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119"/>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119"/>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119"/>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119"/>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04" name="Google Shape;10304;p119"/>
          <p:cNvGrpSpPr/>
          <p:nvPr/>
        </p:nvGrpSpPr>
        <p:grpSpPr>
          <a:xfrm>
            <a:off x="7782400" y="1560560"/>
            <a:ext cx="648376" cy="880878"/>
            <a:chOff x="638276" y="3526008"/>
            <a:chExt cx="714936" cy="971200"/>
          </a:xfrm>
        </p:grpSpPr>
        <p:sp>
          <p:nvSpPr>
            <p:cNvPr id="10305" name="Google Shape;10305;p119"/>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06" name="Google Shape;10306;p119"/>
            <p:cNvGrpSpPr/>
            <p:nvPr/>
          </p:nvGrpSpPr>
          <p:grpSpPr>
            <a:xfrm>
              <a:off x="638276" y="3526008"/>
              <a:ext cx="714936" cy="971200"/>
              <a:chOff x="9141124" y="2771118"/>
              <a:chExt cx="319239" cy="433649"/>
            </a:xfrm>
          </p:grpSpPr>
          <p:sp>
            <p:nvSpPr>
              <p:cNvPr id="10307" name="Google Shape;10307;p119"/>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119"/>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119"/>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119"/>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119"/>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119"/>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119"/>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119"/>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119"/>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119"/>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119"/>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119"/>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119"/>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119"/>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119"/>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119"/>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119"/>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119"/>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119"/>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119"/>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119"/>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119"/>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119"/>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119"/>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119"/>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119"/>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3"/>
        <p:cNvGrpSpPr/>
        <p:nvPr/>
      </p:nvGrpSpPr>
      <p:grpSpPr>
        <a:xfrm>
          <a:off x="0" y="0"/>
          <a:ext cx="0" cy="0"/>
          <a:chOff x="0" y="0"/>
          <a:chExt cx="0" cy="0"/>
        </a:xfrm>
      </p:grpSpPr>
      <p:sp>
        <p:nvSpPr>
          <p:cNvPr id="2214" name="Google Shape;2214;p61"/>
          <p:cNvSpPr txBox="1">
            <a:spLocks noGrp="1"/>
          </p:cNvSpPr>
          <p:nvPr>
            <p:ph type="title"/>
          </p:nvPr>
        </p:nvSpPr>
        <p:spPr>
          <a:xfrm>
            <a:off x="656917" y="569982"/>
            <a:ext cx="77040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Session Goals</a:t>
            </a:r>
            <a:endParaRPr dirty="0">
              <a:latin typeface="Abril Fatface"/>
              <a:ea typeface="Abril Fatface"/>
              <a:cs typeface="Abril Fatface"/>
              <a:sym typeface="Abril Fatface"/>
            </a:endParaRPr>
          </a:p>
        </p:txBody>
      </p:sp>
      <p:sp>
        <p:nvSpPr>
          <p:cNvPr id="2215" name="Google Shape;2215;p61"/>
          <p:cNvSpPr txBox="1">
            <a:spLocks noGrp="1"/>
          </p:cNvSpPr>
          <p:nvPr>
            <p:ph type="body" idx="1"/>
          </p:nvPr>
        </p:nvSpPr>
        <p:spPr>
          <a:xfrm>
            <a:off x="1293043" y="1176868"/>
            <a:ext cx="6431748" cy="3427032"/>
          </a:xfrm>
          <a:prstGeom prst="rect">
            <a:avLst/>
          </a:prstGeom>
        </p:spPr>
        <p:txBody>
          <a:bodyPr spcFirstLastPara="1" wrap="square" lIns="91425" tIns="91425" rIns="91425" bIns="91425" anchor="t" anchorCtr="0">
            <a:noAutofit/>
          </a:bodyPr>
          <a:lstStyle/>
          <a:p>
            <a:pPr marL="152400" indent="0">
              <a:buNone/>
            </a:pPr>
            <a:r>
              <a:rPr lang="en-US" sz="2000" dirty="0"/>
              <a:t>1️⃣ Explain the transferability of information literacy skills to both academic and professional skills.  </a:t>
            </a:r>
          </a:p>
          <a:p>
            <a:pPr marL="152400" indent="0">
              <a:buNone/>
            </a:pPr>
            <a:endParaRPr lang="en-US" sz="2000" dirty="0"/>
          </a:p>
          <a:p>
            <a:pPr marL="152400" indent="0">
              <a:buNone/>
            </a:pPr>
            <a:r>
              <a:rPr lang="en-US" sz="2000" dirty="0"/>
              <a:t>2️⃣ Determine essential information literacy components for a weeklong focus, regardless of the discipline.  </a:t>
            </a:r>
          </a:p>
          <a:p>
            <a:pPr marL="152400" indent="0">
              <a:buNone/>
            </a:pPr>
            <a:endParaRPr lang="en-US" sz="2000" dirty="0"/>
          </a:p>
          <a:p>
            <a:pPr marL="152400" indent="0">
              <a:buNone/>
            </a:pPr>
            <a:r>
              <a:rPr lang="en-US" sz="2000" dirty="0"/>
              <a:t>3️⃣ Guided by the Quality Matters Rubric, plan activities and assessments to help students practice and strengthen core information literacy skills.</a:t>
            </a:r>
          </a:p>
        </p:txBody>
      </p:sp>
      <p:grpSp>
        <p:nvGrpSpPr>
          <p:cNvPr id="2216" name="Google Shape;2216;p61"/>
          <p:cNvGrpSpPr/>
          <p:nvPr/>
        </p:nvGrpSpPr>
        <p:grpSpPr>
          <a:xfrm>
            <a:off x="417076" y="3207046"/>
            <a:ext cx="714936" cy="971200"/>
            <a:chOff x="638276" y="3526008"/>
            <a:chExt cx="714936" cy="971200"/>
          </a:xfrm>
        </p:grpSpPr>
        <p:sp>
          <p:nvSpPr>
            <p:cNvPr id="2217" name="Google Shape;2217;p61"/>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61"/>
            <p:cNvGrpSpPr/>
            <p:nvPr/>
          </p:nvGrpSpPr>
          <p:grpSpPr>
            <a:xfrm>
              <a:off x="638276" y="3526008"/>
              <a:ext cx="714936" cy="971200"/>
              <a:chOff x="9141124" y="2771118"/>
              <a:chExt cx="319239" cy="433649"/>
            </a:xfrm>
          </p:grpSpPr>
          <p:sp>
            <p:nvSpPr>
              <p:cNvPr id="2219" name="Google Shape;2219;p61"/>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1"/>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1"/>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1"/>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1"/>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1"/>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1"/>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1"/>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1"/>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1"/>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1"/>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1"/>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1"/>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1"/>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1"/>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1"/>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1"/>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1"/>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1"/>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1"/>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1"/>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1"/>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1"/>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1"/>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1"/>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1"/>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5" name="Google Shape;2245;p61"/>
          <p:cNvGrpSpPr/>
          <p:nvPr/>
        </p:nvGrpSpPr>
        <p:grpSpPr>
          <a:xfrm rot="1321491" flipH="1">
            <a:off x="7969889" y="2526158"/>
            <a:ext cx="714934" cy="378491"/>
            <a:chOff x="-1074225" y="4512538"/>
            <a:chExt cx="714950" cy="378500"/>
          </a:xfrm>
        </p:grpSpPr>
        <p:sp>
          <p:nvSpPr>
            <p:cNvPr id="2246" name="Google Shape;2246;p61"/>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1"/>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1"/>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1"/>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1"/>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1"/>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1"/>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1"/>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1"/>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1"/>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1"/>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83"/>
        <p:cNvGrpSpPr/>
        <p:nvPr/>
      </p:nvGrpSpPr>
      <p:grpSpPr>
        <a:xfrm>
          <a:off x="0" y="0"/>
          <a:ext cx="0" cy="0"/>
          <a:chOff x="0" y="0"/>
          <a:chExt cx="0" cy="0"/>
        </a:xfrm>
      </p:grpSpPr>
      <p:sp>
        <p:nvSpPr>
          <p:cNvPr id="5484" name="Google Shape;5484;p80"/>
          <p:cNvSpPr txBox="1">
            <a:spLocks noGrp="1"/>
          </p:cNvSpPr>
          <p:nvPr>
            <p:ph type="subTitle" idx="1"/>
          </p:nvPr>
        </p:nvSpPr>
        <p:spPr>
          <a:xfrm>
            <a:off x="734654" y="2265239"/>
            <a:ext cx="7685784" cy="14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information literacy integrations do you</a:t>
            </a:r>
          </a:p>
          <a:p>
            <a:pPr marL="0" lvl="0" indent="0" algn="ctr" rtl="0">
              <a:spcBef>
                <a:spcPts val="0"/>
              </a:spcBef>
              <a:spcAft>
                <a:spcPts val="0"/>
              </a:spcAft>
              <a:buNone/>
            </a:pPr>
            <a:r>
              <a:rPr lang="en" dirty="0"/>
              <a:t>practice in your courses or design for instruction?</a:t>
            </a:r>
            <a:endParaRPr dirty="0"/>
          </a:p>
        </p:txBody>
      </p:sp>
      <p:sp>
        <p:nvSpPr>
          <p:cNvPr id="5486" name="Google Shape;5486;p80"/>
          <p:cNvSpPr/>
          <p:nvPr/>
        </p:nvSpPr>
        <p:spPr>
          <a:xfrm>
            <a:off x="4" y="1247925"/>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7" name="Google Shape;5487;p80"/>
          <p:cNvGrpSpPr/>
          <p:nvPr/>
        </p:nvGrpSpPr>
        <p:grpSpPr>
          <a:xfrm>
            <a:off x="2937613" y="867714"/>
            <a:ext cx="3268775" cy="380199"/>
            <a:chOff x="975489" y="863689"/>
            <a:chExt cx="3268775" cy="380199"/>
          </a:xfrm>
        </p:grpSpPr>
        <p:grpSp>
          <p:nvGrpSpPr>
            <p:cNvPr id="5488" name="Google Shape;5488;p80"/>
            <p:cNvGrpSpPr/>
            <p:nvPr/>
          </p:nvGrpSpPr>
          <p:grpSpPr>
            <a:xfrm>
              <a:off x="975489" y="863689"/>
              <a:ext cx="3268775" cy="380199"/>
              <a:chOff x="975489" y="863689"/>
              <a:chExt cx="3268775" cy="380199"/>
            </a:xfrm>
          </p:grpSpPr>
          <p:sp>
            <p:nvSpPr>
              <p:cNvPr id="5489" name="Google Shape;5489;p80"/>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80"/>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80"/>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80"/>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80"/>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80"/>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80"/>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80"/>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80"/>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80"/>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80"/>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80"/>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80"/>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80"/>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80"/>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80"/>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80"/>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80"/>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80"/>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80"/>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80"/>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80"/>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80"/>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80"/>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80"/>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80"/>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80"/>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80"/>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80"/>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80"/>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80"/>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80"/>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80"/>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80"/>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80"/>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80"/>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80"/>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80"/>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80"/>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80"/>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80"/>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80"/>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80"/>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80"/>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80"/>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80"/>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80"/>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80"/>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80"/>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80"/>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80"/>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80"/>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80"/>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80"/>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80"/>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80"/>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80"/>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80"/>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80"/>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80"/>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80"/>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80"/>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80"/>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80"/>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80"/>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80"/>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80"/>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80"/>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80"/>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80"/>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80"/>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80"/>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80"/>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80"/>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80"/>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80"/>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80"/>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80"/>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80"/>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80"/>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80"/>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80"/>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80"/>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80"/>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80"/>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80"/>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80"/>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80"/>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80"/>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80"/>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80"/>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80"/>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80"/>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80"/>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80"/>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80"/>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80"/>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80"/>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80"/>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80"/>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80"/>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80"/>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80"/>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80"/>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80"/>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80"/>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5" name="Google Shape;5595;p80"/>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80"/>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80"/>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80"/>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80"/>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80"/>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80"/>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80"/>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80"/>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80"/>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5" name="Google Shape;5605;p80"/>
          <p:cNvGrpSpPr/>
          <p:nvPr/>
        </p:nvGrpSpPr>
        <p:grpSpPr>
          <a:xfrm>
            <a:off x="713225" y="1317949"/>
            <a:ext cx="648376" cy="880878"/>
            <a:chOff x="638276" y="3526008"/>
            <a:chExt cx="714936" cy="971200"/>
          </a:xfrm>
        </p:grpSpPr>
        <p:sp>
          <p:nvSpPr>
            <p:cNvPr id="5606" name="Google Shape;5606;p80"/>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07" name="Google Shape;5607;p80"/>
            <p:cNvGrpSpPr/>
            <p:nvPr/>
          </p:nvGrpSpPr>
          <p:grpSpPr>
            <a:xfrm>
              <a:off x="638276" y="3526008"/>
              <a:ext cx="714936" cy="971200"/>
              <a:chOff x="9141124" y="2771118"/>
              <a:chExt cx="319239" cy="433649"/>
            </a:xfrm>
          </p:grpSpPr>
          <p:sp>
            <p:nvSpPr>
              <p:cNvPr id="5608" name="Google Shape;5608;p80"/>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80"/>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80"/>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80"/>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80"/>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80"/>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80"/>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80"/>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80"/>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80"/>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80"/>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80"/>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80"/>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80"/>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80"/>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80"/>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80"/>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80"/>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80"/>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80"/>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80"/>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80"/>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80"/>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80"/>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80"/>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80"/>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34" name="Google Shape;5634;p80"/>
          <p:cNvGrpSpPr/>
          <p:nvPr/>
        </p:nvGrpSpPr>
        <p:grpSpPr>
          <a:xfrm>
            <a:off x="7782400" y="1317949"/>
            <a:ext cx="648376" cy="880878"/>
            <a:chOff x="638276" y="3526008"/>
            <a:chExt cx="714936" cy="971200"/>
          </a:xfrm>
        </p:grpSpPr>
        <p:sp>
          <p:nvSpPr>
            <p:cNvPr id="5635" name="Google Shape;5635;p80"/>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6" name="Google Shape;5636;p80"/>
            <p:cNvGrpSpPr/>
            <p:nvPr/>
          </p:nvGrpSpPr>
          <p:grpSpPr>
            <a:xfrm>
              <a:off x="638276" y="3526008"/>
              <a:ext cx="714936" cy="971200"/>
              <a:chOff x="9141124" y="2771118"/>
              <a:chExt cx="319239" cy="433649"/>
            </a:xfrm>
          </p:grpSpPr>
          <p:sp>
            <p:nvSpPr>
              <p:cNvPr id="5637" name="Google Shape;5637;p80"/>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80"/>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80"/>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80"/>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80"/>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80"/>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80"/>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80"/>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80"/>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80"/>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80"/>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80"/>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80"/>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80"/>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80"/>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80"/>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80"/>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80"/>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80"/>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80"/>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80"/>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80"/>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80"/>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80"/>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80"/>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80"/>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3" name="Google Shape;5663;p80"/>
          <p:cNvGrpSpPr/>
          <p:nvPr/>
        </p:nvGrpSpPr>
        <p:grpSpPr>
          <a:xfrm rot="1321491" flipH="1">
            <a:off x="679951" y="4172583"/>
            <a:ext cx="714934" cy="378491"/>
            <a:chOff x="-1074225" y="4512538"/>
            <a:chExt cx="714950" cy="378500"/>
          </a:xfrm>
        </p:grpSpPr>
        <p:sp>
          <p:nvSpPr>
            <p:cNvPr id="5664" name="Google Shape;5664;p80"/>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80"/>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80"/>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80"/>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80"/>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80"/>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80"/>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80"/>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80"/>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80"/>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80"/>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5" name="Google Shape;5675;p80"/>
          <p:cNvGrpSpPr/>
          <p:nvPr/>
        </p:nvGrpSpPr>
        <p:grpSpPr>
          <a:xfrm>
            <a:off x="7937038" y="3673750"/>
            <a:ext cx="714950" cy="378500"/>
            <a:chOff x="-1074225" y="4512538"/>
            <a:chExt cx="714950" cy="378500"/>
          </a:xfrm>
        </p:grpSpPr>
        <p:sp>
          <p:nvSpPr>
            <p:cNvPr id="5676" name="Google Shape;5676;p80"/>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80"/>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80"/>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80"/>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80"/>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80"/>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80"/>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80"/>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80"/>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80"/>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80"/>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80"/>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4D36A29-1C2F-4055-7503-4203946F5319}"/>
              </a:ext>
            </a:extLst>
          </p:cNvPr>
          <p:cNvSpPr txBox="1"/>
          <p:nvPr/>
        </p:nvSpPr>
        <p:spPr>
          <a:xfrm>
            <a:off x="3857702" y="4118541"/>
            <a:ext cx="1428596" cy="307777"/>
          </a:xfrm>
          <a:prstGeom prst="rect">
            <a:avLst/>
          </a:prstGeom>
          <a:noFill/>
        </p:spPr>
        <p:txBody>
          <a:bodyPr wrap="none" rtlCol="0">
            <a:spAutoFit/>
          </a:bodyPr>
          <a:lstStyle/>
          <a:p>
            <a:r>
              <a:rPr lang="en-US" dirty="0" err="1">
                <a:solidFill>
                  <a:schemeClr val="bg1"/>
                </a:solidFill>
              </a:rPr>
              <a:t>Mentimeter</a:t>
            </a:r>
            <a:r>
              <a:rPr lang="en-US" dirty="0">
                <a:solidFill>
                  <a:schemeClr val="bg1"/>
                </a:solidFill>
              </a:rPr>
              <a:t> Poll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97"/>
        <p:cNvGrpSpPr/>
        <p:nvPr/>
      </p:nvGrpSpPr>
      <p:grpSpPr>
        <a:xfrm>
          <a:off x="0" y="0"/>
          <a:ext cx="0" cy="0"/>
          <a:chOff x="0" y="0"/>
          <a:chExt cx="0" cy="0"/>
        </a:xfrm>
      </p:grpSpPr>
      <p:sp>
        <p:nvSpPr>
          <p:cNvPr id="4698" name="Google Shape;4698;p76"/>
          <p:cNvSpPr txBox="1">
            <a:spLocks noGrp="1"/>
          </p:cNvSpPr>
          <p:nvPr>
            <p:ph type="title" idx="8"/>
          </p:nvPr>
        </p:nvSpPr>
        <p:spPr>
          <a:xfrm>
            <a:off x="720000" y="539500"/>
            <a:ext cx="77040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Information Literacy Definitions</a:t>
            </a:r>
            <a:endParaRPr dirty="0"/>
          </a:p>
        </p:txBody>
      </p:sp>
      <p:sp>
        <p:nvSpPr>
          <p:cNvPr id="4699" name="Google Shape;4699;p76"/>
          <p:cNvSpPr txBox="1">
            <a:spLocks noGrp="1"/>
          </p:cNvSpPr>
          <p:nvPr>
            <p:ph type="title"/>
          </p:nvPr>
        </p:nvSpPr>
        <p:spPr>
          <a:xfrm>
            <a:off x="720002" y="1228347"/>
            <a:ext cx="2208300" cy="3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endParaRPr dirty="0"/>
          </a:p>
        </p:txBody>
      </p:sp>
      <p:sp>
        <p:nvSpPr>
          <p:cNvPr id="4700" name="Google Shape;4700;p76"/>
          <p:cNvSpPr txBox="1">
            <a:spLocks noGrp="1"/>
          </p:cNvSpPr>
          <p:nvPr>
            <p:ph type="subTitle" idx="1"/>
          </p:nvPr>
        </p:nvSpPr>
        <p:spPr>
          <a:xfrm>
            <a:off x="505531" y="2008522"/>
            <a:ext cx="2422771" cy="944728"/>
          </a:xfrm>
          <a:prstGeom prst="rect">
            <a:avLst/>
          </a:prstGeom>
        </p:spPr>
        <p:txBody>
          <a:bodyPr spcFirstLastPara="1" wrap="square" lIns="91425" tIns="91425" rIns="91425" bIns="91425" anchor="ctr" anchorCtr="0">
            <a:noAutofit/>
          </a:bodyPr>
          <a:lstStyle/>
          <a:p>
            <a:pPr marL="0" lvl="0" indent="0" algn="l"/>
            <a:r>
              <a:rPr lang="en-US" sz="1000" dirty="0"/>
              <a:t>“ … set of integrated abilities encompassing the reflective discovery of information, the understanding of how information is produced and valued, and the use of information in creating new knowledge and participating ethically in communities of learning"  (ACRL Framework for Information Literacy for Higher Education, 2015)</a:t>
            </a:r>
            <a:endParaRPr sz="1000" dirty="0"/>
          </a:p>
        </p:txBody>
      </p:sp>
      <p:sp>
        <p:nvSpPr>
          <p:cNvPr id="4701" name="Google Shape;4701;p76"/>
          <p:cNvSpPr txBox="1">
            <a:spLocks noGrp="1"/>
          </p:cNvSpPr>
          <p:nvPr>
            <p:ph type="title" idx="2"/>
          </p:nvPr>
        </p:nvSpPr>
        <p:spPr>
          <a:xfrm>
            <a:off x="3148198" y="1286713"/>
            <a:ext cx="2208300" cy="3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endParaRPr dirty="0"/>
          </a:p>
        </p:txBody>
      </p:sp>
      <p:sp>
        <p:nvSpPr>
          <p:cNvPr id="4702" name="Google Shape;4702;p76"/>
          <p:cNvSpPr txBox="1">
            <a:spLocks noGrp="1"/>
          </p:cNvSpPr>
          <p:nvPr>
            <p:ph type="subTitle" idx="3"/>
          </p:nvPr>
        </p:nvSpPr>
        <p:spPr>
          <a:xfrm>
            <a:off x="3148197" y="1782394"/>
            <a:ext cx="2392097" cy="1360992"/>
          </a:xfrm>
          <a:prstGeom prst="rect">
            <a:avLst/>
          </a:prstGeom>
        </p:spPr>
        <p:txBody>
          <a:bodyPr spcFirstLastPara="1" wrap="square" lIns="91425" tIns="91425" rIns="91425" bIns="91425" anchor="ctr" anchorCtr="0">
            <a:noAutofit/>
          </a:bodyPr>
          <a:lstStyle/>
          <a:p>
            <a:pPr marL="0" lvl="0" indent="0" algn="l"/>
            <a:r>
              <a:rPr lang="en-US" sz="1000" dirty="0"/>
              <a:t>"the ability to locate, evaluate, and use information to become independent life-long learners” (Commission on Colleges, Southern Association of Colleges and Schools, Criteria for Accreditation, Section 5.1.2 [Library and Other Information Resources] Services . 10th ed. Dec. 1996)</a:t>
            </a:r>
            <a:endParaRPr sz="1000" dirty="0"/>
          </a:p>
        </p:txBody>
      </p:sp>
      <p:sp>
        <p:nvSpPr>
          <p:cNvPr id="4703" name="Google Shape;4703;p76"/>
          <p:cNvSpPr txBox="1">
            <a:spLocks noGrp="1"/>
          </p:cNvSpPr>
          <p:nvPr>
            <p:ph type="title" idx="4"/>
          </p:nvPr>
        </p:nvSpPr>
        <p:spPr>
          <a:xfrm>
            <a:off x="1943828" y="3595532"/>
            <a:ext cx="2208300" cy="3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3</a:t>
            </a:r>
            <a:endParaRPr dirty="0"/>
          </a:p>
        </p:txBody>
      </p:sp>
      <p:sp>
        <p:nvSpPr>
          <p:cNvPr id="4704" name="Google Shape;4704;p76"/>
          <p:cNvSpPr txBox="1">
            <a:spLocks noGrp="1"/>
          </p:cNvSpPr>
          <p:nvPr>
            <p:ph type="subTitle" idx="5"/>
          </p:nvPr>
        </p:nvSpPr>
        <p:spPr>
          <a:xfrm>
            <a:off x="720002" y="4065118"/>
            <a:ext cx="4636496" cy="502500"/>
          </a:xfrm>
          <a:prstGeom prst="rect">
            <a:avLst/>
          </a:prstGeom>
        </p:spPr>
        <p:txBody>
          <a:bodyPr spcFirstLastPara="1" wrap="square" lIns="91425" tIns="91425" rIns="91425" bIns="91425" anchor="ctr" anchorCtr="0">
            <a:noAutofit/>
          </a:bodyPr>
          <a:lstStyle/>
          <a:p>
            <a:pPr marL="0" lvl="0" indent="0" algn="l"/>
            <a:r>
              <a:rPr lang="en-US" sz="1000" dirty="0"/>
              <a:t>"To be information literate, a person must be able to recognize when information is needed and have the ability to locate, evaluate, and use effectively the needed information" (American Library Association Presidential Committee on Information Literacy, Final Report, 1989)</a:t>
            </a:r>
            <a:endParaRPr sz="1000" dirty="0"/>
          </a:p>
        </p:txBody>
      </p:sp>
      <p:sp>
        <p:nvSpPr>
          <p:cNvPr id="4707" name="Google Shape;4707;p76"/>
          <p:cNvSpPr/>
          <p:nvPr/>
        </p:nvSpPr>
        <p:spPr>
          <a:xfrm>
            <a:off x="4" y="1093900"/>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5" name="Google Shape;4735;p76"/>
          <p:cNvGrpSpPr/>
          <p:nvPr/>
        </p:nvGrpSpPr>
        <p:grpSpPr>
          <a:xfrm>
            <a:off x="6643623" y="869275"/>
            <a:ext cx="1190254" cy="1775134"/>
            <a:chOff x="-769675" y="2880248"/>
            <a:chExt cx="703626" cy="1049381"/>
          </a:xfrm>
        </p:grpSpPr>
        <p:sp>
          <p:nvSpPr>
            <p:cNvPr id="4736" name="Google Shape;4736;p76"/>
            <p:cNvSpPr/>
            <p:nvPr/>
          </p:nvSpPr>
          <p:spPr>
            <a:xfrm>
              <a:off x="-374405" y="2880248"/>
              <a:ext cx="272382" cy="884140"/>
            </a:xfrm>
            <a:custGeom>
              <a:avLst/>
              <a:gdLst/>
              <a:ahLst/>
              <a:cxnLst/>
              <a:rect l="l" t="t" r="r" b="b"/>
              <a:pathLst>
                <a:path w="8026" h="26052" extrusionOk="0">
                  <a:moveTo>
                    <a:pt x="2520" y="0"/>
                  </a:moveTo>
                  <a:cubicBezTo>
                    <a:pt x="1561" y="0"/>
                    <a:pt x="755" y="823"/>
                    <a:pt x="704" y="1841"/>
                  </a:cubicBezTo>
                  <a:cubicBezTo>
                    <a:pt x="687" y="2155"/>
                    <a:pt x="747" y="2460"/>
                    <a:pt x="874" y="2723"/>
                  </a:cubicBezTo>
                  <a:cubicBezTo>
                    <a:pt x="670" y="2842"/>
                    <a:pt x="543" y="3054"/>
                    <a:pt x="543" y="3300"/>
                  </a:cubicBezTo>
                  <a:cubicBezTo>
                    <a:pt x="543" y="3665"/>
                    <a:pt x="823" y="3953"/>
                    <a:pt x="1188" y="3970"/>
                  </a:cubicBezTo>
                  <a:lnTo>
                    <a:pt x="1188" y="3987"/>
                  </a:lnTo>
                  <a:cubicBezTo>
                    <a:pt x="4819" y="5480"/>
                    <a:pt x="7355" y="10053"/>
                    <a:pt x="7194" y="15473"/>
                  </a:cubicBezTo>
                  <a:cubicBezTo>
                    <a:pt x="7092" y="18739"/>
                    <a:pt x="3631" y="25398"/>
                    <a:pt x="0" y="26052"/>
                  </a:cubicBezTo>
                  <a:cubicBezTo>
                    <a:pt x="1900" y="25941"/>
                    <a:pt x="3351" y="24567"/>
                    <a:pt x="3529" y="24414"/>
                  </a:cubicBezTo>
                  <a:cubicBezTo>
                    <a:pt x="5574" y="22616"/>
                    <a:pt x="7745" y="18994"/>
                    <a:pt x="7873" y="14829"/>
                  </a:cubicBezTo>
                  <a:cubicBezTo>
                    <a:pt x="8025" y="9730"/>
                    <a:pt x="5777" y="4513"/>
                    <a:pt x="2486" y="2613"/>
                  </a:cubicBezTo>
                  <a:cubicBezTo>
                    <a:pt x="2231" y="2299"/>
                    <a:pt x="2070" y="1900"/>
                    <a:pt x="2053" y="1459"/>
                  </a:cubicBezTo>
                  <a:cubicBezTo>
                    <a:pt x="2028" y="866"/>
                    <a:pt x="2274" y="340"/>
                    <a:pt x="2672" y="9"/>
                  </a:cubicBezTo>
                  <a:cubicBezTo>
                    <a:pt x="2622" y="0"/>
                    <a:pt x="2571" y="0"/>
                    <a:pt x="2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76"/>
            <p:cNvSpPr/>
            <p:nvPr/>
          </p:nvSpPr>
          <p:spPr>
            <a:xfrm>
              <a:off x="-292649" y="3037413"/>
              <a:ext cx="187437" cy="420655"/>
            </a:xfrm>
            <a:custGeom>
              <a:avLst/>
              <a:gdLst/>
              <a:ahLst/>
              <a:cxnLst/>
              <a:rect l="l" t="t" r="r" b="b"/>
              <a:pathLst>
                <a:path w="5523" h="12395" extrusionOk="0">
                  <a:moveTo>
                    <a:pt x="0" y="1"/>
                  </a:moveTo>
                  <a:cubicBezTo>
                    <a:pt x="2961" y="1935"/>
                    <a:pt x="4929" y="6058"/>
                    <a:pt x="4785" y="10834"/>
                  </a:cubicBezTo>
                  <a:cubicBezTo>
                    <a:pt x="4768" y="11300"/>
                    <a:pt x="4692" y="11826"/>
                    <a:pt x="4547" y="12395"/>
                  </a:cubicBezTo>
                  <a:cubicBezTo>
                    <a:pt x="4946" y="11979"/>
                    <a:pt x="5243" y="11411"/>
                    <a:pt x="5430" y="10749"/>
                  </a:cubicBezTo>
                  <a:cubicBezTo>
                    <a:pt x="5447" y="10562"/>
                    <a:pt x="5455" y="10384"/>
                    <a:pt x="5464" y="10198"/>
                  </a:cubicBezTo>
                  <a:cubicBezTo>
                    <a:pt x="5523" y="8187"/>
                    <a:pt x="5209" y="6168"/>
                    <a:pt x="4607" y="4327"/>
                  </a:cubicBezTo>
                  <a:cubicBezTo>
                    <a:pt x="3470" y="1876"/>
                    <a:pt x="1655" y="20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76"/>
            <p:cNvSpPr/>
            <p:nvPr/>
          </p:nvSpPr>
          <p:spPr>
            <a:xfrm>
              <a:off x="-356282" y="2880248"/>
              <a:ext cx="72592" cy="121530"/>
            </a:xfrm>
            <a:custGeom>
              <a:avLst/>
              <a:gdLst/>
              <a:ahLst/>
              <a:cxnLst/>
              <a:rect l="l" t="t" r="r" b="b"/>
              <a:pathLst>
                <a:path w="2139" h="3581" extrusionOk="0">
                  <a:moveTo>
                    <a:pt x="1986" y="0"/>
                  </a:moveTo>
                  <a:cubicBezTo>
                    <a:pt x="1027" y="0"/>
                    <a:pt x="221" y="823"/>
                    <a:pt x="170" y="1841"/>
                  </a:cubicBezTo>
                  <a:cubicBezTo>
                    <a:pt x="153" y="2155"/>
                    <a:pt x="213" y="2460"/>
                    <a:pt x="332" y="2723"/>
                  </a:cubicBezTo>
                  <a:cubicBezTo>
                    <a:pt x="136" y="2842"/>
                    <a:pt x="1" y="3054"/>
                    <a:pt x="1" y="3300"/>
                  </a:cubicBezTo>
                  <a:cubicBezTo>
                    <a:pt x="1" y="3385"/>
                    <a:pt x="18" y="3461"/>
                    <a:pt x="43" y="3529"/>
                  </a:cubicBezTo>
                  <a:cubicBezTo>
                    <a:pt x="179" y="3563"/>
                    <a:pt x="323" y="3580"/>
                    <a:pt x="459" y="3580"/>
                  </a:cubicBezTo>
                  <a:cubicBezTo>
                    <a:pt x="1078" y="3580"/>
                    <a:pt x="1638" y="3232"/>
                    <a:pt x="2037" y="2664"/>
                  </a:cubicBezTo>
                  <a:cubicBezTo>
                    <a:pt x="2011" y="2647"/>
                    <a:pt x="1986" y="2630"/>
                    <a:pt x="1952" y="2613"/>
                  </a:cubicBezTo>
                  <a:cubicBezTo>
                    <a:pt x="1697" y="2299"/>
                    <a:pt x="1536" y="1900"/>
                    <a:pt x="1519" y="1459"/>
                  </a:cubicBezTo>
                  <a:cubicBezTo>
                    <a:pt x="1494" y="866"/>
                    <a:pt x="1740" y="340"/>
                    <a:pt x="2138" y="9"/>
                  </a:cubicBezTo>
                  <a:cubicBezTo>
                    <a:pt x="2088" y="0"/>
                    <a:pt x="2037" y="0"/>
                    <a:pt x="1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76"/>
            <p:cNvSpPr/>
            <p:nvPr/>
          </p:nvSpPr>
          <p:spPr>
            <a:xfrm>
              <a:off x="-632092" y="3763200"/>
              <a:ext cx="428732" cy="166429"/>
            </a:xfrm>
            <a:custGeom>
              <a:avLst/>
              <a:gdLst/>
              <a:ahLst/>
              <a:cxnLst/>
              <a:rect l="l" t="t" r="r" b="b"/>
              <a:pathLst>
                <a:path w="12633" h="4904" extrusionOk="0">
                  <a:moveTo>
                    <a:pt x="5303" y="1"/>
                  </a:moveTo>
                  <a:cubicBezTo>
                    <a:pt x="5303" y="9"/>
                    <a:pt x="5303" y="26"/>
                    <a:pt x="5303" y="35"/>
                  </a:cubicBezTo>
                  <a:cubicBezTo>
                    <a:pt x="5303" y="179"/>
                    <a:pt x="5354" y="315"/>
                    <a:pt x="5430" y="425"/>
                  </a:cubicBezTo>
                  <a:cubicBezTo>
                    <a:pt x="5515" y="654"/>
                    <a:pt x="5557" y="900"/>
                    <a:pt x="5557" y="1154"/>
                  </a:cubicBezTo>
                  <a:cubicBezTo>
                    <a:pt x="5557" y="2333"/>
                    <a:pt x="4641" y="3292"/>
                    <a:pt x="3504" y="3292"/>
                  </a:cubicBezTo>
                  <a:cubicBezTo>
                    <a:pt x="3309" y="3292"/>
                    <a:pt x="3114" y="3258"/>
                    <a:pt x="2936" y="3207"/>
                  </a:cubicBezTo>
                  <a:cubicBezTo>
                    <a:pt x="2877" y="3182"/>
                    <a:pt x="2809" y="3173"/>
                    <a:pt x="2741" y="3173"/>
                  </a:cubicBezTo>
                  <a:cubicBezTo>
                    <a:pt x="2410" y="3173"/>
                    <a:pt x="2130" y="3462"/>
                    <a:pt x="2130" y="3810"/>
                  </a:cubicBezTo>
                  <a:cubicBezTo>
                    <a:pt x="2130" y="3886"/>
                    <a:pt x="2147" y="3962"/>
                    <a:pt x="2173" y="4030"/>
                  </a:cubicBezTo>
                  <a:lnTo>
                    <a:pt x="1494" y="4285"/>
                  </a:lnTo>
                  <a:lnTo>
                    <a:pt x="612" y="4285"/>
                  </a:lnTo>
                  <a:cubicBezTo>
                    <a:pt x="272" y="4285"/>
                    <a:pt x="1" y="4556"/>
                    <a:pt x="1" y="4895"/>
                  </a:cubicBezTo>
                  <a:lnTo>
                    <a:pt x="1" y="4904"/>
                  </a:lnTo>
                  <a:lnTo>
                    <a:pt x="12632" y="4904"/>
                  </a:lnTo>
                  <a:lnTo>
                    <a:pt x="12632" y="4895"/>
                  </a:lnTo>
                  <a:cubicBezTo>
                    <a:pt x="12632" y="4556"/>
                    <a:pt x="12361" y="4285"/>
                    <a:pt x="12021" y="4285"/>
                  </a:cubicBezTo>
                  <a:lnTo>
                    <a:pt x="11139" y="4285"/>
                  </a:lnTo>
                  <a:lnTo>
                    <a:pt x="10461" y="4022"/>
                  </a:lnTo>
                  <a:cubicBezTo>
                    <a:pt x="10486" y="3954"/>
                    <a:pt x="10503" y="3886"/>
                    <a:pt x="10503" y="3810"/>
                  </a:cubicBezTo>
                  <a:cubicBezTo>
                    <a:pt x="10503" y="3453"/>
                    <a:pt x="10223" y="3173"/>
                    <a:pt x="9884" y="3173"/>
                  </a:cubicBezTo>
                  <a:cubicBezTo>
                    <a:pt x="9824" y="3173"/>
                    <a:pt x="9756" y="3182"/>
                    <a:pt x="9697" y="3207"/>
                  </a:cubicBezTo>
                  <a:cubicBezTo>
                    <a:pt x="9519" y="3258"/>
                    <a:pt x="9324" y="3292"/>
                    <a:pt x="9129" y="3292"/>
                  </a:cubicBezTo>
                  <a:cubicBezTo>
                    <a:pt x="7992" y="3292"/>
                    <a:pt x="7076" y="2333"/>
                    <a:pt x="7076" y="1154"/>
                  </a:cubicBezTo>
                  <a:cubicBezTo>
                    <a:pt x="7076" y="900"/>
                    <a:pt x="7118" y="654"/>
                    <a:pt x="7203" y="425"/>
                  </a:cubicBezTo>
                  <a:cubicBezTo>
                    <a:pt x="7245" y="365"/>
                    <a:pt x="7279" y="289"/>
                    <a:pt x="7305" y="213"/>
                  </a:cubicBezTo>
                  <a:lnTo>
                    <a:pt x="7305" y="213"/>
                  </a:lnTo>
                  <a:cubicBezTo>
                    <a:pt x="7144" y="230"/>
                    <a:pt x="6991" y="238"/>
                    <a:pt x="6821" y="238"/>
                  </a:cubicBezTo>
                  <a:cubicBezTo>
                    <a:pt x="6270" y="238"/>
                    <a:pt x="5752" y="153"/>
                    <a:pt x="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6"/>
            <p:cNvSpPr/>
            <p:nvPr/>
          </p:nvSpPr>
          <p:spPr>
            <a:xfrm>
              <a:off x="-452155" y="3763200"/>
              <a:ext cx="67977" cy="53010"/>
            </a:xfrm>
            <a:custGeom>
              <a:avLst/>
              <a:gdLst/>
              <a:ahLst/>
              <a:cxnLst/>
              <a:rect l="l" t="t" r="r" b="b"/>
              <a:pathLst>
                <a:path w="2003" h="1562" extrusionOk="0">
                  <a:moveTo>
                    <a:pt x="1" y="1"/>
                  </a:moveTo>
                  <a:cubicBezTo>
                    <a:pt x="1" y="9"/>
                    <a:pt x="1" y="18"/>
                    <a:pt x="1" y="35"/>
                  </a:cubicBezTo>
                  <a:cubicBezTo>
                    <a:pt x="1" y="179"/>
                    <a:pt x="52" y="315"/>
                    <a:pt x="128" y="425"/>
                  </a:cubicBezTo>
                  <a:cubicBezTo>
                    <a:pt x="196" y="611"/>
                    <a:pt x="238" y="807"/>
                    <a:pt x="247" y="1010"/>
                  </a:cubicBezTo>
                  <a:cubicBezTo>
                    <a:pt x="612" y="1180"/>
                    <a:pt x="1002" y="1324"/>
                    <a:pt x="1426" y="1460"/>
                  </a:cubicBezTo>
                  <a:cubicBezTo>
                    <a:pt x="1553" y="1494"/>
                    <a:pt x="1681" y="1536"/>
                    <a:pt x="1808" y="1562"/>
                  </a:cubicBezTo>
                  <a:cubicBezTo>
                    <a:pt x="1782" y="1434"/>
                    <a:pt x="1774" y="1290"/>
                    <a:pt x="1774" y="1154"/>
                  </a:cubicBezTo>
                  <a:cubicBezTo>
                    <a:pt x="1774" y="900"/>
                    <a:pt x="1816" y="654"/>
                    <a:pt x="1893" y="425"/>
                  </a:cubicBezTo>
                  <a:cubicBezTo>
                    <a:pt x="1943" y="365"/>
                    <a:pt x="1977" y="289"/>
                    <a:pt x="2003" y="213"/>
                  </a:cubicBezTo>
                  <a:lnTo>
                    <a:pt x="2003" y="213"/>
                  </a:lnTo>
                  <a:cubicBezTo>
                    <a:pt x="1842" y="230"/>
                    <a:pt x="1681" y="238"/>
                    <a:pt x="1519" y="238"/>
                  </a:cubicBezTo>
                  <a:cubicBezTo>
                    <a:pt x="968" y="238"/>
                    <a:pt x="450" y="15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6"/>
            <p:cNvSpPr/>
            <p:nvPr/>
          </p:nvSpPr>
          <p:spPr>
            <a:xfrm>
              <a:off x="-769675" y="3036293"/>
              <a:ext cx="703626" cy="703626"/>
            </a:xfrm>
            <a:custGeom>
              <a:avLst/>
              <a:gdLst/>
              <a:ahLst/>
              <a:cxnLst/>
              <a:rect l="l" t="t" r="r" b="b"/>
              <a:pathLst>
                <a:path w="20733" h="20733" extrusionOk="0">
                  <a:moveTo>
                    <a:pt x="10366" y="0"/>
                  </a:moveTo>
                  <a:cubicBezTo>
                    <a:pt x="4640" y="0"/>
                    <a:pt x="0" y="4640"/>
                    <a:pt x="0" y="10366"/>
                  </a:cubicBezTo>
                  <a:cubicBezTo>
                    <a:pt x="0" y="16084"/>
                    <a:pt x="4640" y="20733"/>
                    <a:pt x="10366" y="20733"/>
                  </a:cubicBezTo>
                  <a:cubicBezTo>
                    <a:pt x="16092" y="20733"/>
                    <a:pt x="20733" y="16084"/>
                    <a:pt x="20733" y="10366"/>
                  </a:cubicBezTo>
                  <a:cubicBezTo>
                    <a:pt x="20733" y="4640"/>
                    <a:pt x="16092" y="0"/>
                    <a:pt x="10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6"/>
            <p:cNvSpPr/>
            <p:nvPr/>
          </p:nvSpPr>
          <p:spPr>
            <a:xfrm>
              <a:off x="-769675" y="3036293"/>
              <a:ext cx="589630" cy="585592"/>
            </a:xfrm>
            <a:custGeom>
              <a:avLst/>
              <a:gdLst/>
              <a:ahLst/>
              <a:cxnLst/>
              <a:rect l="l" t="t" r="r" b="b"/>
              <a:pathLst>
                <a:path w="17374" h="17255" extrusionOk="0">
                  <a:moveTo>
                    <a:pt x="10366" y="0"/>
                  </a:moveTo>
                  <a:cubicBezTo>
                    <a:pt x="4649" y="0"/>
                    <a:pt x="0" y="4640"/>
                    <a:pt x="0" y="10366"/>
                  </a:cubicBezTo>
                  <a:cubicBezTo>
                    <a:pt x="0" y="11520"/>
                    <a:pt x="195" y="12631"/>
                    <a:pt x="543" y="13675"/>
                  </a:cubicBezTo>
                  <a:cubicBezTo>
                    <a:pt x="2274" y="15855"/>
                    <a:pt x="4946" y="17255"/>
                    <a:pt x="7940" y="17255"/>
                  </a:cubicBezTo>
                  <a:cubicBezTo>
                    <a:pt x="13149" y="17255"/>
                    <a:pt x="17373" y="13030"/>
                    <a:pt x="17373" y="7821"/>
                  </a:cubicBezTo>
                  <a:cubicBezTo>
                    <a:pt x="17373" y="4971"/>
                    <a:pt x="16118" y="2426"/>
                    <a:pt x="14124" y="696"/>
                  </a:cubicBezTo>
                  <a:cubicBezTo>
                    <a:pt x="12962" y="246"/>
                    <a:pt x="11690" y="0"/>
                    <a:pt x="10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6"/>
            <p:cNvSpPr/>
            <p:nvPr/>
          </p:nvSpPr>
          <p:spPr>
            <a:xfrm>
              <a:off x="-187002" y="3190573"/>
              <a:ext cx="118646" cy="259215"/>
            </a:xfrm>
            <a:custGeom>
              <a:avLst/>
              <a:gdLst/>
              <a:ahLst/>
              <a:cxnLst/>
              <a:rect l="l" t="t" r="r" b="b"/>
              <a:pathLst>
                <a:path w="3496" h="7638" extrusionOk="0">
                  <a:moveTo>
                    <a:pt x="1782" y="1"/>
                  </a:moveTo>
                  <a:lnTo>
                    <a:pt x="1782" y="1"/>
                  </a:lnTo>
                  <a:cubicBezTo>
                    <a:pt x="1833" y="247"/>
                    <a:pt x="1892" y="476"/>
                    <a:pt x="1816" y="756"/>
                  </a:cubicBezTo>
                  <a:lnTo>
                    <a:pt x="1825" y="756"/>
                  </a:lnTo>
                  <a:cubicBezTo>
                    <a:pt x="1791" y="875"/>
                    <a:pt x="1646" y="1027"/>
                    <a:pt x="1663" y="1146"/>
                  </a:cubicBezTo>
                  <a:cubicBezTo>
                    <a:pt x="1689" y="1290"/>
                    <a:pt x="1850" y="1299"/>
                    <a:pt x="1935" y="1418"/>
                  </a:cubicBezTo>
                  <a:cubicBezTo>
                    <a:pt x="2206" y="1791"/>
                    <a:pt x="1926" y="1893"/>
                    <a:pt x="1808" y="2300"/>
                  </a:cubicBezTo>
                  <a:cubicBezTo>
                    <a:pt x="1706" y="2682"/>
                    <a:pt x="1689" y="2877"/>
                    <a:pt x="1205" y="2928"/>
                  </a:cubicBezTo>
                  <a:cubicBezTo>
                    <a:pt x="1231" y="3080"/>
                    <a:pt x="1273" y="3191"/>
                    <a:pt x="1273" y="3343"/>
                  </a:cubicBezTo>
                  <a:cubicBezTo>
                    <a:pt x="1190" y="3313"/>
                    <a:pt x="1131" y="3300"/>
                    <a:pt x="1080" y="3300"/>
                  </a:cubicBezTo>
                  <a:cubicBezTo>
                    <a:pt x="975" y="3300"/>
                    <a:pt x="907" y="3357"/>
                    <a:pt x="747" y="3437"/>
                  </a:cubicBezTo>
                  <a:cubicBezTo>
                    <a:pt x="586" y="3521"/>
                    <a:pt x="315" y="3640"/>
                    <a:pt x="230" y="3733"/>
                  </a:cubicBezTo>
                  <a:cubicBezTo>
                    <a:pt x="1" y="3996"/>
                    <a:pt x="196" y="4819"/>
                    <a:pt x="340" y="5091"/>
                  </a:cubicBezTo>
                  <a:cubicBezTo>
                    <a:pt x="501" y="5388"/>
                    <a:pt x="637" y="5523"/>
                    <a:pt x="739" y="5863"/>
                  </a:cubicBezTo>
                  <a:cubicBezTo>
                    <a:pt x="807" y="6109"/>
                    <a:pt x="756" y="6363"/>
                    <a:pt x="815" y="6601"/>
                  </a:cubicBezTo>
                  <a:cubicBezTo>
                    <a:pt x="856" y="6775"/>
                    <a:pt x="939" y="6841"/>
                    <a:pt x="1040" y="6841"/>
                  </a:cubicBezTo>
                  <a:cubicBezTo>
                    <a:pt x="1151" y="6841"/>
                    <a:pt x="1285" y="6762"/>
                    <a:pt x="1409" y="6660"/>
                  </a:cubicBezTo>
                  <a:lnTo>
                    <a:pt x="1409" y="6660"/>
                  </a:lnTo>
                  <a:lnTo>
                    <a:pt x="1316" y="6753"/>
                  </a:lnTo>
                  <a:cubicBezTo>
                    <a:pt x="1519" y="6932"/>
                    <a:pt x="1417" y="7585"/>
                    <a:pt x="1858" y="7636"/>
                  </a:cubicBezTo>
                  <a:cubicBezTo>
                    <a:pt x="1871" y="7637"/>
                    <a:pt x="1883" y="7638"/>
                    <a:pt x="1895" y="7638"/>
                  </a:cubicBezTo>
                  <a:cubicBezTo>
                    <a:pt x="2042" y="7638"/>
                    <a:pt x="2126" y="7540"/>
                    <a:pt x="2181" y="7407"/>
                  </a:cubicBezTo>
                  <a:cubicBezTo>
                    <a:pt x="2317" y="7245"/>
                    <a:pt x="2435" y="6999"/>
                    <a:pt x="2461" y="6906"/>
                  </a:cubicBezTo>
                  <a:cubicBezTo>
                    <a:pt x="2503" y="6762"/>
                    <a:pt x="2529" y="6643"/>
                    <a:pt x="2588" y="6499"/>
                  </a:cubicBezTo>
                  <a:cubicBezTo>
                    <a:pt x="2656" y="6346"/>
                    <a:pt x="2724" y="6219"/>
                    <a:pt x="2800" y="6075"/>
                  </a:cubicBezTo>
                  <a:cubicBezTo>
                    <a:pt x="2910" y="5880"/>
                    <a:pt x="2843" y="5854"/>
                    <a:pt x="2868" y="5651"/>
                  </a:cubicBezTo>
                  <a:cubicBezTo>
                    <a:pt x="2876" y="5523"/>
                    <a:pt x="2936" y="5320"/>
                    <a:pt x="2995" y="5201"/>
                  </a:cubicBezTo>
                  <a:cubicBezTo>
                    <a:pt x="3063" y="5048"/>
                    <a:pt x="3267" y="4921"/>
                    <a:pt x="3368" y="4777"/>
                  </a:cubicBezTo>
                  <a:cubicBezTo>
                    <a:pt x="3411" y="4718"/>
                    <a:pt x="3453" y="4667"/>
                    <a:pt x="3496" y="4616"/>
                  </a:cubicBezTo>
                  <a:cubicBezTo>
                    <a:pt x="3301" y="2919"/>
                    <a:pt x="2698" y="1350"/>
                    <a:pt x="17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76"/>
            <p:cNvSpPr/>
            <p:nvPr/>
          </p:nvSpPr>
          <p:spPr>
            <a:xfrm>
              <a:off x="-125371" y="3422332"/>
              <a:ext cx="57592" cy="156079"/>
            </a:xfrm>
            <a:custGeom>
              <a:avLst/>
              <a:gdLst/>
              <a:ahLst/>
              <a:cxnLst/>
              <a:rect l="l" t="t" r="r" b="b"/>
              <a:pathLst>
                <a:path w="1697" h="4599" extrusionOk="0">
                  <a:moveTo>
                    <a:pt x="1697" y="1"/>
                  </a:moveTo>
                  <a:cubicBezTo>
                    <a:pt x="1400" y="272"/>
                    <a:pt x="1154" y="875"/>
                    <a:pt x="933" y="1197"/>
                  </a:cubicBezTo>
                  <a:cubicBezTo>
                    <a:pt x="730" y="1485"/>
                    <a:pt x="93" y="1867"/>
                    <a:pt x="26" y="2240"/>
                  </a:cubicBezTo>
                  <a:cubicBezTo>
                    <a:pt x="0" y="2376"/>
                    <a:pt x="161" y="2588"/>
                    <a:pt x="170" y="2724"/>
                  </a:cubicBezTo>
                  <a:cubicBezTo>
                    <a:pt x="178" y="2919"/>
                    <a:pt x="110" y="3131"/>
                    <a:pt x="136" y="3360"/>
                  </a:cubicBezTo>
                  <a:cubicBezTo>
                    <a:pt x="178" y="3598"/>
                    <a:pt x="178" y="3827"/>
                    <a:pt x="170" y="4064"/>
                  </a:cubicBezTo>
                  <a:cubicBezTo>
                    <a:pt x="110" y="4217"/>
                    <a:pt x="119" y="4412"/>
                    <a:pt x="102" y="4599"/>
                  </a:cubicBezTo>
                  <a:cubicBezTo>
                    <a:pt x="976" y="3250"/>
                    <a:pt x="1536" y="1680"/>
                    <a:pt x="16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76"/>
            <p:cNvSpPr/>
            <p:nvPr/>
          </p:nvSpPr>
          <p:spPr>
            <a:xfrm>
              <a:off x="-749821" y="3035987"/>
              <a:ext cx="459514" cy="703660"/>
            </a:xfrm>
            <a:custGeom>
              <a:avLst/>
              <a:gdLst/>
              <a:ahLst/>
              <a:cxnLst/>
              <a:rect l="l" t="t" r="r" b="b"/>
              <a:pathLst>
                <a:path w="13540" h="20734" extrusionOk="0">
                  <a:moveTo>
                    <a:pt x="9781" y="1"/>
                  </a:moveTo>
                  <a:cubicBezTo>
                    <a:pt x="6074" y="1"/>
                    <a:pt x="2825" y="1943"/>
                    <a:pt x="993" y="4870"/>
                  </a:cubicBezTo>
                  <a:cubicBezTo>
                    <a:pt x="993" y="4938"/>
                    <a:pt x="993" y="4997"/>
                    <a:pt x="959" y="5056"/>
                  </a:cubicBezTo>
                  <a:cubicBezTo>
                    <a:pt x="908" y="5141"/>
                    <a:pt x="857" y="5150"/>
                    <a:pt x="806" y="5184"/>
                  </a:cubicBezTo>
                  <a:cubicBezTo>
                    <a:pt x="764" y="5260"/>
                    <a:pt x="721" y="5328"/>
                    <a:pt x="679" y="5404"/>
                  </a:cubicBezTo>
                  <a:cubicBezTo>
                    <a:pt x="679" y="5404"/>
                    <a:pt x="679" y="5413"/>
                    <a:pt x="679" y="5421"/>
                  </a:cubicBezTo>
                  <a:cubicBezTo>
                    <a:pt x="637" y="5540"/>
                    <a:pt x="603" y="5684"/>
                    <a:pt x="526" y="5803"/>
                  </a:cubicBezTo>
                  <a:cubicBezTo>
                    <a:pt x="501" y="5820"/>
                    <a:pt x="475" y="5837"/>
                    <a:pt x="450" y="5854"/>
                  </a:cubicBezTo>
                  <a:cubicBezTo>
                    <a:pt x="365" y="6024"/>
                    <a:pt x="289" y="6202"/>
                    <a:pt x="213" y="6380"/>
                  </a:cubicBezTo>
                  <a:cubicBezTo>
                    <a:pt x="221" y="6405"/>
                    <a:pt x="213" y="6431"/>
                    <a:pt x="213" y="6456"/>
                  </a:cubicBezTo>
                  <a:cubicBezTo>
                    <a:pt x="196" y="6566"/>
                    <a:pt x="111" y="6558"/>
                    <a:pt x="111" y="6694"/>
                  </a:cubicBezTo>
                  <a:cubicBezTo>
                    <a:pt x="111" y="6685"/>
                    <a:pt x="102" y="6685"/>
                    <a:pt x="94" y="6685"/>
                  </a:cubicBezTo>
                  <a:cubicBezTo>
                    <a:pt x="60" y="6770"/>
                    <a:pt x="26" y="6855"/>
                    <a:pt x="0" y="6940"/>
                  </a:cubicBezTo>
                  <a:cubicBezTo>
                    <a:pt x="68" y="7084"/>
                    <a:pt x="153" y="7228"/>
                    <a:pt x="51" y="7313"/>
                  </a:cubicBezTo>
                  <a:cubicBezTo>
                    <a:pt x="68" y="7381"/>
                    <a:pt x="68" y="7432"/>
                    <a:pt x="77" y="7491"/>
                  </a:cubicBezTo>
                  <a:cubicBezTo>
                    <a:pt x="238" y="7559"/>
                    <a:pt x="179" y="7729"/>
                    <a:pt x="187" y="7873"/>
                  </a:cubicBezTo>
                  <a:cubicBezTo>
                    <a:pt x="204" y="8051"/>
                    <a:pt x="263" y="8110"/>
                    <a:pt x="306" y="8255"/>
                  </a:cubicBezTo>
                  <a:cubicBezTo>
                    <a:pt x="348" y="8390"/>
                    <a:pt x="314" y="8551"/>
                    <a:pt x="357" y="8679"/>
                  </a:cubicBezTo>
                  <a:cubicBezTo>
                    <a:pt x="382" y="8789"/>
                    <a:pt x="492" y="8882"/>
                    <a:pt x="518" y="8993"/>
                  </a:cubicBezTo>
                  <a:cubicBezTo>
                    <a:pt x="543" y="9128"/>
                    <a:pt x="459" y="9306"/>
                    <a:pt x="518" y="9417"/>
                  </a:cubicBezTo>
                  <a:cubicBezTo>
                    <a:pt x="560" y="9527"/>
                    <a:pt x="721" y="9586"/>
                    <a:pt x="806" y="9671"/>
                  </a:cubicBezTo>
                  <a:cubicBezTo>
                    <a:pt x="883" y="9748"/>
                    <a:pt x="993" y="9807"/>
                    <a:pt x="1044" y="9934"/>
                  </a:cubicBezTo>
                  <a:cubicBezTo>
                    <a:pt x="1103" y="10087"/>
                    <a:pt x="1052" y="10180"/>
                    <a:pt x="1222" y="10274"/>
                  </a:cubicBezTo>
                  <a:cubicBezTo>
                    <a:pt x="1188" y="10392"/>
                    <a:pt x="1180" y="10613"/>
                    <a:pt x="1180" y="10740"/>
                  </a:cubicBezTo>
                  <a:cubicBezTo>
                    <a:pt x="1188" y="10833"/>
                    <a:pt x="1146" y="10825"/>
                    <a:pt x="1180" y="10910"/>
                  </a:cubicBezTo>
                  <a:cubicBezTo>
                    <a:pt x="1205" y="10995"/>
                    <a:pt x="1307" y="10978"/>
                    <a:pt x="1324" y="11088"/>
                  </a:cubicBezTo>
                  <a:cubicBezTo>
                    <a:pt x="1460" y="11198"/>
                    <a:pt x="1748" y="11300"/>
                    <a:pt x="1629" y="11512"/>
                  </a:cubicBezTo>
                  <a:cubicBezTo>
                    <a:pt x="1589" y="11485"/>
                    <a:pt x="1553" y="11475"/>
                    <a:pt x="1517" y="11475"/>
                  </a:cubicBezTo>
                  <a:cubicBezTo>
                    <a:pt x="1485" y="11475"/>
                    <a:pt x="1453" y="11483"/>
                    <a:pt x="1417" y="11495"/>
                  </a:cubicBezTo>
                  <a:cubicBezTo>
                    <a:pt x="1519" y="11648"/>
                    <a:pt x="1756" y="11682"/>
                    <a:pt x="1680" y="11894"/>
                  </a:cubicBezTo>
                  <a:cubicBezTo>
                    <a:pt x="1765" y="11919"/>
                    <a:pt x="1901" y="11936"/>
                    <a:pt x="1943" y="12021"/>
                  </a:cubicBezTo>
                  <a:cubicBezTo>
                    <a:pt x="1960" y="12055"/>
                    <a:pt x="1884" y="12165"/>
                    <a:pt x="1918" y="12250"/>
                  </a:cubicBezTo>
                  <a:cubicBezTo>
                    <a:pt x="1985" y="12386"/>
                    <a:pt x="2316" y="12420"/>
                    <a:pt x="2452" y="12445"/>
                  </a:cubicBezTo>
                  <a:cubicBezTo>
                    <a:pt x="2435" y="12547"/>
                    <a:pt x="2511" y="12632"/>
                    <a:pt x="2511" y="12708"/>
                  </a:cubicBezTo>
                  <a:cubicBezTo>
                    <a:pt x="2511" y="12801"/>
                    <a:pt x="2452" y="12852"/>
                    <a:pt x="2461" y="12963"/>
                  </a:cubicBezTo>
                  <a:cubicBezTo>
                    <a:pt x="2622" y="13014"/>
                    <a:pt x="2825" y="13149"/>
                    <a:pt x="2944" y="13302"/>
                  </a:cubicBezTo>
                  <a:cubicBezTo>
                    <a:pt x="3122" y="13735"/>
                    <a:pt x="2995" y="14150"/>
                    <a:pt x="3131" y="14659"/>
                  </a:cubicBezTo>
                  <a:cubicBezTo>
                    <a:pt x="3139" y="14693"/>
                    <a:pt x="3148" y="14761"/>
                    <a:pt x="3148" y="14829"/>
                  </a:cubicBezTo>
                  <a:cubicBezTo>
                    <a:pt x="3131" y="14897"/>
                    <a:pt x="3122" y="14965"/>
                    <a:pt x="3122" y="15049"/>
                  </a:cubicBezTo>
                  <a:cubicBezTo>
                    <a:pt x="3131" y="15287"/>
                    <a:pt x="3097" y="15499"/>
                    <a:pt x="3071" y="15728"/>
                  </a:cubicBezTo>
                  <a:cubicBezTo>
                    <a:pt x="3054" y="15923"/>
                    <a:pt x="3071" y="16229"/>
                    <a:pt x="3122" y="16424"/>
                  </a:cubicBezTo>
                  <a:cubicBezTo>
                    <a:pt x="3165" y="16576"/>
                    <a:pt x="3275" y="16704"/>
                    <a:pt x="3292" y="16865"/>
                  </a:cubicBezTo>
                  <a:cubicBezTo>
                    <a:pt x="3309" y="17060"/>
                    <a:pt x="3317" y="17238"/>
                    <a:pt x="3385" y="17408"/>
                  </a:cubicBezTo>
                  <a:cubicBezTo>
                    <a:pt x="3453" y="17569"/>
                    <a:pt x="3580" y="17705"/>
                    <a:pt x="3648" y="17866"/>
                  </a:cubicBezTo>
                  <a:cubicBezTo>
                    <a:pt x="3708" y="18010"/>
                    <a:pt x="3724" y="18180"/>
                    <a:pt x="3792" y="18332"/>
                  </a:cubicBezTo>
                  <a:cubicBezTo>
                    <a:pt x="3869" y="18511"/>
                    <a:pt x="3886" y="18680"/>
                    <a:pt x="3954" y="18850"/>
                  </a:cubicBezTo>
                  <a:cubicBezTo>
                    <a:pt x="3999" y="18822"/>
                    <a:pt x="4029" y="18812"/>
                    <a:pt x="4051" y="18812"/>
                  </a:cubicBezTo>
                  <a:cubicBezTo>
                    <a:pt x="4104" y="18812"/>
                    <a:pt x="4112" y="18871"/>
                    <a:pt x="4166" y="18901"/>
                  </a:cubicBezTo>
                  <a:cubicBezTo>
                    <a:pt x="4191" y="18918"/>
                    <a:pt x="4259" y="19019"/>
                    <a:pt x="4284" y="19036"/>
                  </a:cubicBezTo>
                  <a:cubicBezTo>
                    <a:pt x="4310" y="19062"/>
                    <a:pt x="4378" y="19045"/>
                    <a:pt x="4420" y="19070"/>
                  </a:cubicBezTo>
                  <a:cubicBezTo>
                    <a:pt x="4463" y="19113"/>
                    <a:pt x="4564" y="19240"/>
                    <a:pt x="4607" y="19291"/>
                  </a:cubicBezTo>
                  <a:cubicBezTo>
                    <a:pt x="4649" y="19333"/>
                    <a:pt x="4692" y="19367"/>
                    <a:pt x="4725" y="19410"/>
                  </a:cubicBezTo>
                  <a:cubicBezTo>
                    <a:pt x="6218" y="20250"/>
                    <a:pt x="7949" y="20733"/>
                    <a:pt x="9781" y="20733"/>
                  </a:cubicBezTo>
                  <a:cubicBezTo>
                    <a:pt x="10519" y="20733"/>
                    <a:pt x="11232" y="20657"/>
                    <a:pt x="11919" y="20512"/>
                  </a:cubicBezTo>
                  <a:cubicBezTo>
                    <a:pt x="11843" y="20504"/>
                    <a:pt x="11783" y="20487"/>
                    <a:pt x="11749" y="20470"/>
                  </a:cubicBezTo>
                  <a:cubicBezTo>
                    <a:pt x="11809" y="20300"/>
                    <a:pt x="11732" y="20131"/>
                    <a:pt x="11478" y="19953"/>
                  </a:cubicBezTo>
                  <a:cubicBezTo>
                    <a:pt x="11215" y="19774"/>
                    <a:pt x="11113" y="19749"/>
                    <a:pt x="10986" y="19478"/>
                  </a:cubicBezTo>
                  <a:cubicBezTo>
                    <a:pt x="10935" y="19376"/>
                    <a:pt x="10901" y="19274"/>
                    <a:pt x="10859" y="19172"/>
                  </a:cubicBezTo>
                  <a:cubicBezTo>
                    <a:pt x="10808" y="19036"/>
                    <a:pt x="10816" y="19045"/>
                    <a:pt x="10748" y="18952"/>
                  </a:cubicBezTo>
                  <a:cubicBezTo>
                    <a:pt x="10613" y="18790"/>
                    <a:pt x="10545" y="18697"/>
                    <a:pt x="10460" y="18502"/>
                  </a:cubicBezTo>
                  <a:cubicBezTo>
                    <a:pt x="10392" y="18324"/>
                    <a:pt x="10256" y="18222"/>
                    <a:pt x="10197" y="18052"/>
                  </a:cubicBezTo>
                  <a:cubicBezTo>
                    <a:pt x="10112" y="17815"/>
                    <a:pt x="10307" y="17569"/>
                    <a:pt x="10290" y="17340"/>
                  </a:cubicBezTo>
                  <a:cubicBezTo>
                    <a:pt x="10282" y="17187"/>
                    <a:pt x="10189" y="17153"/>
                    <a:pt x="10146" y="17034"/>
                  </a:cubicBezTo>
                  <a:cubicBezTo>
                    <a:pt x="10121" y="16933"/>
                    <a:pt x="10155" y="16788"/>
                    <a:pt x="10146" y="16687"/>
                  </a:cubicBezTo>
                  <a:cubicBezTo>
                    <a:pt x="10138" y="16483"/>
                    <a:pt x="10163" y="16296"/>
                    <a:pt x="10172" y="16093"/>
                  </a:cubicBezTo>
                  <a:cubicBezTo>
                    <a:pt x="10180" y="15991"/>
                    <a:pt x="10129" y="15915"/>
                    <a:pt x="10146" y="15813"/>
                  </a:cubicBezTo>
                  <a:cubicBezTo>
                    <a:pt x="10172" y="15686"/>
                    <a:pt x="10273" y="15635"/>
                    <a:pt x="10239" y="15482"/>
                  </a:cubicBezTo>
                  <a:cubicBezTo>
                    <a:pt x="10180" y="15465"/>
                    <a:pt x="10138" y="15440"/>
                    <a:pt x="10104" y="15406"/>
                  </a:cubicBezTo>
                  <a:cubicBezTo>
                    <a:pt x="10155" y="15321"/>
                    <a:pt x="10155" y="15245"/>
                    <a:pt x="10053" y="15143"/>
                  </a:cubicBezTo>
                  <a:cubicBezTo>
                    <a:pt x="10019" y="15109"/>
                    <a:pt x="9976" y="15083"/>
                    <a:pt x="9943" y="15058"/>
                  </a:cubicBezTo>
                  <a:cubicBezTo>
                    <a:pt x="9943" y="15049"/>
                    <a:pt x="9943" y="15049"/>
                    <a:pt x="9943" y="15049"/>
                  </a:cubicBezTo>
                  <a:cubicBezTo>
                    <a:pt x="9832" y="14871"/>
                    <a:pt x="9705" y="14702"/>
                    <a:pt x="9552" y="14583"/>
                  </a:cubicBezTo>
                  <a:cubicBezTo>
                    <a:pt x="9408" y="14473"/>
                    <a:pt x="9493" y="14490"/>
                    <a:pt x="9298" y="14481"/>
                  </a:cubicBezTo>
                  <a:cubicBezTo>
                    <a:pt x="9275" y="14479"/>
                    <a:pt x="9251" y="14479"/>
                    <a:pt x="9228" y="14479"/>
                  </a:cubicBezTo>
                  <a:cubicBezTo>
                    <a:pt x="9164" y="14479"/>
                    <a:pt x="9101" y="14484"/>
                    <a:pt x="9037" y="14484"/>
                  </a:cubicBezTo>
                  <a:cubicBezTo>
                    <a:pt x="9014" y="14484"/>
                    <a:pt x="8990" y="14483"/>
                    <a:pt x="8967" y="14481"/>
                  </a:cubicBezTo>
                  <a:cubicBezTo>
                    <a:pt x="8932" y="14481"/>
                    <a:pt x="8899" y="14481"/>
                    <a:pt x="8867" y="14481"/>
                  </a:cubicBezTo>
                  <a:cubicBezTo>
                    <a:pt x="8710" y="14481"/>
                    <a:pt x="8594" y="14475"/>
                    <a:pt x="8424" y="14405"/>
                  </a:cubicBezTo>
                  <a:cubicBezTo>
                    <a:pt x="8293" y="14349"/>
                    <a:pt x="8216" y="14319"/>
                    <a:pt x="8145" y="14319"/>
                  </a:cubicBezTo>
                  <a:cubicBezTo>
                    <a:pt x="8066" y="14319"/>
                    <a:pt x="7995" y="14358"/>
                    <a:pt x="7864" y="14439"/>
                  </a:cubicBezTo>
                  <a:cubicBezTo>
                    <a:pt x="7757" y="14507"/>
                    <a:pt x="7687" y="14518"/>
                    <a:pt x="7612" y="14518"/>
                  </a:cubicBezTo>
                  <a:cubicBezTo>
                    <a:pt x="7575" y="14518"/>
                    <a:pt x="7536" y="14515"/>
                    <a:pt x="7491" y="14515"/>
                  </a:cubicBezTo>
                  <a:cubicBezTo>
                    <a:pt x="7423" y="14515"/>
                    <a:pt x="7304" y="14515"/>
                    <a:pt x="7211" y="14507"/>
                  </a:cubicBezTo>
                  <a:cubicBezTo>
                    <a:pt x="7143" y="14504"/>
                    <a:pt x="7085" y="14502"/>
                    <a:pt x="7029" y="14502"/>
                  </a:cubicBezTo>
                  <a:cubicBezTo>
                    <a:pt x="6917" y="14502"/>
                    <a:pt x="6815" y="14509"/>
                    <a:pt x="6668" y="14532"/>
                  </a:cubicBezTo>
                  <a:cubicBezTo>
                    <a:pt x="6566" y="14540"/>
                    <a:pt x="6498" y="14591"/>
                    <a:pt x="6388" y="14591"/>
                  </a:cubicBezTo>
                  <a:cubicBezTo>
                    <a:pt x="6383" y="14592"/>
                    <a:pt x="6377" y="14592"/>
                    <a:pt x="6371" y="14592"/>
                  </a:cubicBezTo>
                  <a:cubicBezTo>
                    <a:pt x="6318" y="14592"/>
                    <a:pt x="6246" y="14567"/>
                    <a:pt x="6180" y="14567"/>
                  </a:cubicBezTo>
                  <a:cubicBezTo>
                    <a:pt x="6161" y="14567"/>
                    <a:pt x="6142" y="14569"/>
                    <a:pt x="6125" y="14574"/>
                  </a:cubicBezTo>
                  <a:cubicBezTo>
                    <a:pt x="6066" y="14591"/>
                    <a:pt x="6074" y="14668"/>
                    <a:pt x="6040" y="14676"/>
                  </a:cubicBezTo>
                  <a:cubicBezTo>
                    <a:pt x="6032" y="14679"/>
                    <a:pt x="6017" y="14680"/>
                    <a:pt x="6000" y="14680"/>
                  </a:cubicBezTo>
                  <a:cubicBezTo>
                    <a:pt x="5968" y="14680"/>
                    <a:pt x="5930" y="14676"/>
                    <a:pt x="5930" y="14676"/>
                  </a:cubicBezTo>
                  <a:cubicBezTo>
                    <a:pt x="5854" y="14710"/>
                    <a:pt x="5735" y="14727"/>
                    <a:pt x="5650" y="14744"/>
                  </a:cubicBezTo>
                  <a:cubicBezTo>
                    <a:pt x="5413" y="14786"/>
                    <a:pt x="5175" y="14863"/>
                    <a:pt x="4946" y="14905"/>
                  </a:cubicBezTo>
                  <a:cubicBezTo>
                    <a:pt x="4919" y="14908"/>
                    <a:pt x="4893" y="14910"/>
                    <a:pt x="4867" y="14910"/>
                  </a:cubicBezTo>
                  <a:cubicBezTo>
                    <a:pt x="4755" y="14910"/>
                    <a:pt x="4652" y="14883"/>
                    <a:pt x="4556" y="14863"/>
                  </a:cubicBezTo>
                  <a:cubicBezTo>
                    <a:pt x="4259" y="14651"/>
                    <a:pt x="3860" y="14244"/>
                    <a:pt x="3648" y="14235"/>
                  </a:cubicBezTo>
                  <a:cubicBezTo>
                    <a:pt x="2732" y="14193"/>
                    <a:pt x="3784" y="12581"/>
                    <a:pt x="4166" y="12182"/>
                  </a:cubicBezTo>
                  <a:cubicBezTo>
                    <a:pt x="4471" y="11868"/>
                    <a:pt x="4513" y="11571"/>
                    <a:pt x="4776" y="11274"/>
                  </a:cubicBezTo>
                  <a:cubicBezTo>
                    <a:pt x="4870" y="11164"/>
                    <a:pt x="5201" y="10978"/>
                    <a:pt x="5336" y="10944"/>
                  </a:cubicBezTo>
                  <a:cubicBezTo>
                    <a:pt x="5367" y="10935"/>
                    <a:pt x="5400" y="10931"/>
                    <a:pt x="5434" y="10931"/>
                  </a:cubicBezTo>
                  <a:cubicBezTo>
                    <a:pt x="5604" y="10931"/>
                    <a:pt x="5805" y="11021"/>
                    <a:pt x="5941" y="11021"/>
                  </a:cubicBezTo>
                  <a:cubicBezTo>
                    <a:pt x="5965" y="11021"/>
                    <a:pt x="5987" y="11018"/>
                    <a:pt x="6006" y="11012"/>
                  </a:cubicBezTo>
                  <a:cubicBezTo>
                    <a:pt x="6252" y="10927"/>
                    <a:pt x="6303" y="10570"/>
                    <a:pt x="6397" y="10375"/>
                  </a:cubicBezTo>
                  <a:cubicBezTo>
                    <a:pt x="6566" y="10002"/>
                    <a:pt x="6804" y="9705"/>
                    <a:pt x="6999" y="9349"/>
                  </a:cubicBezTo>
                  <a:cubicBezTo>
                    <a:pt x="7219" y="8950"/>
                    <a:pt x="7270" y="8526"/>
                    <a:pt x="7474" y="8153"/>
                  </a:cubicBezTo>
                  <a:cubicBezTo>
                    <a:pt x="7525" y="8149"/>
                    <a:pt x="7578" y="8143"/>
                    <a:pt x="7628" y="8143"/>
                  </a:cubicBezTo>
                  <a:cubicBezTo>
                    <a:pt x="7687" y="8143"/>
                    <a:pt x="7742" y="8151"/>
                    <a:pt x="7788" y="8178"/>
                  </a:cubicBezTo>
                  <a:cubicBezTo>
                    <a:pt x="8017" y="8331"/>
                    <a:pt x="7627" y="8755"/>
                    <a:pt x="7847" y="8780"/>
                  </a:cubicBezTo>
                  <a:cubicBezTo>
                    <a:pt x="7864" y="8806"/>
                    <a:pt x="7856" y="8831"/>
                    <a:pt x="7881" y="8848"/>
                  </a:cubicBezTo>
                  <a:cubicBezTo>
                    <a:pt x="8017" y="8789"/>
                    <a:pt x="8144" y="8577"/>
                    <a:pt x="8246" y="8467"/>
                  </a:cubicBezTo>
                  <a:cubicBezTo>
                    <a:pt x="8424" y="8272"/>
                    <a:pt x="8390" y="8212"/>
                    <a:pt x="8441" y="7975"/>
                  </a:cubicBezTo>
                  <a:cubicBezTo>
                    <a:pt x="8509" y="7712"/>
                    <a:pt x="8908" y="6889"/>
                    <a:pt x="8636" y="6575"/>
                  </a:cubicBezTo>
                  <a:cubicBezTo>
                    <a:pt x="8729" y="6473"/>
                    <a:pt x="8755" y="6516"/>
                    <a:pt x="8874" y="6465"/>
                  </a:cubicBezTo>
                  <a:cubicBezTo>
                    <a:pt x="8942" y="6431"/>
                    <a:pt x="9128" y="6388"/>
                    <a:pt x="9238" y="6346"/>
                  </a:cubicBezTo>
                  <a:cubicBezTo>
                    <a:pt x="9264" y="6431"/>
                    <a:pt x="9272" y="6524"/>
                    <a:pt x="9281" y="6651"/>
                  </a:cubicBezTo>
                  <a:cubicBezTo>
                    <a:pt x="9292" y="6648"/>
                    <a:pt x="9303" y="6646"/>
                    <a:pt x="9316" y="6646"/>
                  </a:cubicBezTo>
                  <a:cubicBezTo>
                    <a:pt x="9350" y="6646"/>
                    <a:pt x="9390" y="6656"/>
                    <a:pt x="9424" y="6656"/>
                  </a:cubicBezTo>
                  <a:cubicBezTo>
                    <a:pt x="9436" y="6656"/>
                    <a:pt x="9448" y="6655"/>
                    <a:pt x="9459" y="6651"/>
                  </a:cubicBezTo>
                  <a:cubicBezTo>
                    <a:pt x="9459" y="6694"/>
                    <a:pt x="9484" y="6719"/>
                    <a:pt x="9493" y="6762"/>
                  </a:cubicBezTo>
                  <a:cubicBezTo>
                    <a:pt x="9516" y="6766"/>
                    <a:pt x="9535" y="6768"/>
                    <a:pt x="9550" y="6768"/>
                  </a:cubicBezTo>
                  <a:cubicBezTo>
                    <a:pt x="9674" y="6768"/>
                    <a:pt x="9591" y="6630"/>
                    <a:pt x="9629" y="6533"/>
                  </a:cubicBezTo>
                  <a:cubicBezTo>
                    <a:pt x="9680" y="6388"/>
                    <a:pt x="9790" y="6337"/>
                    <a:pt x="9892" y="6227"/>
                  </a:cubicBezTo>
                  <a:cubicBezTo>
                    <a:pt x="10078" y="6007"/>
                    <a:pt x="10138" y="5845"/>
                    <a:pt x="10121" y="5565"/>
                  </a:cubicBezTo>
                  <a:cubicBezTo>
                    <a:pt x="10112" y="5430"/>
                    <a:pt x="10172" y="5260"/>
                    <a:pt x="10146" y="5133"/>
                  </a:cubicBezTo>
                  <a:cubicBezTo>
                    <a:pt x="10138" y="5056"/>
                    <a:pt x="10112" y="5006"/>
                    <a:pt x="10095" y="4938"/>
                  </a:cubicBezTo>
                  <a:cubicBezTo>
                    <a:pt x="10087" y="4878"/>
                    <a:pt x="10087" y="4819"/>
                    <a:pt x="10078" y="4768"/>
                  </a:cubicBezTo>
                  <a:cubicBezTo>
                    <a:pt x="10087" y="4675"/>
                    <a:pt x="10129" y="4573"/>
                    <a:pt x="10095" y="4471"/>
                  </a:cubicBezTo>
                  <a:cubicBezTo>
                    <a:pt x="10095" y="4463"/>
                    <a:pt x="10087" y="4446"/>
                    <a:pt x="10078" y="4437"/>
                  </a:cubicBezTo>
                  <a:cubicBezTo>
                    <a:pt x="10078" y="4429"/>
                    <a:pt x="10070" y="4412"/>
                    <a:pt x="10070" y="4403"/>
                  </a:cubicBezTo>
                  <a:cubicBezTo>
                    <a:pt x="10053" y="4361"/>
                    <a:pt x="10019" y="4327"/>
                    <a:pt x="9985" y="4285"/>
                  </a:cubicBezTo>
                  <a:cubicBezTo>
                    <a:pt x="9951" y="4132"/>
                    <a:pt x="9909" y="3979"/>
                    <a:pt x="9875" y="3826"/>
                  </a:cubicBezTo>
                  <a:cubicBezTo>
                    <a:pt x="9883" y="3792"/>
                    <a:pt x="9883" y="3759"/>
                    <a:pt x="9883" y="3716"/>
                  </a:cubicBezTo>
                  <a:cubicBezTo>
                    <a:pt x="10061" y="3792"/>
                    <a:pt x="10256" y="3826"/>
                    <a:pt x="10443" y="3869"/>
                  </a:cubicBezTo>
                  <a:cubicBezTo>
                    <a:pt x="10358" y="4030"/>
                    <a:pt x="10867" y="4157"/>
                    <a:pt x="10994" y="4157"/>
                  </a:cubicBezTo>
                  <a:cubicBezTo>
                    <a:pt x="10994" y="4174"/>
                    <a:pt x="10994" y="4200"/>
                    <a:pt x="10994" y="4217"/>
                  </a:cubicBezTo>
                  <a:cubicBezTo>
                    <a:pt x="11016" y="4222"/>
                    <a:pt x="11037" y="4225"/>
                    <a:pt x="11058" y="4225"/>
                  </a:cubicBezTo>
                  <a:cubicBezTo>
                    <a:pt x="11095" y="4225"/>
                    <a:pt x="11131" y="4216"/>
                    <a:pt x="11161" y="4197"/>
                  </a:cubicBezTo>
                  <a:lnTo>
                    <a:pt x="11161" y="4197"/>
                  </a:lnTo>
                  <a:cubicBezTo>
                    <a:pt x="11060" y="4279"/>
                    <a:pt x="11048" y="4438"/>
                    <a:pt x="11223" y="4454"/>
                  </a:cubicBezTo>
                  <a:cubicBezTo>
                    <a:pt x="11173" y="4658"/>
                    <a:pt x="11156" y="4641"/>
                    <a:pt x="11317" y="4734"/>
                  </a:cubicBezTo>
                  <a:cubicBezTo>
                    <a:pt x="11393" y="4785"/>
                    <a:pt x="11512" y="4878"/>
                    <a:pt x="11597" y="4895"/>
                  </a:cubicBezTo>
                  <a:cubicBezTo>
                    <a:pt x="11597" y="4955"/>
                    <a:pt x="11588" y="5006"/>
                    <a:pt x="11597" y="5065"/>
                  </a:cubicBezTo>
                  <a:cubicBezTo>
                    <a:pt x="11724" y="5107"/>
                    <a:pt x="11885" y="5209"/>
                    <a:pt x="11978" y="5319"/>
                  </a:cubicBezTo>
                  <a:cubicBezTo>
                    <a:pt x="12063" y="5413"/>
                    <a:pt x="12072" y="5548"/>
                    <a:pt x="12157" y="5650"/>
                  </a:cubicBezTo>
                  <a:cubicBezTo>
                    <a:pt x="12250" y="5761"/>
                    <a:pt x="12377" y="5845"/>
                    <a:pt x="12462" y="5939"/>
                  </a:cubicBezTo>
                  <a:cubicBezTo>
                    <a:pt x="12487" y="5973"/>
                    <a:pt x="12513" y="6066"/>
                    <a:pt x="12547" y="6108"/>
                  </a:cubicBezTo>
                  <a:cubicBezTo>
                    <a:pt x="12598" y="6159"/>
                    <a:pt x="12640" y="6117"/>
                    <a:pt x="12691" y="6219"/>
                  </a:cubicBezTo>
                  <a:cubicBezTo>
                    <a:pt x="12698" y="6219"/>
                    <a:pt x="12705" y="6220"/>
                    <a:pt x="12712" y="6220"/>
                  </a:cubicBezTo>
                  <a:cubicBezTo>
                    <a:pt x="13137" y="6220"/>
                    <a:pt x="13302" y="4941"/>
                    <a:pt x="13319" y="4632"/>
                  </a:cubicBezTo>
                  <a:cubicBezTo>
                    <a:pt x="13327" y="4369"/>
                    <a:pt x="13471" y="4234"/>
                    <a:pt x="13505" y="3988"/>
                  </a:cubicBezTo>
                  <a:cubicBezTo>
                    <a:pt x="13531" y="3784"/>
                    <a:pt x="13539" y="3445"/>
                    <a:pt x="13522" y="3241"/>
                  </a:cubicBezTo>
                  <a:cubicBezTo>
                    <a:pt x="13488" y="2893"/>
                    <a:pt x="13166" y="2690"/>
                    <a:pt x="13192" y="2325"/>
                  </a:cubicBezTo>
                  <a:cubicBezTo>
                    <a:pt x="13208" y="2087"/>
                    <a:pt x="13378" y="1875"/>
                    <a:pt x="13285" y="1621"/>
                  </a:cubicBezTo>
                  <a:cubicBezTo>
                    <a:pt x="13192" y="1383"/>
                    <a:pt x="13039" y="1315"/>
                    <a:pt x="13056" y="1010"/>
                  </a:cubicBezTo>
                  <a:cubicBezTo>
                    <a:pt x="13073" y="773"/>
                    <a:pt x="13098" y="679"/>
                    <a:pt x="13005" y="510"/>
                  </a:cubicBezTo>
                  <a:cubicBezTo>
                    <a:pt x="11995" y="179"/>
                    <a:pt x="10910" y="1"/>
                    <a:pt x="9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6"/>
            <p:cNvSpPr/>
            <p:nvPr/>
          </p:nvSpPr>
          <p:spPr>
            <a:xfrm>
              <a:off x="-189004" y="3189453"/>
              <a:ext cx="121225" cy="262303"/>
            </a:xfrm>
            <a:custGeom>
              <a:avLst/>
              <a:gdLst/>
              <a:ahLst/>
              <a:cxnLst/>
              <a:rect l="l" t="t" r="r" b="b"/>
              <a:pathLst>
                <a:path w="3572" h="7729" extrusionOk="0">
                  <a:moveTo>
                    <a:pt x="1816" y="0"/>
                  </a:moveTo>
                  <a:lnTo>
                    <a:pt x="1799" y="76"/>
                  </a:lnTo>
                  <a:cubicBezTo>
                    <a:pt x="1850" y="305"/>
                    <a:pt x="1901" y="526"/>
                    <a:pt x="1833" y="780"/>
                  </a:cubicBezTo>
                  <a:cubicBezTo>
                    <a:pt x="1816" y="814"/>
                    <a:pt x="1790" y="865"/>
                    <a:pt x="1765" y="916"/>
                  </a:cubicBezTo>
                  <a:cubicBezTo>
                    <a:pt x="1714" y="1001"/>
                    <a:pt x="1655" y="1094"/>
                    <a:pt x="1671" y="1188"/>
                  </a:cubicBezTo>
                  <a:cubicBezTo>
                    <a:pt x="1688" y="1298"/>
                    <a:pt x="1765" y="1349"/>
                    <a:pt x="1841" y="1391"/>
                  </a:cubicBezTo>
                  <a:cubicBezTo>
                    <a:pt x="1884" y="1417"/>
                    <a:pt x="1926" y="1442"/>
                    <a:pt x="1951" y="1485"/>
                  </a:cubicBezTo>
                  <a:cubicBezTo>
                    <a:pt x="2121" y="1714"/>
                    <a:pt x="2062" y="1807"/>
                    <a:pt x="1968" y="1985"/>
                  </a:cubicBezTo>
                  <a:cubicBezTo>
                    <a:pt x="1917" y="2078"/>
                    <a:pt x="1858" y="2180"/>
                    <a:pt x="1816" y="2316"/>
                  </a:cubicBezTo>
                  <a:lnTo>
                    <a:pt x="1799" y="2409"/>
                  </a:lnTo>
                  <a:cubicBezTo>
                    <a:pt x="1705" y="2732"/>
                    <a:pt x="1671" y="2867"/>
                    <a:pt x="1264" y="2910"/>
                  </a:cubicBezTo>
                  <a:lnTo>
                    <a:pt x="1205" y="2918"/>
                  </a:lnTo>
                  <a:lnTo>
                    <a:pt x="1213" y="2978"/>
                  </a:lnTo>
                  <a:cubicBezTo>
                    <a:pt x="1222" y="3028"/>
                    <a:pt x="1230" y="3088"/>
                    <a:pt x="1247" y="3139"/>
                  </a:cubicBezTo>
                  <a:cubicBezTo>
                    <a:pt x="1256" y="3190"/>
                    <a:pt x="1264" y="3241"/>
                    <a:pt x="1273" y="3300"/>
                  </a:cubicBezTo>
                  <a:cubicBezTo>
                    <a:pt x="1219" y="3285"/>
                    <a:pt x="1175" y="3278"/>
                    <a:pt x="1135" y="3278"/>
                  </a:cubicBezTo>
                  <a:cubicBezTo>
                    <a:pt x="1043" y="3278"/>
                    <a:pt x="977" y="3314"/>
                    <a:pt x="883" y="3368"/>
                  </a:cubicBezTo>
                  <a:cubicBezTo>
                    <a:pt x="857" y="3385"/>
                    <a:pt x="823" y="3402"/>
                    <a:pt x="781" y="3419"/>
                  </a:cubicBezTo>
                  <a:cubicBezTo>
                    <a:pt x="747" y="3444"/>
                    <a:pt x="704" y="3461"/>
                    <a:pt x="662" y="3487"/>
                  </a:cubicBezTo>
                  <a:cubicBezTo>
                    <a:pt x="501" y="3563"/>
                    <a:pt x="323" y="3648"/>
                    <a:pt x="246" y="3733"/>
                  </a:cubicBezTo>
                  <a:cubicBezTo>
                    <a:pt x="0" y="4012"/>
                    <a:pt x="204" y="4869"/>
                    <a:pt x="357" y="5149"/>
                  </a:cubicBezTo>
                  <a:cubicBezTo>
                    <a:pt x="408" y="5243"/>
                    <a:pt x="458" y="5319"/>
                    <a:pt x="501" y="5395"/>
                  </a:cubicBezTo>
                  <a:cubicBezTo>
                    <a:pt x="603" y="5556"/>
                    <a:pt x="679" y="5684"/>
                    <a:pt x="747" y="5913"/>
                  </a:cubicBezTo>
                  <a:cubicBezTo>
                    <a:pt x="781" y="6040"/>
                    <a:pt x="789" y="6167"/>
                    <a:pt x="789" y="6294"/>
                  </a:cubicBezTo>
                  <a:cubicBezTo>
                    <a:pt x="789" y="6413"/>
                    <a:pt x="798" y="6532"/>
                    <a:pt x="823" y="6642"/>
                  </a:cubicBezTo>
                  <a:cubicBezTo>
                    <a:pt x="857" y="6795"/>
                    <a:pt x="925" y="6880"/>
                    <a:pt x="1018" y="6914"/>
                  </a:cubicBezTo>
                  <a:cubicBezTo>
                    <a:pt x="1045" y="6923"/>
                    <a:pt x="1074" y="6928"/>
                    <a:pt x="1104" y="6928"/>
                  </a:cubicBezTo>
                  <a:cubicBezTo>
                    <a:pt x="1180" y="6928"/>
                    <a:pt x="1267" y="6898"/>
                    <a:pt x="1358" y="6837"/>
                  </a:cubicBezTo>
                  <a:cubicBezTo>
                    <a:pt x="1409" y="6905"/>
                    <a:pt x="1442" y="7024"/>
                    <a:pt x="1468" y="7151"/>
                  </a:cubicBezTo>
                  <a:cubicBezTo>
                    <a:pt x="1527" y="7389"/>
                    <a:pt x="1604" y="7694"/>
                    <a:pt x="1917" y="7720"/>
                  </a:cubicBezTo>
                  <a:cubicBezTo>
                    <a:pt x="1926" y="7728"/>
                    <a:pt x="1943" y="7728"/>
                    <a:pt x="1960" y="7728"/>
                  </a:cubicBezTo>
                  <a:cubicBezTo>
                    <a:pt x="2113" y="7728"/>
                    <a:pt x="2223" y="7643"/>
                    <a:pt x="2291" y="7474"/>
                  </a:cubicBezTo>
                  <a:cubicBezTo>
                    <a:pt x="2435" y="7295"/>
                    <a:pt x="2545" y="7049"/>
                    <a:pt x="2571" y="6956"/>
                  </a:cubicBezTo>
                  <a:lnTo>
                    <a:pt x="2596" y="6880"/>
                  </a:lnTo>
                  <a:cubicBezTo>
                    <a:pt x="2630" y="6769"/>
                    <a:pt x="2656" y="6668"/>
                    <a:pt x="2698" y="6557"/>
                  </a:cubicBezTo>
                  <a:cubicBezTo>
                    <a:pt x="2766" y="6405"/>
                    <a:pt x="2834" y="6277"/>
                    <a:pt x="2910" y="6133"/>
                  </a:cubicBezTo>
                  <a:cubicBezTo>
                    <a:pt x="2986" y="5998"/>
                    <a:pt x="2986" y="5930"/>
                    <a:pt x="2978" y="5845"/>
                  </a:cubicBezTo>
                  <a:cubicBezTo>
                    <a:pt x="2978" y="5802"/>
                    <a:pt x="2969" y="5760"/>
                    <a:pt x="2978" y="5692"/>
                  </a:cubicBezTo>
                  <a:cubicBezTo>
                    <a:pt x="2995" y="5573"/>
                    <a:pt x="3054" y="5378"/>
                    <a:pt x="3105" y="5259"/>
                  </a:cubicBezTo>
                  <a:cubicBezTo>
                    <a:pt x="3139" y="5183"/>
                    <a:pt x="3215" y="5115"/>
                    <a:pt x="3292" y="5039"/>
                  </a:cubicBezTo>
                  <a:cubicBezTo>
                    <a:pt x="3360" y="4980"/>
                    <a:pt x="3427" y="4912"/>
                    <a:pt x="3478" y="4835"/>
                  </a:cubicBezTo>
                  <a:cubicBezTo>
                    <a:pt x="3504" y="4810"/>
                    <a:pt x="3546" y="4784"/>
                    <a:pt x="3572" y="4751"/>
                  </a:cubicBezTo>
                  <a:lnTo>
                    <a:pt x="3555" y="4589"/>
                  </a:lnTo>
                  <a:lnTo>
                    <a:pt x="3555" y="4598"/>
                  </a:lnTo>
                  <a:cubicBezTo>
                    <a:pt x="3521" y="4632"/>
                    <a:pt x="3419" y="4725"/>
                    <a:pt x="3385" y="4776"/>
                  </a:cubicBezTo>
                  <a:cubicBezTo>
                    <a:pt x="3343" y="4844"/>
                    <a:pt x="3283" y="4903"/>
                    <a:pt x="3215" y="4963"/>
                  </a:cubicBezTo>
                  <a:cubicBezTo>
                    <a:pt x="3139" y="5039"/>
                    <a:pt x="3054" y="5124"/>
                    <a:pt x="3003" y="5217"/>
                  </a:cubicBezTo>
                  <a:cubicBezTo>
                    <a:pt x="2944" y="5336"/>
                    <a:pt x="2885" y="5548"/>
                    <a:pt x="2868" y="5675"/>
                  </a:cubicBezTo>
                  <a:cubicBezTo>
                    <a:pt x="2859" y="5760"/>
                    <a:pt x="2868" y="5811"/>
                    <a:pt x="2868" y="5853"/>
                  </a:cubicBezTo>
                  <a:cubicBezTo>
                    <a:pt x="2876" y="5930"/>
                    <a:pt x="2876" y="5972"/>
                    <a:pt x="2817" y="6082"/>
                  </a:cubicBezTo>
                  <a:cubicBezTo>
                    <a:pt x="2740" y="6218"/>
                    <a:pt x="2664" y="6354"/>
                    <a:pt x="2596" y="6515"/>
                  </a:cubicBezTo>
                  <a:cubicBezTo>
                    <a:pt x="2554" y="6634"/>
                    <a:pt x="2520" y="6736"/>
                    <a:pt x="2486" y="6846"/>
                  </a:cubicBezTo>
                  <a:lnTo>
                    <a:pt x="2469" y="6922"/>
                  </a:lnTo>
                  <a:cubicBezTo>
                    <a:pt x="2443" y="7015"/>
                    <a:pt x="2333" y="7253"/>
                    <a:pt x="2206" y="7406"/>
                  </a:cubicBezTo>
                  <a:lnTo>
                    <a:pt x="2197" y="7423"/>
                  </a:lnTo>
                  <a:cubicBezTo>
                    <a:pt x="2145" y="7551"/>
                    <a:pt x="2072" y="7612"/>
                    <a:pt x="1967" y="7612"/>
                  </a:cubicBezTo>
                  <a:cubicBezTo>
                    <a:pt x="1954" y="7612"/>
                    <a:pt x="1940" y="7611"/>
                    <a:pt x="1926" y="7609"/>
                  </a:cubicBezTo>
                  <a:cubicBezTo>
                    <a:pt x="1688" y="7584"/>
                    <a:pt x="1629" y="7346"/>
                    <a:pt x="1578" y="7117"/>
                  </a:cubicBezTo>
                  <a:cubicBezTo>
                    <a:pt x="1544" y="6990"/>
                    <a:pt x="1519" y="6871"/>
                    <a:pt x="1451" y="6786"/>
                  </a:cubicBezTo>
                  <a:lnTo>
                    <a:pt x="1510" y="6727"/>
                  </a:lnTo>
                  <a:lnTo>
                    <a:pt x="1434" y="6651"/>
                  </a:lnTo>
                  <a:cubicBezTo>
                    <a:pt x="1297" y="6759"/>
                    <a:pt x="1179" y="6818"/>
                    <a:pt x="1094" y="6818"/>
                  </a:cubicBezTo>
                  <a:cubicBezTo>
                    <a:pt x="1079" y="6818"/>
                    <a:pt x="1065" y="6816"/>
                    <a:pt x="1052" y="6812"/>
                  </a:cubicBezTo>
                  <a:cubicBezTo>
                    <a:pt x="993" y="6795"/>
                    <a:pt x="950" y="6727"/>
                    <a:pt x="925" y="6617"/>
                  </a:cubicBezTo>
                  <a:cubicBezTo>
                    <a:pt x="908" y="6515"/>
                    <a:pt x="900" y="6405"/>
                    <a:pt x="900" y="6294"/>
                  </a:cubicBezTo>
                  <a:cubicBezTo>
                    <a:pt x="900" y="6159"/>
                    <a:pt x="891" y="6014"/>
                    <a:pt x="857" y="5879"/>
                  </a:cubicBezTo>
                  <a:cubicBezTo>
                    <a:pt x="781" y="5641"/>
                    <a:pt x="696" y="5497"/>
                    <a:pt x="594" y="5336"/>
                  </a:cubicBezTo>
                  <a:cubicBezTo>
                    <a:pt x="552" y="5259"/>
                    <a:pt x="501" y="5192"/>
                    <a:pt x="450" y="5098"/>
                  </a:cubicBezTo>
                  <a:cubicBezTo>
                    <a:pt x="306" y="4835"/>
                    <a:pt x="128" y="4038"/>
                    <a:pt x="331" y="3809"/>
                  </a:cubicBezTo>
                  <a:cubicBezTo>
                    <a:pt x="391" y="3741"/>
                    <a:pt x="569" y="3648"/>
                    <a:pt x="713" y="3580"/>
                  </a:cubicBezTo>
                  <a:cubicBezTo>
                    <a:pt x="755" y="3563"/>
                    <a:pt x="798" y="3537"/>
                    <a:pt x="832" y="3520"/>
                  </a:cubicBezTo>
                  <a:cubicBezTo>
                    <a:pt x="874" y="3495"/>
                    <a:pt x="908" y="3478"/>
                    <a:pt x="942" y="3461"/>
                  </a:cubicBezTo>
                  <a:cubicBezTo>
                    <a:pt x="1028" y="3415"/>
                    <a:pt x="1078" y="3388"/>
                    <a:pt x="1145" y="3388"/>
                  </a:cubicBezTo>
                  <a:cubicBezTo>
                    <a:pt x="1189" y="3388"/>
                    <a:pt x="1241" y="3400"/>
                    <a:pt x="1315" y="3427"/>
                  </a:cubicBezTo>
                  <a:lnTo>
                    <a:pt x="1392" y="3461"/>
                  </a:lnTo>
                  <a:lnTo>
                    <a:pt x="1392" y="3376"/>
                  </a:lnTo>
                  <a:cubicBezTo>
                    <a:pt x="1392" y="3274"/>
                    <a:pt x="1375" y="3190"/>
                    <a:pt x="1349" y="3113"/>
                  </a:cubicBezTo>
                  <a:cubicBezTo>
                    <a:pt x="1349" y="3079"/>
                    <a:pt x="1341" y="3045"/>
                    <a:pt x="1332" y="3011"/>
                  </a:cubicBezTo>
                  <a:cubicBezTo>
                    <a:pt x="1756" y="2952"/>
                    <a:pt x="1816" y="2749"/>
                    <a:pt x="1901" y="2435"/>
                  </a:cubicBezTo>
                  <a:lnTo>
                    <a:pt x="1926" y="2341"/>
                  </a:lnTo>
                  <a:cubicBezTo>
                    <a:pt x="1960" y="2223"/>
                    <a:pt x="2011" y="2121"/>
                    <a:pt x="2062" y="2036"/>
                  </a:cubicBezTo>
                  <a:cubicBezTo>
                    <a:pt x="2164" y="1858"/>
                    <a:pt x="2248" y="1697"/>
                    <a:pt x="2045" y="1417"/>
                  </a:cubicBezTo>
                  <a:cubicBezTo>
                    <a:pt x="2002" y="1357"/>
                    <a:pt x="1943" y="1323"/>
                    <a:pt x="1892" y="1289"/>
                  </a:cubicBezTo>
                  <a:cubicBezTo>
                    <a:pt x="1824" y="1256"/>
                    <a:pt x="1790" y="1230"/>
                    <a:pt x="1782" y="1171"/>
                  </a:cubicBezTo>
                  <a:cubicBezTo>
                    <a:pt x="1773" y="1120"/>
                    <a:pt x="1816" y="1043"/>
                    <a:pt x="1858" y="967"/>
                  </a:cubicBezTo>
                  <a:cubicBezTo>
                    <a:pt x="1892" y="916"/>
                    <a:pt x="1917" y="857"/>
                    <a:pt x="1934" y="806"/>
                  </a:cubicBezTo>
                  <a:cubicBezTo>
                    <a:pt x="1985" y="636"/>
                    <a:pt x="2002" y="382"/>
                    <a:pt x="1977" y="229"/>
                  </a:cubicBezTo>
                  <a:lnTo>
                    <a:pt x="18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6"/>
            <p:cNvSpPr/>
            <p:nvPr/>
          </p:nvSpPr>
          <p:spPr>
            <a:xfrm>
              <a:off x="-127102" y="3418599"/>
              <a:ext cx="59900" cy="162391"/>
            </a:xfrm>
            <a:custGeom>
              <a:avLst/>
              <a:gdLst/>
              <a:ahLst/>
              <a:cxnLst/>
              <a:rect l="l" t="t" r="r" b="b"/>
              <a:pathLst>
                <a:path w="1765" h="4785" extrusionOk="0">
                  <a:moveTo>
                    <a:pt x="1765" y="0"/>
                  </a:moveTo>
                  <a:lnTo>
                    <a:pt x="1714" y="68"/>
                  </a:lnTo>
                  <a:cubicBezTo>
                    <a:pt x="1510" y="247"/>
                    <a:pt x="1332" y="569"/>
                    <a:pt x="1179" y="857"/>
                  </a:cubicBezTo>
                  <a:cubicBezTo>
                    <a:pt x="1094" y="1010"/>
                    <a:pt x="1010" y="1163"/>
                    <a:pt x="933" y="1273"/>
                  </a:cubicBezTo>
                  <a:cubicBezTo>
                    <a:pt x="865" y="1375"/>
                    <a:pt x="730" y="1494"/>
                    <a:pt x="586" y="1621"/>
                  </a:cubicBezTo>
                  <a:cubicBezTo>
                    <a:pt x="331" y="1850"/>
                    <a:pt x="68" y="2087"/>
                    <a:pt x="17" y="2333"/>
                  </a:cubicBezTo>
                  <a:cubicBezTo>
                    <a:pt x="0" y="2427"/>
                    <a:pt x="51" y="2537"/>
                    <a:pt x="93" y="2639"/>
                  </a:cubicBezTo>
                  <a:cubicBezTo>
                    <a:pt x="127" y="2715"/>
                    <a:pt x="161" y="2783"/>
                    <a:pt x="161" y="2834"/>
                  </a:cubicBezTo>
                  <a:cubicBezTo>
                    <a:pt x="170" y="2910"/>
                    <a:pt x="161" y="2995"/>
                    <a:pt x="144" y="3088"/>
                  </a:cubicBezTo>
                  <a:cubicBezTo>
                    <a:pt x="127" y="3207"/>
                    <a:pt x="119" y="3334"/>
                    <a:pt x="136" y="3470"/>
                  </a:cubicBezTo>
                  <a:cubicBezTo>
                    <a:pt x="170" y="3674"/>
                    <a:pt x="178" y="3894"/>
                    <a:pt x="161" y="4157"/>
                  </a:cubicBezTo>
                  <a:cubicBezTo>
                    <a:pt x="119" y="4276"/>
                    <a:pt x="119" y="4412"/>
                    <a:pt x="110" y="4547"/>
                  </a:cubicBezTo>
                  <a:cubicBezTo>
                    <a:pt x="102" y="4598"/>
                    <a:pt x="102" y="4649"/>
                    <a:pt x="102" y="4700"/>
                  </a:cubicBezTo>
                  <a:lnTo>
                    <a:pt x="102" y="4785"/>
                  </a:lnTo>
                  <a:lnTo>
                    <a:pt x="238" y="4573"/>
                  </a:lnTo>
                  <a:cubicBezTo>
                    <a:pt x="246" y="4471"/>
                    <a:pt x="238" y="4267"/>
                    <a:pt x="272" y="4191"/>
                  </a:cubicBezTo>
                  <a:lnTo>
                    <a:pt x="272" y="4174"/>
                  </a:lnTo>
                  <a:cubicBezTo>
                    <a:pt x="289" y="3903"/>
                    <a:pt x="280" y="3674"/>
                    <a:pt x="246" y="3462"/>
                  </a:cubicBezTo>
                  <a:cubicBezTo>
                    <a:pt x="229" y="3334"/>
                    <a:pt x="246" y="3216"/>
                    <a:pt x="255" y="3097"/>
                  </a:cubicBezTo>
                  <a:cubicBezTo>
                    <a:pt x="263" y="3003"/>
                    <a:pt x="280" y="2919"/>
                    <a:pt x="272" y="2825"/>
                  </a:cubicBezTo>
                  <a:cubicBezTo>
                    <a:pt x="272" y="2757"/>
                    <a:pt x="238" y="2681"/>
                    <a:pt x="195" y="2596"/>
                  </a:cubicBezTo>
                  <a:cubicBezTo>
                    <a:pt x="161" y="2511"/>
                    <a:pt x="119" y="2418"/>
                    <a:pt x="127" y="2359"/>
                  </a:cubicBezTo>
                  <a:cubicBezTo>
                    <a:pt x="170" y="2147"/>
                    <a:pt x="424" y="1918"/>
                    <a:pt x="653" y="1706"/>
                  </a:cubicBezTo>
                  <a:cubicBezTo>
                    <a:pt x="806" y="1578"/>
                    <a:pt x="942" y="1451"/>
                    <a:pt x="1027" y="1332"/>
                  </a:cubicBezTo>
                  <a:cubicBezTo>
                    <a:pt x="1103" y="1222"/>
                    <a:pt x="1188" y="1069"/>
                    <a:pt x="1273" y="908"/>
                  </a:cubicBezTo>
                  <a:cubicBezTo>
                    <a:pt x="1400" y="688"/>
                    <a:pt x="1536" y="442"/>
                    <a:pt x="1680" y="263"/>
                  </a:cubicBezTo>
                  <a:cubicBezTo>
                    <a:pt x="1680" y="264"/>
                    <a:pt x="1680" y="265"/>
                    <a:pt x="1681" y="265"/>
                  </a:cubicBezTo>
                  <a:cubicBezTo>
                    <a:pt x="1689" y="265"/>
                    <a:pt x="1730" y="237"/>
                    <a:pt x="1738" y="237"/>
                  </a:cubicBezTo>
                  <a:cubicBezTo>
                    <a:pt x="1739" y="237"/>
                    <a:pt x="1739" y="237"/>
                    <a:pt x="1739" y="238"/>
                  </a:cubicBezTo>
                  <a:lnTo>
                    <a:pt x="17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6"/>
            <p:cNvSpPr/>
            <p:nvPr/>
          </p:nvSpPr>
          <p:spPr>
            <a:xfrm>
              <a:off x="-750975" y="3268595"/>
              <a:ext cx="137651" cy="411730"/>
            </a:xfrm>
            <a:custGeom>
              <a:avLst/>
              <a:gdLst/>
              <a:ahLst/>
              <a:cxnLst/>
              <a:rect l="l" t="t" r="r" b="b"/>
              <a:pathLst>
                <a:path w="4056" h="12132" extrusionOk="0">
                  <a:moveTo>
                    <a:pt x="68" y="1"/>
                  </a:moveTo>
                  <a:lnTo>
                    <a:pt x="1" y="171"/>
                  </a:lnTo>
                  <a:cubicBezTo>
                    <a:pt x="1" y="171"/>
                    <a:pt x="111" y="374"/>
                    <a:pt x="51" y="425"/>
                  </a:cubicBezTo>
                  <a:lnTo>
                    <a:pt x="26" y="442"/>
                  </a:lnTo>
                  <a:lnTo>
                    <a:pt x="34" y="476"/>
                  </a:lnTo>
                  <a:cubicBezTo>
                    <a:pt x="43" y="544"/>
                    <a:pt x="51" y="586"/>
                    <a:pt x="51" y="646"/>
                  </a:cubicBezTo>
                  <a:lnTo>
                    <a:pt x="60" y="679"/>
                  </a:lnTo>
                  <a:lnTo>
                    <a:pt x="85" y="696"/>
                  </a:lnTo>
                  <a:cubicBezTo>
                    <a:pt x="170" y="730"/>
                    <a:pt x="170" y="798"/>
                    <a:pt x="170" y="917"/>
                  </a:cubicBezTo>
                  <a:cubicBezTo>
                    <a:pt x="170" y="959"/>
                    <a:pt x="162" y="993"/>
                    <a:pt x="170" y="1036"/>
                  </a:cubicBezTo>
                  <a:cubicBezTo>
                    <a:pt x="179" y="1155"/>
                    <a:pt x="204" y="1222"/>
                    <a:pt x="238" y="1299"/>
                  </a:cubicBezTo>
                  <a:cubicBezTo>
                    <a:pt x="255" y="1333"/>
                    <a:pt x="272" y="1375"/>
                    <a:pt x="289" y="1426"/>
                  </a:cubicBezTo>
                  <a:cubicBezTo>
                    <a:pt x="306" y="1485"/>
                    <a:pt x="306" y="1553"/>
                    <a:pt x="306" y="1621"/>
                  </a:cubicBezTo>
                  <a:cubicBezTo>
                    <a:pt x="314" y="1697"/>
                    <a:pt x="314" y="1774"/>
                    <a:pt x="340" y="1850"/>
                  </a:cubicBezTo>
                  <a:cubicBezTo>
                    <a:pt x="357" y="1901"/>
                    <a:pt x="391" y="1952"/>
                    <a:pt x="416" y="2003"/>
                  </a:cubicBezTo>
                  <a:cubicBezTo>
                    <a:pt x="450" y="2054"/>
                    <a:pt x="484" y="2105"/>
                    <a:pt x="501" y="2156"/>
                  </a:cubicBezTo>
                  <a:cubicBezTo>
                    <a:pt x="509" y="2206"/>
                    <a:pt x="501" y="2274"/>
                    <a:pt x="493" y="2342"/>
                  </a:cubicBezTo>
                  <a:cubicBezTo>
                    <a:pt x="476" y="2427"/>
                    <a:pt x="467" y="2520"/>
                    <a:pt x="501" y="2597"/>
                  </a:cubicBezTo>
                  <a:cubicBezTo>
                    <a:pt x="535" y="2673"/>
                    <a:pt x="620" y="2732"/>
                    <a:pt x="696" y="2783"/>
                  </a:cubicBezTo>
                  <a:cubicBezTo>
                    <a:pt x="739" y="2809"/>
                    <a:pt x="772" y="2834"/>
                    <a:pt x="798" y="2860"/>
                  </a:cubicBezTo>
                  <a:cubicBezTo>
                    <a:pt x="823" y="2885"/>
                    <a:pt x="849" y="2902"/>
                    <a:pt x="874" y="2927"/>
                  </a:cubicBezTo>
                  <a:cubicBezTo>
                    <a:pt x="942" y="2978"/>
                    <a:pt x="1002" y="3021"/>
                    <a:pt x="1035" y="3106"/>
                  </a:cubicBezTo>
                  <a:cubicBezTo>
                    <a:pt x="1044" y="3148"/>
                    <a:pt x="1052" y="3182"/>
                    <a:pt x="1061" y="3224"/>
                  </a:cubicBezTo>
                  <a:cubicBezTo>
                    <a:pt x="1078" y="3301"/>
                    <a:pt x="1095" y="3377"/>
                    <a:pt x="1197" y="3453"/>
                  </a:cubicBezTo>
                  <a:cubicBezTo>
                    <a:pt x="1163" y="3581"/>
                    <a:pt x="1163" y="3784"/>
                    <a:pt x="1163" y="3895"/>
                  </a:cubicBezTo>
                  <a:cubicBezTo>
                    <a:pt x="1163" y="3920"/>
                    <a:pt x="1163" y="3937"/>
                    <a:pt x="1154" y="3954"/>
                  </a:cubicBezTo>
                  <a:cubicBezTo>
                    <a:pt x="1146" y="3988"/>
                    <a:pt x="1137" y="4022"/>
                    <a:pt x="1163" y="4081"/>
                  </a:cubicBezTo>
                  <a:cubicBezTo>
                    <a:pt x="1180" y="4132"/>
                    <a:pt x="1222" y="4158"/>
                    <a:pt x="1256" y="4183"/>
                  </a:cubicBezTo>
                  <a:cubicBezTo>
                    <a:pt x="1290" y="4208"/>
                    <a:pt x="1307" y="4217"/>
                    <a:pt x="1307" y="4251"/>
                  </a:cubicBezTo>
                  <a:lnTo>
                    <a:pt x="1315" y="4276"/>
                  </a:lnTo>
                  <a:lnTo>
                    <a:pt x="1332" y="4285"/>
                  </a:lnTo>
                  <a:cubicBezTo>
                    <a:pt x="1358" y="4310"/>
                    <a:pt x="1400" y="4336"/>
                    <a:pt x="1443" y="4361"/>
                  </a:cubicBezTo>
                  <a:cubicBezTo>
                    <a:pt x="1578" y="4454"/>
                    <a:pt x="1646" y="4505"/>
                    <a:pt x="1638" y="4590"/>
                  </a:cubicBezTo>
                  <a:cubicBezTo>
                    <a:pt x="1607" y="4577"/>
                    <a:pt x="1578" y="4571"/>
                    <a:pt x="1550" y="4571"/>
                  </a:cubicBezTo>
                  <a:cubicBezTo>
                    <a:pt x="1508" y="4571"/>
                    <a:pt x="1470" y="4583"/>
                    <a:pt x="1434" y="4599"/>
                  </a:cubicBezTo>
                  <a:lnTo>
                    <a:pt x="1375" y="4624"/>
                  </a:lnTo>
                  <a:lnTo>
                    <a:pt x="1409" y="4683"/>
                  </a:lnTo>
                  <a:cubicBezTo>
                    <a:pt x="1451" y="4743"/>
                    <a:pt x="1510" y="4777"/>
                    <a:pt x="1553" y="4819"/>
                  </a:cubicBezTo>
                  <a:cubicBezTo>
                    <a:pt x="1655" y="4896"/>
                    <a:pt x="1697" y="4929"/>
                    <a:pt x="1663" y="5031"/>
                  </a:cubicBezTo>
                  <a:lnTo>
                    <a:pt x="1646" y="5082"/>
                  </a:lnTo>
                  <a:lnTo>
                    <a:pt x="1706" y="5099"/>
                  </a:lnTo>
                  <a:cubicBezTo>
                    <a:pt x="1723" y="5108"/>
                    <a:pt x="1740" y="5116"/>
                    <a:pt x="1765" y="5116"/>
                  </a:cubicBezTo>
                  <a:cubicBezTo>
                    <a:pt x="1824" y="5133"/>
                    <a:pt x="1901" y="5150"/>
                    <a:pt x="1926" y="5192"/>
                  </a:cubicBezTo>
                  <a:cubicBezTo>
                    <a:pt x="1926" y="5201"/>
                    <a:pt x="1918" y="5218"/>
                    <a:pt x="1918" y="5226"/>
                  </a:cubicBezTo>
                  <a:cubicBezTo>
                    <a:pt x="1901" y="5286"/>
                    <a:pt x="1875" y="5354"/>
                    <a:pt x="1909" y="5421"/>
                  </a:cubicBezTo>
                  <a:cubicBezTo>
                    <a:pt x="1977" y="5566"/>
                    <a:pt x="2232" y="5608"/>
                    <a:pt x="2418" y="5642"/>
                  </a:cubicBezTo>
                  <a:lnTo>
                    <a:pt x="2435" y="5642"/>
                  </a:lnTo>
                  <a:cubicBezTo>
                    <a:pt x="2444" y="5693"/>
                    <a:pt x="2461" y="5744"/>
                    <a:pt x="2469" y="5778"/>
                  </a:cubicBezTo>
                  <a:cubicBezTo>
                    <a:pt x="2478" y="5812"/>
                    <a:pt x="2495" y="5837"/>
                    <a:pt x="2495" y="5854"/>
                  </a:cubicBezTo>
                  <a:cubicBezTo>
                    <a:pt x="2495" y="5888"/>
                    <a:pt x="2478" y="5922"/>
                    <a:pt x="2469" y="5956"/>
                  </a:cubicBezTo>
                  <a:cubicBezTo>
                    <a:pt x="2452" y="5998"/>
                    <a:pt x="2444" y="6049"/>
                    <a:pt x="2444" y="6117"/>
                  </a:cubicBezTo>
                  <a:lnTo>
                    <a:pt x="2452" y="6151"/>
                  </a:lnTo>
                  <a:lnTo>
                    <a:pt x="2486" y="6168"/>
                  </a:lnTo>
                  <a:cubicBezTo>
                    <a:pt x="2639" y="6219"/>
                    <a:pt x="2825" y="6346"/>
                    <a:pt x="2936" y="6482"/>
                  </a:cubicBezTo>
                  <a:cubicBezTo>
                    <a:pt x="3020" y="6702"/>
                    <a:pt x="3029" y="6923"/>
                    <a:pt x="3037" y="7161"/>
                  </a:cubicBezTo>
                  <a:cubicBezTo>
                    <a:pt x="3046" y="7364"/>
                    <a:pt x="3054" y="7585"/>
                    <a:pt x="3114" y="7822"/>
                  </a:cubicBezTo>
                  <a:cubicBezTo>
                    <a:pt x="3122" y="7856"/>
                    <a:pt x="3131" y="7907"/>
                    <a:pt x="3131" y="7975"/>
                  </a:cubicBezTo>
                  <a:cubicBezTo>
                    <a:pt x="3114" y="8043"/>
                    <a:pt x="3105" y="8119"/>
                    <a:pt x="3105" y="8195"/>
                  </a:cubicBezTo>
                  <a:cubicBezTo>
                    <a:pt x="3114" y="8382"/>
                    <a:pt x="3097" y="8543"/>
                    <a:pt x="3071" y="8721"/>
                  </a:cubicBezTo>
                  <a:cubicBezTo>
                    <a:pt x="3071" y="8772"/>
                    <a:pt x="3063" y="8823"/>
                    <a:pt x="3054" y="8874"/>
                  </a:cubicBezTo>
                  <a:cubicBezTo>
                    <a:pt x="3037" y="9061"/>
                    <a:pt x="3054" y="9375"/>
                    <a:pt x="3105" y="9587"/>
                  </a:cubicBezTo>
                  <a:cubicBezTo>
                    <a:pt x="3122" y="9655"/>
                    <a:pt x="3156" y="9722"/>
                    <a:pt x="3190" y="9790"/>
                  </a:cubicBezTo>
                  <a:cubicBezTo>
                    <a:pt x="3224" y="9867"/>
                    <a:pt x="3266" y="9943"/>
                    <a:pt x="3275" y="10028"/>
                  </a:cubicBezTo>
                  <a:lnTo>
                    <a:pt x="3283" y="10113"/>
                  </a:lnTo>
                  <a:cubicBezTo>
                    <a:pt x="3292" y="10274"/>
                    <a:pt x="3309" y="10426"/>
                    <a:pt x="3377" y="10588"/>
                  </a:cubicBezTo>
                  <a:cubicBezTo>
                    <a:pt x="3411" y="10664"/>
                    <a:pt x="3462" y="10740"/>
                    <a:pt x="3504" y="10817"/>
                  </a:cubicBezTo>
                  <a:cubicBezTo>
                    <a:pt x="3555" y="10893"/>
                    <a:pt x="3606" y="10961"/>
                    <a:pt x="3631" y="11037"/>
                  </a:cubicBezTo>
                  <a:cubicBezTo>
                    <a:pt x="3657" y="11105"/>
                    <a:pt x="3674" y="11173"/>
                    <a:pt x="3699" y="11249"/>
                  </a:cubicBezTo>
                  <a:cubicBezTo>
                    <a:pt x="3716" y="11334"/>
                    <a:pt x="3742" y="11427"/>
                    <a:pt x="3775" y="11512"/>
                  </a:cubicBezTo>
                  <a:cubicBezTo>
                    <a:pt x="3818" y="11597"/>
                    <a:pt x="3843" y="11690"/>
                    <a:pt x="3869" y="11775"/>
                  </a:cubicBezTo>
                  <a:lnTo>
                    <a:pt x="3860" y="11775"/>
                  </a:lnTo>
                  <a:cubicBezTo>
                    <a:pt x="3869" y="11801"/>
                    <a:pt x="3886" y="11996"/>
                    <a:pt x="3894" y="12021"/>
                  </a:cubicBezTo>
                  <a:lnTo>
                    <a:pt x="4055" y="12132"/>
                  </a:lnTo>
                  <a:cubicBezTo>
                    <a:pt x="4047" y="12106"/>
                    <a:pt x="3971" y="11775"/>
                    <a:pt x="3962" y="11750"/>
                  </a:cubicBezTo>
                  <a:cubicBezTo>
                    <a:pt x="3945" y="11657"/>
                    <a:pt x="3920" y="11563"/>
                    <a:pt x="3869" y="11461"/>
                  </a:cubicBezTo>
                  <a:cubicBezTo>
                    <a:pt x="3835" y="11385"/>
                    <a:pt x="3818" y="11300"/>
                    <a:pt x="3792" y="11215"/>
                  </a:cubicBezTo>
                  <a:cubicBezTo>
                    <a:pt x="3775" y="11139"/>
                    <a:pt x="3758" y="11063"/>
                    <a:pt x="3725" y="10986"/>
                  </a:cubicBezTo>
                  <a:cubicBezTo>
                    <a:pt x="3691" y="10910"/>
                    <a:pt x="3640" y="10825"/>
                    <a:pt x="3597" y="10749"/>
                  </a:cubicBezTo>
                  <a:cubicBezTo>
                    <a:pt x="3546" y="10681"/>
                    <a:pt x="3504" y="10613"/>
                    <a:pt x="3470" y="10537"/>
                  </a:cubicBezTo>
                  <a:cubicBezTo>
                    <a:pt x="3411" y="10401"/>
                    <a:pt x="3402" y="10257"/>
                    <a:pt x="3385" y="10104"/>
                  </a:cubicBezTo>
                  <a:lnTo>
                    <a:pt x="3377" y="10011"/>
                  </a:lnTo>
                  <a:cubicBezTo>
                    <a:pt x="3368" y="9909"/>
                    <a:pt x="3326" y="9816"/>
                    <a:pt x="3283" y="9731"/>
                  </a:cubicBezTo>
                  <a:cubicBezTo>
                    <a:pt x="3250" y="9671"/>
                    <a:pt x="3224" y="9612"/>
                    <a:pt x="3207" y="9553"/>
                  </a:cubicBezTo>
                  <a:cubicBezTo>
                    <a:pt x="3165" y="9383"/>
                    <a:pt x="3139" y="9078"/>
                    <a:pt x="3165" y="8883"/>
                  </a:cubicBezTo>
                  <a:cubicBezTo>
                    <a:pt x="3165" y="8832"/>
                    <a:pt x="3173" y="8781"/>
                    <a:pt x="3182" y="8730"/>
                  </a:cubicBezTo>
                  <a:cubicBezTo>
                    <a:pt x="3199" y="8560"/>
                    <a:pt x="3224" y="8382"/>
                    <a:pt x="3207" y="8195"/>
                  </a:cubicBezTo>
                  <a:cubicBezTo>
                    <a:pt x="3207" y="8119"/>
                    <a:pt x="3216" y="8060"/>
                    <a:pt x="3233" y="7992"/>
                  </a:cubicBezTo>
                  <a:lnTo>
                    <a:pt x="3241" y="7983"/>
                  </a:lnTo>
                  <a:lnTo>
                    <a:pt x="3241" y="7975"/>
                  </a:lnTo>
                  <a:cubicBezTo>
                    <a:pt x="3241" y="7890"/>
                    <a:pt x="3233" y="7831"/>
                    <a:pt x="3216" y="7788"/>
                  </a:cubicBezTo>
                  <a:cubicBezTo>
                    <a:pt x="3156" y="7568"/>
                    <a:pt x="3148" y="7356"/>
                    <a:pt x="3148" y="7152"/>
                  </a:cubicBezTo>
                  <a:cubicBezTo>
                    <a:pt x="3139" y="6906"/>
                    <a:pt x="3131" y="6677"/>
                    <a:pt x="3029" y="6431"/>
                  </a:cubicBezTo>
                  <a:lnTo>
                    <a:pt x="3020" y="6422"/>
                  </a:lnTo>
                  <a:cubicBezTo>
                    <a:pt x="2902" y="6278"/>
                    <a:pt x="2724" y="6143"/>
                    <a:pt x="2554" y="6075"/>
                  </a:cubicBezTo>
                  <a:cubicBezTo>
                    <a:pt x="2554" y="6041"/>
                    <a:pt x="2562" y="6015"/>
                    <a:pt x="2571" y="5990"/>
                  </a:cubicBezTo>
                  <a:cubicBezTo>
                    <a:pt x="2579" y="5947"/>
                    <a:pt x="2596" y="5905"/>
                    <a:pt x="2596" y="5854"/>
                  </a:cubicBezTo>
                  <a:cubicBezTo>
                    <a:pt x="2596" y="5820"/>
                    <a:pt x="2588" y="5778"/>
                    <a:pt x="2571" y="5744"/>
                  </a:cubicBezTo>
                  <a:cubicBezTo>
                    <a:pt x="2554" y="5701"/>
                    <a:pt x="2537" y="5651"/>
                    <a:pt x="2545" y="5608"/>
                  </a:cubicBezTo>
                  <a:lnTo>
                    <a:pt x="2554" y="5557"/>
                  </a:lnTo>
                  <a:lnTo>
                    <a:pt x="2503" y="5540"/>
                  </a:lnTo>
                  <a:cubicBezTo>
                    <a:pt x="2478" y="5540"/>
                    <a:pt x="2452" y="5532"/>
                    <a:pt x="2427" y="5532"/>
                  </a:cubicBezTo>
                  <a:cubicBezTo>
                    <a:pt x="2299" y="5506"/>
                    <a:pt x="2045" y="5464"/>
                    <a:pt x="2003" y="5379"/>
                  </a:cubicBezTo>
                  <a:cubicBezTo>
                    <a:pt x="1994" y="5345"/>
                    <a:pt x="2003" y="5303"/>
                    <a:pt x="2019" y="5260"/>
                  </a:cubicBezTo>
                  <a:cubicBezTo>
                    <a:pt x="2028" y="5218"/>
                    <a:pt x="2045" y="5175"/>
                    <a:pt x="2028" y="5142"/>
                  </a:cubicBezTo>
                  <a:cubicBezTo>
                    <a:pt x="1977" y="5065"/>
                    <a:pt x="1875" y="5031"/>
                    <a:pt x="1790" y="5006"/>
                  </a:cubicBezTo>
                  <a:lnTo>
                    <a:pt x="1782" y="5006"/>
                  </a:lnTo>
                  <a:cubicBezTo>
                    <a:pt x="1807" y="4862"/>
                    <a:pt x="1706" y="4794"/>
                    <a:pt x="1621" y="4726"/>
                  </a:cubicBezTo>
                  <a:cubicBezTo>
                    <a:pt x="1604" y="4717"/>
                    <a:pt x="1578" y="4700"/>
                    <a:pt x="1561" y="4683"/>
                  </a:cubicBezTo>
                  <a:cubicBezTo>
                    <a:pt x="1587" y="4683"/>
                    <a:pt x="1604" y="4692"/>
                    <a:pt x="1629" y="4709"/>
                  </a:cubicBezTo>
                  <a:lnTo>
                    <a:pt x="1680" y="4743"/>
                  </a:lnTo>
                  <a:lnTo>
                    <a:pt x="1714" y="4692"/>
                  </a:lnTo>
                  <a:cubicBezTo>
                    <a:pt x="1833" y="4480"/>
                    <a:pt x="1629" y="4353"/>
                    <a:pt x="1502" y="4268"/>
                  </a:cubicBezTo>
                  <a:cubicBezTo>
                    <a:pt x="1468" y="4251"/>
                    <a:pt x="1434" y="4234"/>
                    <a:pt x="1417" y="4208"/>
                  </a:cubicBezTo>
                  <a:cubicBezTo>
                    <a:pt x="1392" y="4141"/>
                    <a:pt x="1349" y="4115"/>
                    <a:pt x="1315" y="4090"/>
                  </a:cubicBezTo>
                  <a:cubicBezTo>
                    <a:pt x="1290" y="4073"/>
                    <a:pt x="1273" y="4064"/>
                    <a:pt x="1264" y="4047"/>
                  </a:cubicBezTo>
                  <a:cubicBezTo>
                    <a:pt x="1256" y="4005"/>
                    <a:pt x="1256" y="4005"/>
                    <a:pt x="1264" y="3979"/>
                  </a:cubicBezTo>
                  <a:cubicBezTo>
                    <a:pt x="1264" y="3962"/>
                    <a:pt x="1273" y="3937"/>
                    <a:pt x="1273" y="3886"/>
                  </a:cubicBezTo>
                  <a:cubicBezTo>
                    <a:pt x="1273" y="3776"/>
                    <a:pt x="1281" y="3547"/>
                    <a:pt x="1315" y="3445"/>
                  </a:cubicBezTo>
                  <a:lnTo>
                    <a:pt x="1332" y="3394"/>
                  </a:lnTo>
                  <a:lnTo>
                    <a:pt x="1290" y="3377"/>
                  </a:lnTo>
                  <a:cubicBezTo>
                    <a:pt x="1197" y="3326"/>
                    <a:pt x="1188" y="3284"/>
                    <a:pt x="1171" y="3199"/>
                  </a:cubicBezTo>
                  <a:cubicBezTo>
                    <a:pt x="1163" y="3165"/>
                    <a:pt x="1154" y="3114"/>
                    <a:pt x="1137" y="3063"/>
                  </a:cubicBezTo>
                  <a:cubicBezTo>
                    <a:pt x="1095" y="2953"/>
                    <a:pt x="1010" y="2894"/>
                    <a:pt x="942" y="2834"/>
                  </a:cubicBezTo>
                  <a:cubicBezTo>
                    <a:pt x="925" y="2817"/>
                    <a:pt x="900" y="2800"/>
                    <a:pt x="874" y="2783"/>
                  </a:cubicBezTo>
                  <a:cubicBezTo>
                    <a:pt x="840" y="2749"/>
                    <a:pt x="798" y="2715"/>
                    <a:pt x="755" y="2690"/>
                  </a:cubicBezTo>
                  <a:cubicBezTo>
                    <a:pt x="696" y="2648"/>
                    <a:pt x="628" y="2597"/>
                    <a:pt x="603" y="2546"/>
                  </a:cubicBezTo>
                  <a:cubicBezTo>
                    <a:pt x="577" y="2503"/>
                    <a:pt x="586" y="2435"/>
                    <a:pt x="603" y="2359"/>
                  </a:cubicBezTo>
                  <a:cubicBezTo>
                    <a:pt x="611" y="2283"/>
                    <a:pt x="620" y="2206"/>
                    <a:pt x="603" y="2139"/>
                  </a:cubicBezTo>
                  <a:cubicBezTo>
                    <a:pt x="586" y="2062"/>
                    <a:pt x="552" y="2003"/>
                    <a:pt x="509" y="1943"/>
                  </a:cubicBezTo>
                  <a:cubicBezTo>
                    <a:pt x="484" y="1901"/>
                    <a:pt x="459" y="1859"/>
                    <a:pt x="442" y="1816"/>
                  </a:cubicBezTo>
                  <a:cubicBezTo>
                    <a:pt x="425" y="1757"/>
                    <a:pt x="425" y="1689"/>
                    <a:pt x="425" y="1621"/>
                  </a:cubicBezTo>
                  <a:cubicBezTo>
                    <a:pt x="416" y="1545"/>
                    <a:pt x="416" y="1468"/>
                    <a:pt x="399" y="1392"/>
                  </a:cubicBezTo>
                  <a:cubicBezTo>
                    <a:pt x="382" y="1333"/>
                    <a:pt x="357" y="1290"/>
                    <a:pt x="340" y="1248"/>
                  </a:cubicBezTo>
                  <a:cubicBezTo>
                    <a:pt x="314" y="1188"/>
                    <a:pt x="289" y="1129"/>
                    <a:pt x="280" y="1027"/>
                  </a:cubicBezTo>
                  <a:cubicBezTo>
                    <a:pt x="280" y="993"/>
                    <a:pt x="280" y="959"/>
                    <a:pt x="280" y="926"/>
                  </a:cubicBezTo>
                  <a:cubicBezTo>
                    <a:pt x="280" y="815"/>
                    <a:pt x="289" y="679"/>
                    <a:pt x="162" y="612"/>
                  </a:cubicBezTo>
                  <a:cubicBezTo>
                    <a:pt x="162" y="569"/>
                    <a:pt x="153" y="527"/>
                    <a:pt x="145" y="484"/>
                  </a:cubicBezTo>
                  <a:cubicBezTo>
                    <a:pt x="221" y="400"/>
                    <a:pt x="187" y="281"/>
                    <a:pt x="128" y="162"/>
                  </a:cubicBezTo>
                  <a:lnTo>
                    <a:pt x="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6"/>
            <p:cNvSpPr/>
            <p:nvPr/>
          </p:nvSpPr>
          <p:spPr>
            <a:xfrm>
              <a:off x="-646176" y="3053262"/>
              <a:ext cx="357871" cy="680888"/>
            </a:xfrm>
            <a:custGeom>
              <a:avLst/>
              <a:gdLst/>
              <a:ahLst/>
              <a:cxnLst/>
              <a:rect l="l" t="t" r="r" b="b"/>
              <a:pathLst>
                <a:path w="10545" h="20063" extrusionOk="0">
                  <a:moveTo>
                    <a:pt x="9917" y="1"/>
                  </a:moveTo>
                  <a:cubicBezTo>
                    <a:pt x="9959" y="85"/>
                    <a:pt x="9968" y="264"/>
                    <a:pt x="9959" y="391"/>
                  </a:cubicBezTo>
                  <a:cubicBezTo>
                    <a:pt x="9951" y="425"/>
                    <a:pt x="9951" y="459"/>
                    <a:pt x="9951" y="501"/>
                  </a:cubicBezTo>
                  <a:cubicBezTo>
                    <a:pt x="9934" y="713"/>
                    <a:pt x="10002" y="823"/>
                    <a:pt x="10078" y="942"/>
                  </a:cubicBezTo>
                  <a:cubicBezTo>
                    <a:pt x="10112" y="1002"/>
                    <a:pt x="10146" y="1061"/>
                    <a:pt x="10180" y="1137"/>
                  </a:cubicBezTo>
                  <a:cubicBezTo>
                    <a:pt x="10231" y="1281"/>
                    <a:pt x="10188" y="1409"/>
                    <a:pt x="10146" y="1553"/>
                  </a:cubicBezTo>
                  <a:cubicBezTo>
                    <a:pt x="10121" y="1638"/>
                    <a:pt x="10087" y="1723"/>
                    <a:pt x="10087" y="1816"/>
                  </a:cubicBezTo>
                  <a:cubicBezTo>
                    <a:pt x="10070" y="2028"/>
                    <a:pt x="10163" y="2189"/>
                    <a:pt x="10256" y="2342"/>
                  </a:cubicBezTo>
                  <a:cubicBezTo>
                    <a:pt x="10333" y="2469"/>
                    <a:pt x="10400" y="2596"/>
                    <a:pt x="10417" y="2741"/>
                  </a:cubicBezTo>
                  <a:cubicBezTo>
                    <a:pt x="10434" y="2936"/>
                    <a:pt x="10426" y="3267"/>
                    <a:pt x="10400" y="3479"/>
                  </a:cubicBezTo>
                  <a:cubicBezTo>
                    <a:pt x="10384" y="3580"/>
                    <a:pt x="10350" y="3665"/>
                    <a:pt x="10307" y="3759"/>
                  </a:cubicBezTo>
                  <a:cubicBezTo>
                    <a:pt x="10265" y="3860"/>
                    <a:pt x="10214" y="3979"/>
                    <a:pt x="10205" y="4132"/>
                  </a:cubicBezTo>
                  <a:cubicBezTo>
                    <a:pt x="10197" y="4386"/>
                    <a:pt x="10078" y="5353"/>
                    <a:pt x="9781" y="5608"/>
                  </a:cubicBezTo>
                  <a:cubicBezTo>
                    <a:pt x="9747" y="5642"/>
                    <a:pt x="9713" y="5659"/>
                    <a:pt x="9671" y="5659"/>
                  </a:cubicBezTo>
                  <a:cubicBezTo>
                    <a:pt x="9637" y="5608"/>
                    <a:pt x="9603" y="5599"/>
                    <a:pt x="9569" y="5582"/>
                  </a:cubicBezTo>
                  <a:cubicBezTo>
                    <a:pt x="9552" y="5582"/>
                    <a:pt x="9544" y="5574"/>
                    <a:pt x="9535" y="5565"/>
                  </a:cubicBezTo>
                  <a:cubicBezTo>
                    <a:pt x="9527" y="5548"/>
                    <a:pt x="9510" y="5523"/>
                    <a:pt x="9501" y="5489"/>
                  </a:cubicBezTo>
                  <a:cubicBezTo>
                    <a:pt x="9484" y="5455"/>
                    <a:pt x="9467" y="5421"/>
                    <a:pt x="9450" y="5396"/>
                  </a:cubicBezTo>
                  <a:cubicBezTo>
                    <a:pt x="9408" y="5353"/>
                    <a:pt x="9366" y="5311"/>
                    <a:pt x="9315" y="5269"/>
                  </a:cubicBezTo>
                  <a:cubicBezTo>
                    <a:pt x="9264" y="5218"/>
                    <a:pt x="9204" y="5167"/>
                    <a:pt x="9153" y="5107"/>
                  </a:cubicBezTo>
                  <a:cubicBezTo>
                    <a:pt x="9111" y="5065"/>
                    <a:pt x="9094" y="5014"/>
                    <a:pt x="9069" y="4963"/>
                  </a:cubicBezTo>
                  <a:cubicBezTo>
                    <a:pt x="9043" y="4895"/>
                    <a:pt x="9018" y="4836"/>
                    <a:pt x="8967" y="4785"/>
                  </a:cubicBezTo>
                  <a:cubicBezTo>
                    <a:pt x="8874" y="4666"/>
                    <a:pt x="8721" y="4573"/>
                    <a:pt x="8594" y="4522"/>
                  </a:cubicBezTo>
                  <a:lnTo>
                    <a:pt x="8594" y="4471"/>
                  </a:lnTo>
                  <a:lnTo>
                    <a:pt x="8594" y="4395"/>
                  </a:lnTo>
                  <a:lnTo>
                    <a:pt x="8594" y="4352"/>
                  </a:lnTo>
                  <a:lnTo>
                    <a:pt x="8551" y="4344"/>
                  </a:lnTo>
                  <a:cubicBezTo>
                    <a:pt x="8509" y="4335"/>
                    <a:pt x="8441" y="4284"/>
                    <a:pt x="8382" y="4242"/>
                  </a:cubicBezTo>
                  <a:cubicBezTo>
                    <a:pt x="8348" y="4225"/>
                    <a:pt x="8314" y="4200"/>
                    <a:pt x="8288" y="4183"/>
                  </a:cubicBezTo>
                  <a:cubicBezTo>
                    <a:pt x="8220" y="4140"/>
                    <a:pt x="8186" y="4089"/>
                    <a:pt x="8212" y="4022"/>
                  </a:cubicBezTo>
                  <a:lnTo>
                    <a:pt x="8237" y="3903"/>
                  </a:lnTo>
                  <a:lnTo>
                    <a:pt x="8178" y="3894"/>
                  </a:lnTo>
                  <a:cubicBezTo>
                    <a:pt x="8144" y="3894"/>
                    <a:pt x="8102" y="3886"/>
                    <a:pt x="8093" y="3852"/>
                  </a:cubicBezTo>
                  <a:cubicBezTo>
                    <a:pt x="8085" y="3818"/>
                    <a:pt x="8102" y="3767"/>
                    <a:pt x="8152" y="3733"/>
                  </a:cubicBezTo>
                  <a:cubicBezTo>
                    <a:pt x="8152" y="3733"/>
                    <a:pt x="8161" y="3733"/>
                    <a:pt x="8161" y="3725"/>
                  </a:cubicBezTo>
                  <a:lnTo>
                    <a:pt x="8102" y="3631"/>
                  </a:lnTo>
                  <a:cubicBezTo>
                    <a:pt x="8102" y="3631"/>
                    <a:pt x="8093" y="3640"/>
                    <a:pt x="8085" y="3648"/>
                  </a:cubicBezTo>
                  <a:cubicBezTo>
                    <a:pt x="8066" y="3661"/>
                    <a:pt x="8047" y="3669"/>
                    <a:pt x="8022" y="3669"/>
                  </a:cubicBezTo>
                  <a:cubicBezTo>
                    <a:pt x="8013" y="3669"/>
                    <a:pt x="8003" y="3667"/>
                    <a:pt x="7991" y="3665"/>
                  </a:cubicBezTo>
                  <a:cubicBezTo>
                    <a:pt x="7991" y="3665"/>
                    <a:pt x="7991" y="3657"/>
                    <a:pt x="7991" y="3648"/>
                  </a:cubicBezTo>
                  <a:lnTo>
                    <a:pt x="7991" y="3589"/>
                  </a:lnTo>
                  <a:lnTo>
                    <a:pt x="7932" y="3597"/>
                  </a:lnTo>
                  <a:cubicBezTo>
                    <a:pt x="7928" y="3598"/>
                    <a:pt x="7924" y="3598"/>
                    <a:pt x="7919" y="3598"/>
                  </a:cubicBezTo>
                  <a:cubicBezTo>
                    <a:pt x="7810" y="3598"/>
                    <a:pt x="7497" y="3509"/>
                    <a:pt x="7440" y="3419"/>
                  </a:cubicBezTo>
                  <a:cubicBezTo>
                    <a:pt x="7431" y="3402"/>
                    <a:pt x="7431" y="3402"/>
                    <a:pt x="7440" y="3394"/>
                  </a:cubicBezTo>
                  <a:lnTo>
                    <a:pt x="7474" y="3334"/>
                  </a:lnTo>
                  <a:lnTo>
                    <a:pt x="7406" y="3317"/>
                  </a:lnTo>
                  <a:cubicBezTo>
                    <a:pt x="7347" y="3300"/>
                    <a:pt x="7279" y="3283"/>
                    <a:pt x="7219" y="3267"/>
                  </a:cubicBezTo>
                  <a:cubicBezTo>
                    <a:pt x="7092" y="3241"/>
                    <a:pt x="6965" y="3216"/>
                    <a:pt x="6855" y="3165"/>
                  </a:cubicBezTo>
                  <a:lnTo>
                    <a:pt x="6787" y="3131"/>
                  </a:lnTo>
                  <a:lnTo>
                    <a:pt x="6778" y="3207"/>
                  </a:lnTo>
                  <a:cubicBezTo>
                    <a:pt x="6778" y="3241"/>
                    <a:pt x="6770" y="3275"/>
                    <a:pt x="6770" y="3300"/>
                  </a:cubicBezTo>
                  <a:lnTo>
                    <a:pt x="6770" y="3326"/>
                  </a:lnTo>
                  <a:lnTo>
                    <a:pt x="6770" y="3334"/>
                  </a:lnTo>
                  <a:cubicBezTo>
                    <a:pt x="6787" y="3419"/>
                    <a:pt x="6812" y="3504"/>
                    <a:pt x="6829" y="3589"/>
                  </a:cubicBezTo>
                  <a:cubicBezTo>
                    <a:pt x="6838" y="3614"/>
                    <a:pt x="6846" y="3648"/>
                    <a:pt x="6855" y="3674"/>
                  </a:cubicBezTo>
                  <a:lnTo>
                    <a:pt x="6804" y="3631"/>
                  </a:lnTo>
                  <a:lnTo>
                    <a:pt x="6863" y="3750"/>
                  </a:lnTo>
                  <a:cubicBezTo>
                    <a:pt x="6872" y="3767"/>
                    <a:pt x="6872" y="3784"/>
                    <a:pt x="6880" y="3792"/>
                  </a:cubicBezTo>
                  <a:lnTo>
                    <a:pt x="6880" y="3809"/>
                  </a:lnTo>
                  <a:lnTo>
                    <a:pt x="6889" y="3818"/>
                  </a:lnTo>
                  <a:cubicBezTo>
                    <a:pt x="6905" y="3835"/>
                    <a:pt x="6914" y="3843"/>
                    <a:pt x="6922" y="3852"/>
                  </a:cubicBezTo>
                  <a:lnTo>
                    <a:pt x="6973" y="3954"/>
                  </a:lnTo>
                  <a:cubicBezTo>
                    <a:pt x="6982" y="3962"/>
                    <a:pt x="6982" y="3971"/>
                    <a:pt x="6990" y="3979"/>
                  </a:cubicBezTo>
                  <a:cubicBezTo>
                    <a:pt x="7007" y="4047"/>
                    <a:pt x="6990" y="4106"/>
                    <a:pt x="6982" y="4174"/>
                  </a:cubicBezTo>
                  <a:cubicBezTo>
                    <a:pt x="6973" y="4200"/>
                    <a:pt x="6973" y="4225"/>
                    <a:pt x="6965" y="4251"/>
                  </a:cubicBezTo>
                  <a:lnTo>
                    <a:pt x="6965" y="4259"/>
                  </a:lnTo>
                  <a:lnTo>
                    <a:pt x="6965" y="4268"/>
                  </a:lnTo>
                  <a:cubicBezTo>
                    <a:pt x="6973" y="4318"/>
                    <a:pt x="6982" y="4378"/>
                    <a:pt x="6982" y="4437"/>
                  </a:cubicBezTo>
                  <a:lnTo>
                    <a:pt x="6982" y="4446"/>
                  </a:lnTo>
                  <a:cubicBezTo>
                    <a:pt x="6990" y="4471"/>
                    <a:pt x="6999" y="4488"/>
                    <a:pt x="7007" y="4514"/>
                  </a:cubicBezTo>
                  <a:cubicBezTo>
                    <a:pt x="7016" y="4556"/>
                    <a:pt x="7033" y="4590"/>
                    <a:pt x="7041" y="4641"/>
                  </a:cubicBezTo>
                  <a:cubicBezTo>
                    <a:pt x="7050" y="4700"/>
                    <a:pt x="7041" y="4776"/>
                    <a:pt x="7024" y="4853"/>
                  </a:cubicBezTo>
                  <a:cubicBezTo>
                    <a:pt x="7016" y="4921"/>
                    <a:pt x="7007" y="4997"/>
                    <a:pt x="7016" y="5065"/>
                  </a:cubicBezTo>
                  <a:cubicBezTo>
                    <a:pt x="7024" y="5328"/>
                    <a:pt x="6973" y="5481"/>
                    <a:pt x="6795" y="5684"/>
                  </a:cubicBezTo>
                  <a:cubicBezTo>
                    <a:pt x="6761" y="5718"/>
                    <a:pt x="6727" y="5744"/>
                    <a:pt x="6702" y="5777"/>
                  </a:cubicBezTo>
                  <a:cubicBezTo>
                    <a:pt x="6634" y="5837"/>
                    <a:pt x="6566" y="5896"/>
                    <a:pt x="6524" y="6007"/>
                  </a:cubicBezTo>
                  <a:cubicBezTo>
                    <a:pt x="6498" y="6057"/>
                    <a:pt x="6507" y="6108"/>
                    <a:pt x="6507" y="6151"/>
                  </a:cubicBezTo>
                  <a:cubicBezTo>
                    <a:pt x="6507" y="6168"/>
                    <a:pt x="6515" y="6202"/>
                    <a:pt x="6507" y="6210"/>
                  </a:cubicBezTo>
                  <a:lnTo>
                    <a:pt x="6481" y="6210"/>
                  </a:lnTo>
                  <a:cubicBezTo>
                    <a:pt x="6481" y="6202"/>
                    <a:pt x="6473" y="6185"/>
                    <a:pt x="6473" y="6176"/>
                  </a:cubicBezTo>
                  <a:cubicBezTo>
                    <a:pt x="6464" y="6168"/>
                    <a:pt x="6464" y="6159"/>
                    <a:pt x="6456" y="6142"/>
                  </a:cubicBezTo>
                  <a:lnTo>
                    <a:pt x="6456" y="6083"/>
                  </a:lnTo>
                  <a:lnTo>
                    <a:pt x="6397" y="6091"/>
                  </a:lnTo>
                  <a:cubicBezTo>
                    <a:pt x="6388" y="6094"/>
                    <a:pt x="6380" y="6095"/>
                    <a:pt x="6371" y="6095"/>
                  </a:cubicBezTo>
                  <a:cubicBezTo>
                    <a:pt x="6354" y="6095"/>
                    <a:pt x="6337" y="6091"/>
                    <a:pt x="6320" y="6091"/>
                  </a:cubicBezTo>
                  <a:cubicBezTo>
                    <a:pt x="6303" y="6091"/>
                    <a:pt x="6295" y="6083"/>
                    <a:pt x="6278" y="6083"/>
                  </a:cubicBezTo>
                  <a:cubicBezTo>
                    <a:pt x="6269" y="5981"/>
                    <a:pt x="6261" y="5896"/>
                    <a:pt x="6244" y="5828"/>
                  </a:cubicBezTo>
                  <a:lnTo>
                    <a:pt x="6227" y="5769"/>
                  </a:lnTo>
                  <a:lnTo>
                    <a:pt x="6167" y="5786"/>
                  </a:lnTo>
                  <a:cubicBezTo>
                    <a:pt x="6117" y="5811"/>
                    <a:pt x="6049" y="5828"/>
                    <a:pt x="5981" y="5845"/>
                  </a:cubicBezTo>
                  <a:cubicBezTo>
                    <a:pt x="5904" y="5871"/>
                    <a:pt x="5837" y="5888"/>
                    <a:pt x="5794" y="5905"/>
                  </a:cubicBezTo>
                  <a:cubicBezTo>
                    <a:pt x="5752" y="5930"/>
                    <a:pt x="5726" y="5930"/>
                    <a:pt x="5701" y="5939"/>
                  </a:cubicBezTo>
                  <a:cubicBezTo>
                    <a:pt x="5650" y="5947"/>
                    <a:pt x="5608" y="5964"/>
                    <a:pt x="5548" y="6032"/>
                  </a:cubicBezTo>
                  <a:lnTo>
                    <a:pt x="5506" y="6066"/>
                  </a:lnTo>
                  <a:lnTo>
                    <a:pt x="5540" y="6100"/>
                  </a:lnTo>
                  <a:cubicBezTo>
                    <a:pt x="5726" y="6320"/>
                    <a:pt x="5531" y="6872"/>
                    <a:pt x="5421" y="7203"/>
                  </a:cubicBezTo>
                  <a:cubicBezTo>
                    <a:pt x="5379" y="7304"/>
                    <a:pt x="5353" y="7398"/>
                    <a:pt x="5336" y="7457"/>
                  </a:cubicBezTo>
                  <a:cubicBezTo>
                    <a:pt x="5319" y="7517"/>
                    <a:pt x="5311" y="7567"/>
                    <a:pt x="5311" y="7610"/>
                  </a:cubicBezTo>
                  <a:cubicBezTo>
                    <a:pt x="5285" y="7737"/>
                    <a:pt x="5277" y="7788"/>
                    <a:pt x="5158" y="7924"/>
                  </a:cubicBezTo>
                  <a:cubicBezTo>
                    <a:pt x="5124" y="7958"/>
                    <a:pt x="5090" y="8000"/>
                    <a:pt x="5056" y="8042"/>
                  </a:cubicBezTo>
                  <a:cubicBezTo>
                    <a:pt x="4997" y="8127"/>
                    <a:pt x="4920" y="8212"/>
                    <a:pt x="4853" y="8263"/>
                  </a:cubicBezTo>
                  <a:cubicBezTo>
                    <a:pt x="4844" y="8263"/>
                    <a:pt x="4844" y="8255"/>
                    <a:pt x="4844" y="8255"/>
                  </a:cubicBezTo>
                  <a:lnTo>
                    <a:pt x="4827" y="8229"/>
                  </a:lnTo>
                  <a:lnTo>
                    <a:pt x="4802" y="8221"/>
                  </a:lnTo>
                  <a:lnTo>
                    <a:pt x="4785" y="8221"/>
                  </a:lnTo>
                  <a:cubicBezTo>
                    <a:pt x="4768" y="8195"/>
                    <a:pt x="4793" y="8110"/>
                    <a:pt x="4810" y="8051"/>
                  </a:cubicBezTo>
                  <a:cubicBezTo>
                    <a:pt x="4853" y="7915"/>
                    <a:pt x="4912" y="7729"/>
                    <a:pt x="4759" y="7627"/>
                  </a:cubicBezTo>
                  <a:cubicBezTo>
                    <a:pt x="4705" y="7595"/>
                    <a:pt x="4645" y="7585"/>
                    <a:pt x="4582" y="7585"/>
                  </a:cubicBezTo>
                  <a:cubicBezTo>
                    <a:pt x="4525" y="7585"/>
                    <a:pt x="4467" y="7593"/>
                    <a:pt x="4411" y="7601"/>
                  </a:cubicBezTo>
                  <a:lnTo>
                    <a:pt x="4386" y="7601"/>
                  </a:lnTo>
                  <a:lnTo>
                    <a:pt x="4369" y="7627"/>
                  </a:lnTo>
                  <a:cubicBezTo>
                    <a:pt x="4267" y="7813"/>
                    <a:pt x="4208" y="8017"/>
                    <a:pt x="4140" y="8212"/>
                  </a:cubicBezTo>
                  <a:cubicBezTo>
                    <a:pt x="4072" y="8407"/>
                    <a:pt x="4004" y="8619"/>
                    <a:pt x="3894" y="8814"/>
                  </a:cubicBezTo>
                  <a:cubicBezTo>
                    <a:pt x="3818" y="8967"/>
                    <a:pt x="3724" y="9103"/>
                    <a:pt x="3640" y="9239"/>
                  </a:cubicBezTo>
                  <a:cubicBezTo>
                    <a:pt x="3521" y="9425"/>
                    <a:pt x="3394" y="9629"/>
                    <a:pt x="3292" y="9849"/>
                  </a:cubicBezTo>
                  <a:cubicBezTo>
                    <a:pt x="3266" y="9900"/>
                    <a:pt x="3241" y="9960"/>
                    <a:pt x="3224" y="10019"/>
                  </a:cubicBezTo>
                  <a:cubicBezTo>
                    <a:pt x="3164" y="10197"/>
                    <a:pt x="3088" y="10401"/>
                    <a:pt x="2935" y="10452"/>
                  </a:cubicBezTo>
                  <a:cubicBezTo>
                    <a:pt x="2922" y="10455"/>
                    <a:pt x="2907" y="10457"/>
                    <a:pt x="2889" y="10457"/>
                  </a:cubicBezTo>
                  <a:cubicBezTo>
                    <a:pt x="2830" y="10457"/>
                    <a:pt x="2751" y="10437"/>
                    <a:pt x="2672" y="10418"/>
                  </a:cubicBezTo>
                  <a:cubicBezTo>
                    <a:pt x="2576" y="10394"/>
                    <a:pt x="2476" y="10370"/>
                    <a:pt x="2381" y="10370"/>
                  </a:cubicBezTo>
                  <a:cubicBezTo>
                    <a:pt x="2341" y="10370"/>
                    <a:pt x="2303" y="10374"/>
                    <a:pt x="2265" y="10384"/>
                  </a:cubicBezTo>
                  <a:cubicBezTo>
                    <a:pt x="2130" y="10426"/>
                    <a:pt x="1782" y="10613"/>
                    <a:pt x="1680" y="10732"/>
                  </a:cubicBezTo>
                  <a:cubicBezTo>
                    <a:pt x="1553" y="10876"/>
                    <a:pt x="1476" y="11020"/>
                    <a:pt x="1400" y="11156"/>
                  </a:cubicBezTo>
                  <a:cubicBezTo>
                    <a:pt x="1315" y="11317"/>
                    <a:pt x="1222" y="11478"/>
                    <a:pt x="1069" y="11648"/>
                  </a:cubicBezTo>
                  <a:cubicBezTo>
                    <a:pt x="789" y="11936"/>
                    <a:pt x="0" y="13056"/>
                    <a:pt x="204" y="13556"/>
                  </a:cubicBezTo>
                  <a:cubicBezTo>
                    <a:pt x="263" y="13701"/>
                    <a:pt x="391" y="13777"/>
                    <a:pt x="586" y="13785"/>
                  </a:cubicBezTo>
                  <a:cubicBezTo>
                    <a:pt x="713" y="13794"/>
                    <a:pt x="950" y="13989"/>
                    <a:pt x="1154" y="14159"/>
                  </a:cubicBezTo>
                  <a:cubicBezTo>
                    <a:pt x="1264" y="14244"/>
                    <a:pt x="1366" y="14337"/>
                    <a:pt x="1468" y="14405"/>
                  </a:cubicBezTo>
                  <a:lnTo>
                    <a:pt x="1510" y="14422"/>
                  </a:lnTo>
                  <a:cubicBezTo>
                    <a:pt x="1602" y="14441"/>
                    <a:pt x="1699" y="14461"/>
                    <a:pt x="1802" y="14461"/>
                  </a:cubicBezTo>
                  <a:cubicBezTo>
                    <a:pt x="1831" y="14461"/>
                    <a:pt x="1861" y="14459"/>
                    <a:pt x="1892" y="14456"/>
                  </a:cubicBezTo>
                  <a:cubicBezTo>
                    <a:pt x="2028" y="14430"/>
                    <a:pt x="2163" y="14396"/>
                    <a:pt x="2299" y="14362"/>
                  </a:cubicBezTo>
                  <a:cubicBezTo>
                    <a:pt x="2401" y="14337"/>
                    <a:pt x="2503" y="14311"/>
                    <a:pt x="2605" y="14294"/>
                  </a:cubicBezTo>
                  <a:lnTo>
                    <a:pt x="2664" y="14286"/>
                  </a:lnTo>
                  <a:cubicBezTo>
                    <a:pt x="2732" y="14269"/>
                    <a:pt x="2817" y="14252"/>
                    <a:pt x="2885" y="14227"/>
                  </a:cubicBezTo>
                  <a:cubicBezTo>
                    <a:pt x="2918" y="14231"/>
                    <a:pt x="2942" y="14233"/>
                    <a:pt x="2959" y="14233"/>
                  </a:cubicBezTo>
                  <a:cubicBezTo>
                    <a:pt x="2976" y="14233"/>
                    <a:pt x="2986" y="14231"/>
                    <a:pt x="2995" y="14227"/>
                  </a:cubicBezTo>
                  <a:cubicBezTo>
                    <a:pt x="3037" y="14218"/>
                    <a:pt x="3054" y="14184"/>
                    <a:pt x="3063" y="14159"/>
                  </a:cubicBezTo>
                  <a:cubicBezTo>
                    <a:pt x="3071" y="14133"/>
                    <a:pt x="3080" y="14125"/>
                    <a:pt x="3088" y="14125"/>
                  </a:cubicBezTo>
                  <a:cubicBezTo>
                    <a:pt x="3098" y="14122"/>
                    <a:pt x="3109" y="14121"/>
                    <a:pt x="3122" y="14121"/>
                  </a:cubicBezTo>
                  <a:cubicBezTo>
                    <a:pt x="3152" y="14121"/>
                    <a:pt x="3188" y="14127"/>
                    <a:pt x="3224" y="14133"/>
                  </a:cubicBezTo>
                  <a:cubicBezTo>
                    <a:pt x="3266" y="14142"/>
                    <a:pt x="3300" y="14150"/>
                    <a:pt x="3334" y="14150"/>
                  </a:cubicBezTo>
                  <a:cubicBezTo>
                    <a:pt x="3402" y="14142"/>
                    <a:pt x="3461" y="14125"/>
                    <a:pt x="3512" y="14108"/>
                  </a:cubicBezTo>
                  <a:cubicBezTo>
                    <a:pt x="3546" y="14099"/>
                    <a:pt x="3580" y="14082"/>
                    <a:pt x="3623" y="14082"/>
                  </a:cubicBezTo>
                  <a:cubicBezTo>
                    <a:pt x="3764" y="14060"/>
                    <a:pt x="3860" y="14052"/>
                    <a:pt x="3971" y="14052"/>
                  </a:cubicBezTo>
                  <a:cubicBezTo>
                    <a:pt x="4027" y="14052"/>
                    <a:pt x="4086" y="14054"/>
                    <a:pt x="4157" y="14057"/>
                  </a:cubicBezTo>
                  <a:cubicBezTo>
                    <a:pt x="4242" y="14057"/>
                    <a:pt x="4361" y="14065"/>
                    <a:pt x="4437" y="14065"/>
                  </a:cubicBezTo>
                  <a:lnTo>
                    <a:pt x="4505" y="14065"/>
                  </a:lnTo>
                  <a:cubicBezTo>
                    <a:pt x="4526" y="14067"/>
                    <a:pt x="4548" y="14069"/>
                    <a:pt x="4569" y="14069"/>
                  </a:cubicBezTo>
                  <a:cubicBezTo>
                    <a:pt x="4641" y="14069"/>
                    <a:pt x="4718" y="14052"/>
                    <a:pt x="4836" y="13981"/>
                  </a:cubicBezTo>
                  <a:cubicBezTo>
                    <a:pt x="4956" y="13909"/>
                    <a:pt x="5016" y="13875"/>
                    <a:pt x="5084" y="13875"/>
                  </a:cubicBezTo>
                  <a:cubicBezTo>
                    <a:pt x="5146" y="13875"/>
                    <a:pt x="5216" y="13903"/>
                    <a:pt x="5345" y="13955"/>
                  </a:cubicBezTo>
                  <a:cubicBezTo>
                    <a:pt x="5531" y="14031"/>
                    <a:pt x="5667" y="14031"/>
                    <a:pt x="5837" y="14031"/>
                  </a:cubicBezTo>
                  <a:lnTo>
                    <a:pt x="6057" y="14031"/>
                  </a:lnTo>
                  <a:cubicBezTo>
                    <a:pt x="6097" y="14031"/>
                    <a:pt x="6136" y="14028"/>
                    <a:pt x="6176" y="14028"/>
                  </a:cubicBezTo>
                  <a:cubicBezTo>
                    <a:pt x="6196" y="14028"/>
                    <a:pt x="6216" y="14029"/>
                    <a:pt x="6235" y="14031"/>
                  </a:cubicBezTo>
                  <a:lnTo>
                    <a:pt x="6286" y="14031"/>
                  </a:lnTo>
                  <a:cubicBezTo>
                    <a:pt x="6337" y="14031"/>
                    <a:pt x="6363" y="14040"/>
                    <a:pt x="6380" y="14057"/>
                  </a:cubicBezTo>
                  <a:cubicBezTo>
                    <a:pt x="6397" y="14065"/>
                    <a:pt x="6422" y="14091"/>
                    <a:pt x="6456" y="14125"/>
                  </a:cubicBezTo>
                  <a:cubicBezTo>
                    <a:pt x="6592" y="14227"/>
                    <a:pt x="6719" y="14371"/>
                    <a:pt x="6838" y="14574"/>
                  </a:cubicBezTo>
                  <a:lnTo>
                    <a:pt x="6855" y="14591"/>
                  </a:lnTo>
                  <a:cubicBezTo>
                    <a:pt x="6889" y="14617"/>
                    <a:pt x="6922" y="14651"/>
                    <a:pt x="6956" y="14685"/>
                  </a:cubicBezTo>
                  <a:cubicBezTo>
                    <a:pt x="7041" y="14761"/>
                    <a:pt x="7033" y="14812"/>
                    <a:pt x="6999" y="14871"/>
                  </a:cubicBezTo>
                  <a:lnTo>
                    <a:pt x="6982" y="14905"/>
                  </a:lnTo>
                  <a:lnTo>
                    <a:pt x="7007" y="14931"/>
                  </a:lnTo>
                  <a:cubicBezTo>
                    <a:pt x="7041" y="14973"/>
                    <a:pt x="7084" y="14999"/>
                    <a:pt x="7135" y="15015"/>
                  </a:cubicBezTo>
                  <a:cubicBezTo>
                    <a:pt x="7135" y="15066"/>
                    <a:pt x="7118" y="15109"/>
                    <a:pt x="7092" y="15151"/>
                  </a:cubicBezTo>
                  <a:cubicBezTo>
                    <a:pt x="7067" y="15194"/>
                    <a:pt x="7041" y="15236"/>
                    <a:pt x="7033" y="15295"/>
                  </a:cubicBezTo>
                  <a:cubicBezTo>
                    <a:pt x="7024" y="15363"/>
                    <a:pt x="7033" y="15423"/>
                    <a:pt x="7041" y="15474"/>
                  </a:cubicBezTo>
                  <a:cubicBezTo>
                    <a:pt x="7050" y="15507"/>
                    <a:pt x="7058" y="15541"/>
                    <a:pt x="7058" y="15584"/>
                  </a:cubicBezTo>
                  <a:cubicBezTo>
                    <a:pt x="7050" y="15643"/>
                    <a:pt x="7050" y="15694"/>
                    <a:pt x="7050" y="15754"/>
                  </a:cubicBezTo>
                  <a:cubicBezTo>
                    <a:pt x="7033" y="15898"/>
                    <a:pt x="7024" y="16033"/>
                    <a:pt x="7033" y="16178"/>
                  </a:cubicBezTo>
                  <a:cubicBezTo>
                    <a:pt x="7033" y="16220"/>
                    <a:pt x="7033" y="16262"/>
                    <a:pt x="7024" y="16305"/>
                  </a:cubicBezTo>
                  <a:cubicBezTo>
                    <a:pt x="7024" y="16390"/>
                    <a:pt x="7016" y="16475"/>
                    <a:pt x="7033" y="16542"/>
                  </a:cubicBezTo>
                  <a:cubicBezTo>
                    <a:pt x="7050" y="16602"/>
                    <a:pt x="7084" y="16644"/>
                    <a:pt x="7109" y="16678"/>
                  </a:cubicBezTo>
                  <a:cubicBezTo>
                    <a:pt x="7143" y="16729"/>
                    <a:pt x="7168" y="16763"/>
                    <a:pt x="7177" y="16839"/>
                  </a:cubicBezTo>
                  <a:cubicBezTo>
                    <a:pt x="7185" y="16924"/>
                    <a:pt x="7151" y="17017"/>
                    <a:pt x="7126" y="17119"/>
                  </a:cubicBezTo>
                  <a:cubicBezTo>
                    <a:pt x="7075" y="17263"/>
                    <a:pt x="7033" y="17408"/>
                    <a:pt x="7084" y="17569"/>
                  </a:cubicBezTo>
                  <a:cubicBezTo>
                    <a:pt x="7118" y="17662"/>
                    <a:pt x="7168" y="17739"/>
                    <a:pt x="7228" y="17806"/>
                  </a:cubicBezTo>
                  <a:cubicBezTo>
                    <a:pt x="7270" y="17874"/>
                    <a:pt x="7321" y="17942"/>
                    <a:pt x="7355" y="18018"/>
                  </a:cubicBezTo>
                  <a:cubicBezTo>
                    <a:pt x="7431" y="18222"/>
                    <a:pt x="7516" y="18315"/>
                    <a:pt x="7644" y="18477"/>
                  </a:cubicBezTo>
                  <a:cubicBezTo>
                    <a:pt x="7703" y="18553"/>
                    <a:pt x="7703" y="18553"/>
                    <a:pt x="7728" y="18638"/>
                  </a:cubicBezTo>
                  <a:lnTo>
                    <a:pt x="7745" y="18680"/>
                  </a:lnTo>
                  <a:cubicBezTo>
                    <a:pt x="7788" y="18782"/>
                    <a:pt x="7822" y="18884"/>
                    <a:pt x="7873" y="18994"/>
                  </a:cubicBezTo>
                  <a:cubicBezTo>
                    <a:pt x="7983" y="19232"/>
                    <a:pt x="8085" y="19299"/>
                    <a:pt x="8246" y="19401"/>
                  </a:cubicBezTo>
                  <a:cubicBezTo>
                    <a:pt x="8288" y="19427"/>
                    <a:pt x="8331" y="19461"/>
                    <a:pt x="8382" y="19495"/>
                  </a:cubicBezTo>
                  <a:cubicBezTo>
                    <a:pt x="8678" y="19698"/>
                    <a:pt x="8661" y="19961"/>
                    <a:pt x="8628" y="20063"/>
                  </a:cubicBezTo>
                  <a:lnTo>
                    <a:pt x="8797" y="20029"/>
                  </a:lnTo>
                  <a:cubicBezTo>
                    <a:pt x="8780" y="20029"/>
                    <a:pt x="8763" y="19936"/>
                    <a:pt x="8755" y="19936"/>
                  </a:cubicBezTo>
                  <a:cubicBezTo>
                    <a:pt x="8789" y="19749"/>
                    <a:pt x="8687" y="19571"/>
                    <a:pt x="8441" y="19401"/>
                  </a:cubicBezTo>
                  <a:cubicBezTo>
                    <a:pt x="8390" y="19367"/>
                    <a:pt x="8348" y="19333"/>
                    <a:pt x="8305" y="19308"/>
                  </a:cubicBezTo>
                  <a:cubicBezTo>
                    <a:pt x="8144" y="19206"/>
                    <a:pt x="8068" y="19155"/>
                    <a:pt x="7974" y="18943"/>
                  </a:cubicBezTo>
                  <a:cubicBezTo>
                    <a:pt x="7923" y="18841"/>
                    <a:pt x="7890" y="18748"/>
                    <a:pt x="7847" y="18646"/>
                  </a:cubicBezTo>
                  <a:lnTo>
                    <a:pt x="7830" y="18595"/>
                  </a:lnTo>
                  <a:cubicBezTo>
                    <a:pt x="7796" y="18510"/>
                    <a:pt x="7796" y="18494"/>
                    <a:pt x="7728" y="18409"/>
                  </a:cubicBezTo>
                  <a:cubicBezTo>
                    <a:pt x="7601" y="18256"/>
                    <a:pt x="7525" y="18163"/>
                    <a:pt x="7457" y="17976"/>
                  </a:cubicBezTo>
                  <a:cubicBezTo>
                    <a:pt x="7414" y="17883"/>
                    <a:pt x="7364" y="17815"/>
                    <a:pt x="7313" y="17739"/>
                  </a:cubicBezTo>
                  <a:cubicBezTo>
                    <a:pt x="7262" y="17671"/>
                    <a:pt x="7211" y="17611"/>
                    <a:pt x="7185" y="17535"/>
                  </a:cubicBezTo>
                  <a:cubicBezTo>
                    <a:pt x="7143" y="17408"/>
                    <a:pt x="7185" y="17280"/>
                    <a:pt x="7228" y="17153"/>
                  </a:cubicBezTo>
                  <a:cubicBezTo>
                    <a:pt x="7262" y="17043"/>
                    <a:pt x="7296" y="16941"/>
                    <a:pt x="7287" y="16831"/>
                  </a:cubicBezTo>
                  <a:cubicBezTo>
                    <a:pt x="7279" y="16729"/>
                    <a:pt x="7236" y="16670"/>
                    <a:pt x="7202" y="16619"/>
                  </a:cubicBezTo>
                  <a:cubicBezTo>
                    <a:pt x="7177" y="16585"/>
                    <a:pt x="7151" y="16551"/>
                    <a:pt x="7143" y="16508"/>
                  </a:cubicBezTo>
                  <a:cubicBezTo>
                    <a:pt x="7126" y="16458"/>
                    <a:pt x="7135" y="16390"/>
                    <a:pt x="7135" y="16313"/>
                  </a:cubicBezTo>
                  <a:cubicBezTo>
                    <a:pt x="7143" y="16271"/>
                    <a:pt x="7143" y="16220"/>
                    <a:pt x="7143" y="16178"/>
                  </a:cubicBezTo>
                  <a:cubicBezTo>
                    <a:pt x="7135" y="16033"/>
                    <a:pt x="7143" y="15898"/>
                    <a:pt x="7160" y="15762"/>
                  </a:cubicBezTo>
                  <a:cubicBezTo>
                    <a:pt x="7160" y="15703"/>
                    <a:pt x="7168" y="15652"/>
                    <a:pt x="7168" y="15592"/>
                  </a:cubicBezTo>
                  <a:cubicBezTo>
                    <a:pt x="7168" y="15541"/>
                    <a:pt x="7160" y="15491"/>
                    <a:pt x="7151" y="15448"/>
                  </a:cubicBezTo>
                  <a:cubicBezTo>
                    <a:pt x="7143" y="15406"/>
                    <a:pt x="7135" y="15363"/>
                    <a:pt x="7143" y="15312"/>
                  </a:cubicBezTo>
                  <a:cubicBezTo>
                    <a:pt x="7151" y="15270"/>
                    <a:pt x="7168" y="15236"/>
                    <a:pt x="7185" y="15202"/>
                  </a:cubicBezTo>
                  <a:cubicBezTo>
                    <a:pt x="7219" y="15143"/>
                    <a:pt x="7262" y="15075"/>
                    <a:pt x="7236" y="14965"/>
                  </a:cubicBezTo>
                  <a:lnTo>
                    <a:pt x="7228" y="14931"/>
                  </a:lnTo>
                  <a:lnTo>
                    <a:pt x="7194" y="14922"/>
                  </a:lnTo>
                  <a:cubicBezTo>
                    <a:pt x="7160" y="14914"/>
                    <a:pt x="7135" y="14905"/>
                    <a:pt x="7118" y="14888"/>
                  </a:cubicBezTo>
                  <a:cubicBezTo>
                    <a:pt x="7160" y="14786"/>
                    <a:pt x="7135" y="14693"/>
                    <a:pt x="7033" y="14600"/>
                  </a:cubicBezTo>
                  <a:cubicBezTo>
                    <a:pt x="6999" y="14566"/>
                    <a:pt x="6965" y="14540"/>
                    <a:pt x="6931" y="14515"/>
                  </a:cubicBezTo>
                  <a:cubicBezTo>
                    <a:pt x="6804" y="14303"/>
                    <a:pt x="6668" y="14142"/>
                    <a:pt x="6524" y="14031"/>
                  </a:cubicBezTo>
                  <a:cubicBezTo>
                    <a:pt x="6490" y="14006"/>
                    <a:pt x="6464" y="13989"/>
                    <a:pt x="6456" y="13972"/>
                  </a:cubicBezTo>
                  <a:cubicBezTo>
                    <a:pt x="6405" y="13921"/>
                    <a:pt x="6388" y="13921"/>
                    <a:pt x="6286" y="13921"/>
                  </a:cubicBezTo>
                  <a:lnTo>
                    <a:pt x="6235" y="13921"/>
                  </a:lnTo>
                  <a:cubicBezTo>
                    <a:pt x="6216" y="13918"/>
                    <a:pt x="6195" y="13917"/>
                    <a:pt x="6174" y="13917"/>
                  </a:cubicBezTo>
                  <a:cubicBezTo>
                    <a:pt x="6132" y="13917"/>
                    <a:pt x="6088" y="13921"/>
                    <a:pt x="6049" y="13921"/>
                  </a:cubicBezTo>
                  <a:lnTo>
                    <a:pt x="5837" y="13921"/>
                  </a:lnTo>
                  <a:cubicBezTo>
                    <a:pt x="5667" y="13921"/>
                    <a:pt x="5557" y="13921"/>
                    <a:pt x="5379" y="13853"/>
                  </a:cubicBezTo>
                  <a:cubicBezTo>
                    <a:pt x="5239" y="13793"/>
                    <a:pt x="5154" y="13762"/>
                    <a:pt x="5076" y="13762"/>
                  </a:cubicBezTo>
                  <a:cubicBezTo>
                    <a:pt x="4989" y="13762"/>
                    <a:pt x="4911" y="13802"/>
                    <a:pt x="4776" y="13887"/>
                  </a:cubicBezTo>
                  <a:cubicBezTo>
                    <a:pt x="4687" y="13945"/>
                    <a:pt x="4632" y="13959"/>
                    <a:pt x="4570" y="13959"/>
                  </a:cubicBezTo>
                  <a:cubicBezTo>
                    <a:pt x="4549" y="13959"/>
                    <a:pt x="4528" y="13957"/>
                    <a:pt x="4505" y="13955"/>
                  </a:cubicBezTo>
                  <a:lnTo>
                    <a:pt x="4437" y="13955"/>
                  </a:lnTo>
                  <a:cubicBezTo>
                    <a:pt x="4361" y="13955"/>
                    <a:pt x="4242" y="13947"/>
                    <a:pt x="4157" y="13947"/>
                  </a:cubicBezTo>
                  <a:cubicBezTo>
                    <a:pt x="4086" y="13944"/>
                    <a:pt x="4026" y="13942"/>
                    <a:pt x="3968" y="13942"/>
                  </a:cubicBezTo>
                  <a:cubicBezTo>
                    <a:pt x="3853" y="13942"/>
                    <a:pt x="3750" y="13949"/>
                    <a:pt x="3597" y="13972"/>
                  </a:cubicBezTo>
                  <a:cubicBezTo>
                    <a:pt x="3555" y="13972"/>
                    <a:pt x="3512" y="13989"/>
                    <a:pt x="3470" y="13998"/>
                  </a:cubicBezTo>
                  <a:cubicBezTo>
                    <a:pt x="3427" y="14014"/>
                    <a:pt x="3385" y="14031"/>
                    <a:pt x="3326" y="14031"/>
                  </a:cubicBezTo>
                  <a:cubicBezTo>
                    <a:pt x="3321" y="14034"/>
                    <a:pt x="3314" y="14035"/>
                    <a:pt x="3307" y="14035"/>
                  </a:cubicBezTo>
                  <a:cubicBezTo>
                    <a:pt x="3289" y="14035"/>
                    <a:pt x="3265" y="14029"/>
                    <a:pt x="3241" y="14023"/>
                  </a:cubicBezTo>
                  <a:cubicBezTo>
                    <a:pt x="3200" y="14017"/>
                    <a:pt x="3155" y="14007"/>
                    <a:pt x="3109" y="14007"/>
                  </a:cubicBezTo>
                  <a:cubicBezTo>
                    <a:pt x="3088" y="14007"/>
                    <a:pt x="3067" y="14009"/>
                    <a:pt x="3046" y="14014"/>
                  </a:cubicBezTo>
                  <a:cubicBezTo>
                    <a:pt x="2995" y="14031"/>
                    <a:pt x="2969" y="14082"/>
                    <a:pt x="2961" y="14108"/>
                  </a:cubicBezTo>
                  <a:cubicBezTo>
                    <a:pt x="2961" y="14116"/>
                    <a:pt x="2961" y="14116"/>
                    <a:pt x="2952" y="14116"/>
                  </a:cubicBezTo>
                  <a:lnTo>
                    <a:pt x="2859" y="14116"/>
                  </a:lnTo>
                  <a:lnTo>
                    <a:pt x="2851" y="14125"/>
                  </a:lnTo>
                  <a:cubicBezTo>
                    <a:pt x="2791" y="14142"/>
                    <a:pt x="2706" y="14159"/>
                    <a:pt x="2639" y="14176"/>
                  </a:cubicBezTo>
                  <a:lnTo>
                    <a:pt x="2579" y="14184"/>
                  </a:lnTo>
                  <a:cubicBezTo>
                    <a:pt x="2477" y="14201"/>
                    <a:pt x="2376" y="14227"/>
                    <a:pt x="2274" y="14260"/>
                  </a:cubicBezTo>
                  <a:cubicBezTo>
                    <a:pt x="2138" y="14286"/>
                    <a:pt x="2002" y="14320"/>
                    <a:pt x="1875" y="14345"/>
                  </a:cubicBezTo>
                  <a:cubicBezTo>
                    <a:pt x="1848" y="14349"/>
                    <a:pt x="1822" y="14351"/>
                    <a:pt x="1796" y="14351"/>
                  </a:cubicBezTo>
                  <a:cubicBezTo>
                    <a:pt x="1707" y="14351"/>
                    <a:pt x="1621" y="14331"/>
                    <a:pt x="1536" y="14311"/>
                  </a:cubicBezTo>
                  <a:lnTo>
                    <a:pt x="1519" y="14303"/>
                  </a:lnTo>
                  <a:cubicBezTo>
                    <a:pt x="1425" y="14244"/>
                    <a:pt x="1332" y="14159"/>
                    <a:pt x="1222" y="14074"/>
                  </a:cubicBezTo>
                  <a:cubicBezTo>
                    <a:pt x="984" y="13870"/>
                    <a:pt x="755" y="13684"/>
                    <a:pt x="594" y="13675"/>
                  </a:cubicBezTo>
                  <a:cubicBezTo>
                    <a:pt x="441" y="13667"/>
                    <a:pt x="348" y="13616"/>
                    <a:pt x="306" y="13514"/>
                  </a:cubicBezTo>
                  <a:cubicBezTo>
                    <a:pt x="145" y="13115"/>
                    <a:pt x="806" y="12072"/>
                    <a:pt x="1146" y="11724"/>
                  </a:cubicBezTo>
                  <a:cubicBezTo>
                    <a:pt x="1315" y="11546"/>
                    <a:pt x="1400" y="11376"/>
                    <a:pt x="1493" y="11215"/>
                  </a:cubicBezTo>
                  <a:cubicBezTo>
                    <a:pt x="1570" y="11071"/>
                    <a:pt x="1638" y="10944"/>
                    <a:pt x="1756" y="10808"/>
                  </a:cubicBezTo>
                  <a:cubicBezTo>
                    <a:pt x="1841" y="10715"/>
                    <a:pt x="2163" y="10528"/>
                    <a:pt x="2291" y="10494"/>
                  </a:cubicBezTo>
                  <a:cubicBezTo>
                    <a:pt x="2320" y="10487"/>
                    <a:pt x="2350" y="10484"/>
                    <a:pt x="2383" y="10484"/>
                  </a:cubicBezTo>
                  <a:cubicBezTo>
                    <a:pt x="2464" y="10484"/>
                    <a:pt x="2553" y="10504"/>
                    <a:pt x="2639" y="10528"/>
                  </a:cubicBezTo>
                  <a:cubicBezTo>
                    <a:pt x="2730" y="10552"/>
                    <a:pt x="2812" y="10572"/>
                    <a:pt x="2886" y="10572"/>
                  </a:cubicBezTo>
                  <a:cubicBezTo>
                    <a:pt x="2915" y="10572"/>
                    <a:pt x="2943" y="10569"/>
                    <a:pt x="2969" y="10562"/>
                  </a:cubicBezTo>
                  <a:cubicBezTo>
                    <a:pt x="3173" y="10486"/>
                    <a:pt x="3258" y="10248"/>
                    <a:pt x="3326" y="10061"/>
                  </a:cubicBezTo>
                  <a:cubicBezTo>
                    <a:pt x="3343" y="10002"/>
                    <a:pt x="3368" y="9943"/>
                    <a:pt x="3385" y="9900"/>
                  </a:cubicBezTo>
                  <a:cubicBezTo>
                    <a:pt x="3487" y="9680"/>
                    <a:pt x="3606" y="9493"/>
                    <a:pt x="3733" y="9298"/>
                  </a:cubicBezTo>
                  <a:cubicBezTo>
                    <a:pt x="3818" y="9162"/>
                    <a:pt x="3911" y="9018"/>
                    <a:pt x="3987" y="8874"/>
                  </a:cubicBezTo>
                  <a:cubicBezTo>
                    <a:pt x="4106" y="8662"/>
                    <a:pt x="4174" y="8450"/>
                    <a:pt x="4242" y="8246"/>
                  </a:cubicBezTo>
                  <a:cubicBezTo>
                    <a:pt x="4301" y="8051"/>
                    <a:pt x="4361" y="7873"/>
                    <a:pt x="4454" y="7703"/>
                  </a:cubicBezTo>
                  <a:cubicBezTo>
                    <a:pt x="4492" y="7700"/>
                    <a:pt x="4529" y="7696"/>
                    <a:pt x="4563" y="7696"/>
                  </a:cubicBezTo>
                  <a:cubicBezTo>
                    <a:pt x="4614" y="7696"/>
                    <a:pt x="4660" y="7703"/>
                    <a:pt x="4700" y="7729"/>
                  </a:cubicBezTo>
                  <a:cubicBezTo>
                    <a:pt x="4776" y="7771"/>
                    <a:pt x="4751" y="7881"/>
                    <a:pt x="4700" y="8025"/>
                  </a:cubicBezTo>
                  <a:cubicBezTo>
                    <a:pt x="4674" y="8127"/>
                    <a:pt x="4641" y="8212"/>
                    <a:pt x="4683" y="8280"/>
                  </a:cubicBezTo>
                  <a:cubicBezTo>
                    <a:pt x="4700" y="8297"/>
                    <a:pt x="4717" y="8314"/>
                    <a:pt x="4751" y="8331"/>
                  </a:cubicBezTo>
                  <a:cubicBezTo>
                    <a:pt x="4751" y="8348"/>
                    <a:pt x="4759" y="8373"/>
                    <a:pt x="4793" y="8390"/>
                  </a:cubicBezTo>
                  <a:lnTo>
                    <a:pt x="4819" y="8407"/>
                  </a:lnTo>
                  <a:lnTo>
                    <a:pt x="4844" y="8399"/>
                  </a:lnTo>
                  <a:cubicBezTo>
                    <a:pt x="4954" y="8348"/>
                    <a:pt x="5056" y="8221"/>
                    <a:pt x="5141" y="8110"/>
                  </a:cubicBezTo>
                  <a:cubicBezTo>
                    <a:pt x="5175" y="8068"/>
                    <a:pt x="5200" y="8034"/>
                    <a:pt x="5234" y="8000"/>
                  </a:cubicBezTo>
                  <a:cubicBezTo>
                    <a:pt x="5370" y="7839"/>
                    <a:pt x="5387" y="7763"/>
                    <a:pt x="5412" y="7627"/>
                  </a:cubicBezTo>
                  <a:cubicBezTo>
                    <a:pt x="5421" y="7584"/>
                    <a:pt x="5429" y="7542"/>
                    <a:pt x="5438" y="7483"/>
                  </a:cubicBezTo>
                  <a:cubicBezTo>
                    <a:pt x="5455" y="7432"/>
                    <a:pt x="5480" y="7338"/>
                    <a:pt x="5514" y="7237"/>
                  </a:cubicBezTo>
                  <a:cubicBezTo>
                    <a:pt x="5642" y="6889"/>
                    <a:pt x="5828" y="6354"/>
                    <a:pt x="5650" y="6074"/>
                  </a:cubicBezTo>
                  <a:cubicBezTo>
                    <a:pt x="5675" y="6057"/>
                    <a:pt x="5692" y="6057"/>
                    <a:pt x="5718" y="6049"/>
                  </a:cubicBezTo>
                  <a:cubicBezTo>
                    <a:pt x="5752" y="6040"/>
                    <a:pt x="5786" y="6032"/>
                    <a:pt x="5837" y="6007"/>
                  </a:cubicBezTo>
                  <a:cubicBezTo>
                    <a:pt x="5871" y="5990"/>
                    <a:pt x="5938" y="5973"/>
                    <a:pt x="6006" y="5956"/>
                  </a:cubicBezTo>
                  <a:cubicBezTo>
                    <a:pt x="6057" y="5939"/>
                    <a:pt x="6100" y="5930"/>
                    <a:pt x="6142" y="5913"/>
                  </a:cubicBezTo>
                  <a:cubicBezTo>
                    <a:pt x="6151" y="5981"/>
                    <a:pt x="6159" y="6057"/>
                    <a:pt x="6159" y="6142"/>
                  </a:cubicBezTo>
                  <a:lnTo>
                    <a:pt x="6167" y="6210"/>
                  </a:lnTo>
                  <a:lnTo>
                    <a:pt x="6227" y="6202"/>
                  </a:lnTo>
                  <a:cubicBezTo>
                    <a:pt x="6233" y="6199"/>
                    <a:pt x="6239" y="6198"/>
                    <a:pt x="6246" y="6198"/>
                  </a:cubicBezTo>
                  <a:cubicBezTo>
                    <a:pt x="6261" y="6198"/>
                    <a:pt x="6278" y="6202"/>
                    <a:pt x="6295" y="6202"/>
                  </a:cubicBezTo>
                  <a:cubicBezTo>
                    <a:pt x="6320" y="6202"/>
                    <a:pt x="6337" y="6210"/>
                    <a:pt x="6354" y="6210"/>
                  </a:cubicBezTo>
                  <a:cubicBezTo>
                    <a:pt x="6354" y="6210"/>
                    <a:pt x="6363" y="6219"/>
                    <a:pt x="6363" y="6227"/>
                  </a:cubicBezTo>
                  <a:cubicBezTo>
                    <a:pt x="6371" y="6236"/>
                    <a:pt x="6371" y="6253"/>
                    <a:pt x="6371" y="6261"/>
                  </a:cubicBezTo>
                  <a:lnTo>
                    <a:pt x="6380" y="6303"/>
                  </a:lnTo>
                  <a:lnTo>
                    <a:pt x="6422" y="6312"/>
                  </a:lnTo>
                  <a:cubicBezTo>
                    <a:pt x="6442" y="6320"/>
                    <a:pt x="6467" y="6326"/>
                    <a:pt x="6492" y="6326"/>
                  </a:cubicBezTo>
                  <a:cubicBezTo>
                    <a:pt x="6522" y="6326"/>
                    <a:pt x="6552" y="6318"/>
                    <a:pt x="6575" y="6295"/>
                  </a:cubicBezTo>
                  <a:cubicBezTo>
                    <a:pt x="6617" y="6253"/>
                    <a:pt x="6617" y="6193"/>
                    <a:pt x="6617" y="6142"/>
                  </a:cubicBezTo>
                  <a:cubicBezTo>
                    <a:pt x="6609" y="6108"/>
                    <a:pt x="6609" y="6074"/>
                    <a:pt x="6617" y="6049"/>
                  </a:cubicBezTo>
                  <a:cubicBezTo>
                    <a:pt x="6651" y="5964"/>
                    <a:pt x="6702" y="5913"/>
                    <a:pt x="6770" y="5862"/>
                  </a:cubicBezTo>
                  <a:cubicBezTo>
                    <a:pt x="6804" y="5828"/>
                    <a:pt x="6838" y="5794"/>
                    <a:pt x="6872" y="5761"/>
                  </a:cubicBezTo>
                  <a:cubicBezTo>
                    <a:pt x="7075" y="5531"/>
                    <a:pt x="7135" y="5353"/>
                    <a:pt x="7118" y="5056"/>
                  </a:cubicBezTo>
                  <a:cubicBezTo>
                    <a:pt x="7118" y="4997"/>
                    <a:pt x="7126" y="4938"/>
                    <a:pt x="7135" y="4870"/>
                  </a:cubicBezTo>
                  <a:cubicBezTo>
                    <a:pt x="7143" y="4785"/>
                    <a:pt x="7160" y="4700"/>
                    <a:pt x="7143" y="4624"/>
                  </a:cubicBezTo>
                  <a:cubicBezTo>
                    <a:pt x="7135" y="4564"/>
                    <a:pt x="7118" y="4522"/>
                    <a:pt x="7109" y="4480"/>
                  </a:cubicBezTo>
                  <a:cubicBezTo>
                    <a:pt x="7101" y="4463"/>
                    <a:pt x="7092" y="4446"/>
                    <a:pt x="7092" y="4420"/>
                  </a:cubicBezTo>
                  <a:cubicBezTo>
                    <a:pt x="7084" y="4369"/>
                    <a:pt x="7084" y="4318"/>
                    <a:pt x="7075" y="4259"/>
                  </a:cubicBezTo>
                  <a:cubicBezTo>
                    <a:pt x="7075" y="4242"/>
                    <a:pt x="7084" y="4217"/>
                    <a:pt x="7084" y="4191"/>
                  </a:cubicBezTo>
                  <a:cubicBezTo>
                    <a:pt x="7092" y="4166"/>
                    <a:pt x="7101" y="4123"/>
                    <a:pt x="7101" y="4089"/>
                  </a:cubicBezTo>
                  <a:lnTo>
                    <a:pt x="7126" y="4115"/>
                  </a:lnTo>
                  <a:lnTo>
                    <a:pt x="7126" y="4115"/>
                  </a:lnTo>
                  <a:lnTo>
                    <a:pt x="7101" y="4022"/>
                  </a:lnTo>
                  <a:cubicBezTo>
                    <a:pt x="7101" y="4005"/>
                    <a:pt x="7101" y="3979"/>
                    <a:pt x="7092" y="3954"/>
                  </a:cubicBezTo>
                  <a:cubicBezTo>
                    <a:pt x="7084" y="3937"/>
                    <a:pt x="7084" y="3928"/>
                    <a:pt x="7075" y="3911"/>
                  </a:cubicBezTo>
                  <a:cubicBezTo>
                    <a:pt x="7075" y="3903"/>
                    <a:pt x="7067" y="3886"/>
                    <a:pt x="7067" y="3877"/>
                  </a:cubicBezTo>
                  <a:cubicBezTo>
                    <a:pt x="7050" y="3826"/>
                    <a:pt x="7016" y="3792"/>
                    <a:pt x="6982" y="3759"/>
                  </a:cubicBezTo>
                  <a:cubicBezTo>
                    <a:pt x="6965" y="3691"/>
                    <a:pt x="6948" y="3631"/>
                    <a:pt x="6931" y="3563"/>
                  </a:cubicBezTo>
                  <a:cubicBezTo>
                    <a:pt x="6914" y="3479"/>
                    <a:pt x="6897" y="3402"/>
                    <a:pt x="6872" y="3317"/>
                  </a:cubicBezTo>
                  <a:cubicBezTo>
                    <a:pt x="6872" y="3309"/>
                    <a:pt x="6880" y="3300"/>
                    <a:pt x="6880" y="3292"/>
                  </a:cubicBezTo>
                  <a:cubicBezTo>
                    <a:pt x="6982" y="3334"/>
                    <a:pt x="7084" y="3351"/>
                    <a:pt x="7194" y="3377"/>
                  </a:cubicBezTo>
                  <a:cubicBezTo>
                    <a:pt x="7236" y="3385"/>
                    <a:pt x="7279" y="3402"/>
                    <a:pt x="7321" y="3411"/>
                  </a:cubicBezTo>
                  <a:cubicBezTo>
                    <a:pt x="7321" y="3436"/>
                    <a:pt x="7330" y="3453"/>
                    <a:pt x="7347" y="3479"/>
                  </a:cubicBezTo>
                  <a:cubicBezTo>
                    <a:pt x="7423" y="3606"/>
                    <a:pt x="7737" y="3691"/>
                    <a:pt x="7881" y="3708"/>
                  </a:cubicBezTo>
                  <a:lnTo>
                    <a:pt x="7881" y="3716"/>
                  </a:lnTo>
                  <a:lnTo>
                    <a:pt x="7881" y="3759"/>
                  </a:lnTo>
                  <a:lnTo>
                    <a:pt x="7923" y="3776"/>
                  </a:lnTo>
                  <a:cubicBezTo>
                    <a:pt x="7949" y="3776"/>
                    <a:pt x="7966" y="3776"/>
                    <a:pt x="7983" y="3784"/>
                  </a:cubicBezTo>
                  <a:cubicBezTo>
                    <a:pt x="7974" y="3809"/>
                    <a:pt x="7974" y="3843"/>
                    <a:pt x="7983" y="3877"/>
                  </a:cubicBezTo>
                  <a:cubicBezTo>
                    <a:pt x="7983" y="3911"/>
                    <a:pt x="8008" y="3971"/>
                    <a:pt x="8093" y="3996"/>
                  </a:cubicBezTo>
                  <a:cubicBezTo>
                    <a:pt x="8051" y="4166"/>
                    <a:pt x="8059" y="4191"/>
                    <a:pt x="8229" y="4284"/>
                  </a:cubicBezTo>
                  <a:cubicBezTo>
                    <a:pt x="8254" y="4301"/>
                    <a:pt x="8280" y="4318"/>
                    <a:pt x="8314" y="4335"/>
                  </a:cubicBezTo>
                  <a:cubicBezTo>
                    <a:pt x="8373" y="4378"/>
                    <a:pt x="8424" y="4420"/>
                    <a:pt x="8483" y="4437"/>
                  </a:cubicBezTo>
                  <a:lnTo>
                    <a:pt x="8483" y="4471"/>
                  </a:lnTo>
                  <a:cubicBezTo>
                    <a:pt x="8483" y="4505"/>
                    <a:pt x="8483" y="4539"/>
                    <a:pt x="8483" y="4564"/>
                  </a:cubicBezTo>
                  <a:lnTo>
                    <a:pt x="8483" y="4598"/>
                  </a:lnTo>
                  <a:lnTo>
                    <a:pt x="8517" y="4615"/>
                  </a:lnTo>
                  <a:cubicBezTo>
                    <a:pt x="8653" y="4666"/>
                    <a:pt x="8797" y="4760"/>
                    <a:pt x="8882" y="4853"/>
                  </a:cubicBezTo>
                  <a:cubicBezTo>
                    <a:pt x="8916" y="4895"/>
                    <a:pt x="8933" y="4946"/>
                    <a:pt x="8958" y="5006"/>
                  </a:cubicBezTo>
                  <a:cubicBezTo>
                    <a:pt x="8984" y="5065"/>
                    <a:pt x="9009" y="5124"/>
                    <a:pt x="9060" y="5184"/>
                  </a:cubicBezTo>
                  <a:cubicBezTo>
                    <a:pt x="9111" y="5243"/>
                    <a:pt x="9179" y="5302"/>
                    <a:pt x="9238" y="5353"/>
                  </a:cubicBezTo>
                  <a:cubicBezTo>
                    <a:pt x="9281" y="5396"/>
                    <a:pt x="9323" y="5438"/>
                    <a:pt x="9366" y="5472"/>
                  </a:cubicBezTo>
                  <a:cubicBezTo>
                    <a:pt x="9374" y="5481"/>
                    <a:pt x="9383" y="5506"/>
                    <a:pt x="9391" y="5531"/>
                  </a:cubicBezTo>
                  <a:cubicBezTo>
                    <a:pt x="9408" y="5574"/>
                    <a:pt x="9425" y="5616"/>
                    <a:pt x="9450" y="5642"/>
                  </a:cubicBezTo>
                  <a:cubicBezTo>
                    <a:pt x="9484" y="5676"/>
                    <a:pt x="9510" y="5684"/>
                    <a:pt x="9535" y="5693"/>
                  </a:cubicBezTo>
                  <a:cubicBezTo>
                    <a:pt x="9552" y="5701"/>
                    <a:pt x="9569" y="5701"/>
                    <a:pt x="9586" y="5744"/>
                  </a:cubicBezTo>
                  <a:lnTo>
                    <a:pt x="9603" y="5769"/>
                  </a:lnTo>
                  <a:lnTo>
                    <a:pt x="9629" y="5769"/>
                  </a:lnTo>
                  <a:cubicBezTo>
                    <a:pt x="9639" y="5770"/>
                    <a:pt x="9649" y="5771"/>
                    <a:pt x="9660" y="5771"/>
                  </a:cubicBezTo>
                  <a:cubicBezTo>
                    <a:pt x="9730" y="5771"/>
                    <a:pt x="9791" y="5745"/>
                    <a:pt x="9858" y="5693"/>
                  </a:cubicBezTo>
                  <a:cubicBezTo>
                    <a:pt x="10197" y="5396"/>
                    <a:pt x="10307" y="4318"/>
                    <a:pt x="10316" y="4140"/>
                  </a:cubicBezTo>
                  <a:cubicBezTo>
                    <a:pt x="10316" y="4005"/>
                    <a:pt x="10358" y="3903"/>
                    <a:pt x="10409" y="3801"/>
                  </a:cubicBezTo>
                  <a:cubicBezTo>
                    <a:pt x="10443" y="3708"/>
                    <a:pt x="10485" y="3614"/>
                    <a:pt x="10502" y="3496"/>
                  </a:cubicBezTo>
                  <a:cubicBezTo>
                    <a:pt x="10536" y="3275"/>
                    <a:pt x="10545" y="2936"/>
                    <a:pt x="10519" y="2732"/>
                  </a:cubicBezTo>
                  <a:lnTo>
                    <a:pt x="10528" y="2732"/>
                  </a:lnTo>
                  <a:cubicBezTo>
                    <a:pt x="10511" y="2562"/>
                    <a:pt x="10426" y="2418"/>
                    <a:pt x="10350" y="2291"/>
                  </a:cubicBezTo>
                  <a:cubicBezTo>
                    <a:pt x="10265" y="2138"/>
                    <a:pt x="10180" y="2003"/>
                    <a:pt x="10197" y="1824"/>
                  </a:cubicBezTo>
                  <a:cubicBezTo>
                    <a:pt x="10197" y="1740"/>
                    <a:pt x="10222" y="1663"/>
                    <a:pt x="10248" y="1578"/>
                  </a:cubicBezTo>
                  <a:cubicBezTo>
                    <a:pt x="10299" y="1434"/>
                    <a:pt x="10350" y="1281"/>
                    <a:pt x="10282" y="1095"/>
                  </a:cubicBezTo>
                  <a:cubicBezTo>
                    <a:pt x="10248" y="1010"/>
                    <a:pt x="10205" y="942"/>
                    <a:pt x="10171" y="883"/>
                  </a:cubicBezTo>
                  <a:cubicBezTo>
                    <a:pt x="10104" y="773"/>
                    <a:pt x="10053" y="688"/>
                    <a:pt x="10061" y="510"/>
                  </a:cubicBezTo>
                  <a:cubicBezTo>
                    <a:pt x="10061" y="467"/>
                    <a:pt x="10061" y="433"/>
                    <a:pt x="10070" y="399"/>
                  </a:cubicBezTo>
                  <a:cubicBezTo>
                    <a:pt x="10078" y="247"/>
                    <a:pt x="10104" y="170"/>
                    <a:pt x="10036" y="34"/>
                  </a:cubicBezTo>
                  <a:lnTo>
                    <a:pt x="9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6"/>
            <p:cNvSpPr/>
            <p:nvPr/>
          </p:nvSpPr>
          <p:spPr>
            <a:xfrm>
              <a:off x="-726778" y="3310644"/>
              <a:ext cx="540115" cy="427850"/>
            </a:xfrm>
            <a:custGeom>
              <a:avLst/>
              <a:gdLst/>
              <a:ahLst/>
              <a:cxnLst/>
              <a:rect l="l" t="t" r="r" b="b"/>
              <a:pathLst>
                <a:path w="15915" h="12607" extrusionOk="0">
                  <a:moveTo>
                    <a:pt x="1366" y="0"/>
                  </a:moveTo>
                  <a:cubicBezTo>
                    <a:pt x="560" y="0"/>
                    <a:pt x="0" y="993"/>
                    <a:pt x="119" y="2214"/>
                  </a:cubicBezTo>
                  <a:cubicBezTo>
                    <a:pt x="229" y="3351"/>
                    <a:pt x="882" y="4284"/>
                    <a:pt x="1620" y="4420"/>
                  </a:cubicBezTo>
                  <a:cubicBezTo>
                    <a:pt x="2307" y="8763"/>
                    <a:pt x="5616" y="12089"/>
                    <a:pt x="9951" y="12606"/>
                  </a:cubicBezTo>
                  <a:cubicBezTo>
                    <a:pt x="12190" y="12428"/>
                    <a:pt x="14260" y="11546"/>
                    <a:pt x="15914" y="10180"/>
                  </a:cubicBezTo>
                  <a:lnTo>
                    <a:pt x="15914" y="10180"/>
                  </a:lnTo>
                  <a:cubicBezTo>
                    <a:pt x="14608" y="10799"/>
                    <a:pt x="13191" y="11147"/>
                    <a:pt x="11724" y="11147"/>
                  </a:cubicBezTo>
                  <a:cubicBezTo>
                    <a:pt x="7346" y="11147"/>
                    <a:pt x="3784" y="8153"/>
                    <a:pt x="2545" y="4089"/>
                  </a:cubicBezTo>
                  <a:cubicBezTo>
                    <a:pt x="2910" y="3699"/>
                    <a:pt x="3113" y="3003"/>
                    <a:pt x="3037" y="2214"/>
                  </a:cubicBezTo>
                  <a:cubicBezTo>
                    <a:pt x="2918" y="993"/>
                    <a:pt x="2172" y="0"/>
                    <a:pt x="1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76"/>
            <p:cNvSpPr/>
            <p:nvPr/>
          </p:nvSpPr>
          <p:spPr>
            <a:xfrm>
              <a:off x="-704345" y="3340577"/>
              <a:ext cx="464401" cy="434739"/>
            </a:xfrm>
            <a:custGeom>
              <a:avLst/>
              <a:gdLst/>
              <a:ahLst/>
              <a:cxnLst/>
              <a:rect l="l" t="t" r="r" b="b"/>
              <a:pathLst>
                <a:path w="13684" h="12810" extrusionOk="0">
                  <a:moveTo>
                    <a:pt x="1" y="1"/>
                  </a:moveTo>
                  <a:cubicBezTo>
                    <a:pt x="1" y="6270"/>
                    <a:pt x="3598" y="12810"/>
                    <a:pt x="8543" y="12810"/>
                  </a:cubicBezTo>
                  <a:cubicBezTo>
                    <a:pt x="10426" y="12810"/>
                    <a:pt x="12208" y="12021"/>
                    <a:pt x="13684" y="10681"/>
                  </a:cubicBezTo>
                  <a:lnTo>
                    <a:pt x="13684" y="10681"/>
                  </a:lnTo>
                  <a:cubicBezTo>
                    <a:pt x="12411" y="11580"/>
                    <a:pt x="10588" y="12428"/>
                    <a:pt x="9069" y="12428"/>
                  </a:cubicBezTo>
                  <a:cubicBezTo>
                    <a:pt x="4471" y="12428"/>
                    <a:pt x="2045" y="7143"/>
                    <a:pt x="1748" y="1265"/>
                  </a:cubicBezTo>
                  <a:cubicBezTo>
                    <a:pt x="1714" y="552"/>
                    <a:pt x="1121" y="1"/>
                    <a:pt x="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76"/>
            <p:cNvSpPr/>
            <p:nvPr/>
          </p:nvSpPr>
          <p:spPr>
            <a:xfrm>
              <a:off x="-712965" y="3340577"/>
              <a:ext cx="464672" cy="434739"/>
            </a:xfrm>
            <a:custGeom>
              <a:avLst/>
              <a:gdLst/>
              <a:ahLst/>
              <a:cxnLst/>
              <a:rect l="l" t="t" r="r" b="b"/>
              <a:pathLst>
                <a:path w="13692" h="12810" extrusionOk="0">
                  <a:moveTo>
                    <a:pt x="0" y="1"/>
                  </a:moveTo>
                  <a:cubicBezTo>
                    <a:pt x="0" y="6270"/>
                    <a:pt x="3606" y="12810"/>
                    <a:pt x="8543" y="12810"/>
                  </a:cubicBezTo>
                  <a:cubicBezTo>
                    <a:pt x="10434" y="12810"/>
                    <a:pt x="12207" y="12021"/>
                    <a:pt x="13692" y="10681"/>
                  </a:cubicBezTo>
                  <a:lnTo>
                    <a:pt x="13692" y="10681"/>
                  </a:lnTo>
                  <a:cubicBezTo>
                    <a:pt x="12411" y="11580"/>
                    <a:pt x="10587" y="12428"/>
                    <a:pt x="9069" y="12428"/>
                  </a:cubicBezTo>
                  <a:cubicBezTo>
                    <a:pt x="4148" y="12428"/>
                    <a:pt x="1714" y="6363"/>
                    <a:pt x="1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6"/>
            <p:cNvSpPr/>
            <p:nvPr/>
          </p:nvSpPr>
          <p:spPr>
            <a:xfrm>
              <a:off x="-712965" y="3340577"/>
              <a:ext cx="72558" cy="138804"/>
            </a:xfrm>
            <a:custGeom>
              <a:avLst/>
              <a:gdLst/>
              <a:ahLst/>
              <a:cxnLst/>
              <a:rect l="l" t="t" r="r" b="b"/>
              <a:pathLst>
                <a:path w="2138" h="4090" extrusionOk="0">
                  <a:moveTo>
                    <a:pt x="0" y="1"/>
                  </a:moveTo>
                  <a:cubicBezTo>
                    <a:pt x="0" y="1375"/>
                    <a:pt x="170" y="2766"/>
                    <a:pt x="492" y="4089"/>
                  </a:cubicBezTo>
                  <a:cubicBezTo>
                    <a:pt x="569" y="4047"/>
                    <a:pt x="653" y="4005"/>
                    <a:pt x="738" y="3971"/>
                  </a:cubicBezTo>
                  <a:cubicBezTo>
                    <a:pt x="990" y="3858"/>
                    <a:pt x="1306" y="3820"/>
                    <a:pt x="1616" y="3820"/>
                  </a:cubicBezTo>
                  <a:cubicBezTo>
                    <a:pt x="1796" y="3820"/>
                    <a:pt x="1975" y="3833"/>
                    <a:pt x="2138" y="3852"/>
                  </a:cubicBezTo>
                  <a:cubicBezTo>
                    <a:pt x="1934" y="2630"/>
                    <a:pt x="1714" y="1290"/>
                    <a:pt x="1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6"/>
            <p:cNvSpPr/>
            <p:nvPr/>
          </p:nvSpPr>
          <p:spPr>
            <a:xfrm>
              <a:off x="-486704" y="3703029"/>
              <a:ext cx="238411" cy="74900"/>
            </a:xfrm>
            <a:custGeom>
              <a:avLst/>
              <a:gdLst/>
              <a:ahLst/>
              <a:cxnLst/>
              <a:rect l="l" t="t" r="r" b="b"/>
              <a:pathLst>
                <a:path w="7025" h="2207" extrusionOk="0">
                  <a:moveTo>
                    <a:pt x="7025" y="1"/>
                  </a:moveTo>
                  <a:cubicBezTo>
                    <a:pt x="5744" y="900"/>
                    <a:pt x="3920" y="1748"/>
                    <a:pt x="2402" y="1748"/>
                  </a:cubicBezTo>
                  <a:cubicBezTo>
                    <a:pt x="1579" y="1748"/>
                    <a:pt x="832" y="1579"/>
                    <a:pt x="145" y="1273"/>
                  </a:cubicBezTo>
                  <a:cubicBezTo>
                    <a:pt x="103" y="1460"/>
                    <a:pt x="60" y="1638"/>
                    <a:pt x="1" y="1808"/>
                  </a:cubicBezTo>
                  <a:cubicBezTo>
                    <a:pt x="595" y="2011"/>
                    <a:pt x="1205" y="2206"/>
                    <a:pt x="1859" y="2206"/>
                  </a:cubicBezTo>
                  <a:cubicBezTo>
                    <a:pt x="3742" y="2206"/>
                    <a:pt x="5540" y="134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6"/>
            <p:cNvSpPr/>
            <p:nvPr/>
          </p:nvSpPr>
          <p:spPr>
            <a:xfrm>
              <a:off x="-731699" y="3308607"/>
              <a:ext cx="85556" cy="134494"/>
            </a:xfrm>
            <a:custGeom>
              <a:avLst/>
              <a:gdLst/>
              <a:ahLst/>
              <a:cxnLst/>
              <a:rect l="l" t="t" r="r" b="b"/>
              <a:pathLst>
                <a:path w="2521" h="3963" extrusionOk="0">
                  <a:moveTo>
                    <a:pt x="1256" y="1"/>
                  </a:moveTo>
                  <a:cubicBezTo>
                    <a:pt x="561" y="1"/>
                    <a:pt x="1" y="892"/>
                    <a:pt x="1" y="1978"/>
                  </a:cubicBezTo>
                  <a:cubicBezTo>
                    <a:pt x="1" y="3072"/>
                    <a:pt x="561" y="3963"/>
                    <a:pt x="1256" y="3963"/>
                  </a:cubicBezTo>
                  <a:cubicBezTo>
                    <a:pt x="1960" y="3963"/>
                    <a:pt x="2520" y="3072"/>
                    <a:pt x="2520" y="1978"/>
                  </a:cubicBezTo>
                  <a:cubicBezTo>
                    <a:pt x="2520" y="892"/>
                    <a:pt x="1960"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6"/>
            <p:cNvSpPr/>
            <p:nvPr/>
          </p:nvSpPr>
          <p:spPr>
            <a:xfrm>
              <a:off x="-632092" y="3815905"/>
              <a:ext cx="248219" cy="113725"/>
            </a:xfrm>
            <a:custGeom>
              <a:avLst/>
              <a:gdLst/>
              <a:ahLst/>
              <a:cxnLst/>
              <a:rect l="l" t="t" r="r" b="b"/>
              <a:pathLst>
                <a:path w="7314" h="3351" extrusionOk="0">
                  <a:moveTo>
                    <a:pt x="5523" y="0"/>
                  </a:moveTo>
                  <a:cubicBezTo>
                    <a:pt x="5345" y="984"/>
                    <a:pt x="4505" y="1739"/>
                    <a:pt x="3504" y="1739"/>
                  </a:cubicBezTo>
                  <a:cubicBezTo>
                    <a:pt x="3309" y="1739"/>
                    <a:pt x="3114" y="1705"/>
                    <a:pt x="2936" y="1646"/>
                  </a:cubicBezTo>
                  <a:cubicBezTo>
                    <a:pt x="2877" y="1629"/>
                    <a:pt x="2809" y="1620"/>
                    <a:pt x="2741" y="1620"/>
                  </a:cubicBezTo>
                  <a:cubicBezTo>
                    <a:pt x="2402" y="1620"/>
                    <a:pt x="2130" y="1900"/>
                    <a:pt x="2130" y="2257"/>
                  </a:cubicBezTo>
                  <a:cubicBezTo>
                    <a:pt x="2130" y="2333"/>
                    <a:pt x="2147" y="2401"/>
                    <a:pt x="2173" y="2469"/>
                  </a:cubicBezTo>
                  <a:lnTo>
                    <a:pt x="1494" y="2732"/>
                  </a:lnTo>
                  <a:lnTo>
                    <a:pt x="603" y="2732"/>
                  </a:lnTo>
                  <a:cubicBezTo>
                    <a:pt x="272" y="2732"/>
                    <a:pt x="1" y="3003"/>
                    <a:pt x="1" y="3342"/>
                  </a:cubicBezTo>
                  <a:lnTo>
                    <a:pt x="1" y="3351"/>
                  </a:lnTo>
                  <a:lnTo>
                    <a:pt x="6567" y="3351"/>
                  </a:lnTo>
                  <a:cubicBezTo>
                    <a:pt x="6974" y="3012"/>
                    <a:pt x="7220" y="2621"/>
                    <a:pt x="7254" y="2180"/>
                  </a:cubicBezTo>
                  <a:cubicBezTo>
                    <a:pt x="7313" y="1366"/>
                    <a:pt x="6643" y="577"/>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6"/>
            <p:cNvSpPr/>
            <p:nvPr/>
          </p:nvSpPr>
          <p:spPr>
            <a:xfrm>
              <a:off x="-734278" y="3308064"/>
              <a:ext cx="74900" cy="122073"/>
            </a:xfrm>
            <a:custGeom>
              <a:avLst/>
              <a:gdLst/>
              <a:ahLst/>
              <a:cxnLst/>
              <a:rect l="l" t="t" r="r" b="b"/>
              <a:pathLst>
                <a:path w="2207" h="3597" extrusionOk="0">
                  <a:moveTo>
                    <a:pt x="1103" y="0"/>
                  </a:moveTo>
                  <a:cubicBezTo>
                    <a:pt x="493" y="0"/>
                    <a:pt x="1" y="806"/>
                    <a:pt x="1" y="1798"/>
                  </a:cubicBezTo>
                  <a:cubicBezTo>
                    <a:pt x="1" y="2791"/>
                    <a:pt x="493" y="3597"/>
                    <a:pt x="1103" y="3597"/>
                  </a:cubicBezTo>
                  <a:cubicBezTo>
                    <a:pt x="1706" y="3597"/>
                    <a:pt x="2206" y="2791"/>
                    <a:pt x="2206" y="1798"/>
                  </a:cubicBezTo>
                  <a:cubicBezTo>
                    <a:pt x="2206" y="806"/>
                    <a:pt x="1706" y="0"/>
                    <a:pt x="1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76"/>
            <p:cNvSpPr/>
            <p:nvPr/>
          </p:nvSpPr>
          <p:spPr>
            <a:xfrm>
              <a:off x="-355977" y="2939537"/>
              <a:ext cx="45510" cy="49277"/>
            </a:xfrm>
            <a:custGeom>
              <a:avLst/>
              <a:gdLst/>
              <a:ahLst/>
              <a:cxnLst/>
              <a:rect l="l" t="t" r="r" b="b"/>
              <a:pathLst>
                <a:path w="1341" h="1452" extrusionOk="0">
                  <a:moveTo>
                    <a:pt x="170" y="1"/>
                  </a:moveTo>
                  <a:cubicBezTo>
                    <a:pt x="161" y="35"/>
                    <a:pt x="161" y="60"/>
                    <a:pt x="161" y="86"/>
                  </a:cubicBezTo>
                  <a:cubicBezTo>
                    <a:pt x="144" y="408"/>
                    <a:pt x="204" y="713"/>
                    <a:pt x="331" y="976"/>
                  </a:cubicBezTo>
                  <a:cubicBezTo>
                    <a:pt x="153" y="1078"/>
                    <a:pt x="34" y="1248"/>
                    <a:pt x="0" y="1451"/>
                  </a:cubicBezTo>
                  <a:lnTo>
                    <a:pt x="1341" y="925"/>
                  </a:lnTo>
                  <a:cubicBezTo>
                    <a:pt x="1341" y="925"/>
                    <a:pt x="772" y="713"/>
                    <a:pt x="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9" name="Google Shape;4759;p76"/>
          <p:cNvGrpSpPr/>
          <p:nvPr/>
        </p:nvGrpSpPr>
        <p:grpSpPr>
          <a:xfrm>
            <a:off x="5672277" y="2645501"/>
            <a:ext cx="3132947" cy="2167450"/>
            <a:chOff x="77034" y="1742486"/>
            <a:chExt cx="843550" cy="583589"/>
          </a:xfrm>
        </p:grpSpPr>
        <p:sp>
          <p:nvSpPr>
            <p:cNvPr id="4760" name="Google Shape;4760;p76"/>
            <p:cNvSpPr/>
            <p:nvPr/>
          </p:nvSpPr>
          <p:spPr>
            <a:xfrm>
              <a:off x="121662" y="2176038"/>
              <a:ext cx="72592" cy="150038"/>
            </a:xfrm>
            <a:custGeom>
              <a:avLst/>
              <a:gdLst/>
              <a:ahLst/>
              <a:cxnLst/>
              <a:rect l="l" t="t" r="r" b="b"/>
              <a:pathLst>
                <a:path w="2139" h="4421" extrusionOk="0">
                  <a:moveTo>
                    <a:pt x="1" y="1"/>
                  </a:moveTo>
                  <a:lnTo>
                    <a:pt x="77" y="4420"/>
                  </a:lnTo>
                  <a:cubicBezTo>
                    <a:pt x="204" y="4420"/>
                    <a:pt x="314" y="4319"/>
                    <a:pt x="314" y="4191"/>
                  </a:cubicBezTo>
                  <a:lnTo>
                    <a:pt x="314" y="4166"/>
                  </a:lnTo>
                  <a:cubicBezTo>
                    <a:pt x="1035" y="4166"/>
                    <a:pt x="917" y="3029"/>
                    <a:pt x="535" y="3029"/>
                  </a:cubicBezTo>
                  <a:lnTo>
                    <a:pt x="535" y="2859"/>
                  </a:lnTo>
                  <a:cubicBezTo>
                    <a:pt x="730" y="2707"/>
                    <a:pt x="1248" y="2401"/>
                    <a:pt x="1256" y="1935"/>
                  </a:cubicBezTo>
                  <a:cubicBezTo>
                    <a:pt x="1264" y="1697"/>
                    <a:pt x="1205" y="1570"/>
                    <a:pt x="1146" y="1502"/>
                  </a:cubicBezTo>
                  <a:cubicBezTo>
                    <a:pt x="1018" y="1383"/>
                    <a:pt x="1112" y="1171"/>
                    <a:pt x="1264" y="1171"/>
                  </a:cubicBezTo>
                  <a:cubicBezTo>
                    <a:pt x="1292" y="1171"/>
                    <a:pt x="1324" y="1173"/>
                    <a:pt x="1359" y="1173"/>
                  </a:cubicBezTo>
                  <a:cubicBezTo>
                    <a:pt x="1485" y="1173"/>
                    <a:pt x="1643" y="1152"/>
                    <a:pt x="1723" y="959"/>
                  </a:cubicBezTo>
                  <a:cubicBezTo>
                    <a:pt x="1773" y="857"/>
                    <a:pt x="1731" y="603"/>
                    <a:pt x="1536" y="603"/>
                  </a:cubicBezTo>
                  <a:lnTo>
                    <a:pt x="1536" y="535"/>
                  </a:lnTo>
                  <a:lnTo>
                    <a:pt x="1578" y="535"/>
                  </a:lnTo>
                  <a:cubicBezTo>
                    <a:pt x="1884" y="535"/>
                    <a:pt x="2138" y="298"/>
                    <a:pt x="2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6"/>
            <p:cNvSpPr/>
            <p:nvPr/>
          </p:nvSpPr>
          <p:spPr>
            <a:xfrm>
              <a:off x="121662" y="2176038"/>
              <a:ext cx="72592" cy="54436"/>
            </a:xfrm>
            <a:custGeom>
              <a:avLst/>
              <a:gdLst/>
              <a:ahLst/>
              <a:cxnLst/>
              <a:rect l="l" t="t" r="r" b="b"/>
              <a:pathLst>
                <a:path w="2139" h="1604" extrusionOk="0">
                  <a:moveTo>
                    <a:pt x="1" y="1"/>
                  </a:moveTo>
                  <a:lnTo>
                    <a:pt x="26" y="1604"/>
                  </a:lnTo>
                  <a:cubicBezTo>
                    <a:pt x="374" y="1103"/>
                    <a:pt x="874" y="781"/>
                    <a:pt x="1443" y="781"/>
                  </a:cubicBezTo>
                  <a:cubicBezTo>
                    <a:pt x="1544" y="781"/>
                    <a:pt x="1646" y="798"/>
                    <a:pt x="1740" y="815"/>
                  </a:cubicBezTo>
                  <a:cubicBezTo>
                    <a:pt x="1723" y="713"/>
                    <a:pt x="1663" y="603"/>
                    <a:pt x="1536" y="603"/>
                  </a:cubicBezTo>
                  <a:lnTo>
                    <a:pt x="1536" y="535"/>
                  </a:lnTo>
                  <a:lnTo>
                    <a:pt x="1578" y="535"/>
                  </a:lnTo>
                  <a:cubicBezTo>
                    <a:pt x="1892" y="535"/>
                    <a:pt x="2138" y="298"/>
                    <a:pt x="2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6"/>
            <p:cNvSpPr/>
            <p:nvPr/>
          </p:nvSpPr>
          <p:spPr>
            <a:xfrm>
              <a:off x="131741" y="2227181"/>
              <a:ext cx="26505" cy="29288"/>
            </a:xfrm>
            <a:custGeom>
              <a:avLst/>
              <a:gdLst/>
              <a:ahLst/>
              <a:cxnLst/>
              <a:rect l="l" t="t" r="r" b="b"/>
              <a:pathLst>
                <a:path w="781" h="863" extrusionOk="0">
                  <a:moveTo>
                    <a:pt x="511" y="1"/>
                  </a:moveTo>
                  <a:cubicBezTo>
                    <a:pt x="380" y="1"/>
                    <a:pt x="226" y="107"/>
                    <a:pt x="128" y="284"/>
                  </a:cubicBezTo>
                  <a:cubicBezTo>
                    <a:pt x="0" y="504"/>
                    <a:pt x="17" y="750"/>
                    <a:pt x="162" y="835"/>
                  </a:cubicBezTo>
                  <a:cubicBezTo>
                    <a:pt x="193" y="854"/>
                    <a:pt x="229" y="862"/>
                    <a:pt x="266" y="862"/>
                  </a:cubicBezTo>
                  <a:cubicBezTo>
                    <a:pt x="399" y="862"/>
                    <a:pt x="554" y="752"/>
                    <a:pt x="654" y="580"/>
                  </a:cubicBezTo>
                  <a:cubicBezTo>
                    <a:pt x="781" y="360"/>
                    <a:pt x="764" y="105"/>
                    <a:pt x="620" y="29"/>
                  </a:cubicBezTo>
                  <a:cubicBezTo>
                    <a:pt x="587" y="10"/>
                    <a:pt x="550"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6"/>
            <p:cNvSpPr/>
            <p:nvPr/>
          </p:nvSpPr>
          <p:spPr>
            <a:xfrm>
              <a:off x="128857" y="2282262"/>
              <a:ext cx="18734" cy="27693"/>
            </a:xfrm>
            <a:custGeom>
              <a:avLst/>
              <a:gdLst/>
              <a:ahLst/>
              <a:cxnLst/>
              <a:rect l="l" t="t" r="r" b="b"/>
              <a:pathLst>
                <a:path w="552" h="816" extrusionOk="0">
                  <a:moveTo>
                    <a:pt x="297" y="1"/>
                  </a:moveTo>
                  <a:cubicBezTo>
                    <a:pt x="145" y="1"/>
                    <a:pt x="18" y="171"/>
                    <a:pt x="9" y="400"/>
                  </a:cubicBezTo>
                  <a:cubicBezTo>
                    <a:pt x="1" y="620"/>
                    <a:pt x="111" y="807"/>
                    <a:pt x="264" y="815"/>
                  </a:cubicBezTo>
                  <a:cubicBezTo>
                    <a:pt x="267" y="815"/>
                    <a:pt x="270" y="816"/>
                    <a:pt x="273" y="816"/>
                  </a:cubicBezTo>
                  <a:cubicBezTo>
                    <a:pt x="414" y="816"/>
                    <a:pt x="535" y="641"/>
                    <a:pt x="544" y="425"/>
                  </a:cubicBezTo>
                  <a:cubicBezTo>
                    <a:pt x="552" y="196"/>
                    <a:pt x="442" y="9"/>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6"/>
            <p:cNvSpPr/>
            <p:nvPr/>
          </p:nvSpPr>
          <p:spPr>
            <a:xfrm>
              <a:off x="127126" y="2265259"/>
              <a:ext cx="9536" cy="13609"/>
            </a:xfrm>
            <a:custGeom>
              <a:avLst/>
              <a:gdLst/>
              <a:ahLst/>
              <a:cxnLst/>
              <a:rect l="l" t="t" r="r" b="b"/>
              <a:pathLst>
                <a:path w="281" h="401" extrusionOk="0">
                  <a:moveTo>
                    <a:pt x="136" y="1"/>
                  </a:moveTo>
                  <a:cubicBezTo>
                    <a:pt x="71" y="1"/>
                    <a:pt x="9" y="91"/>
                    <a:pt x="9" y="197"/>
                  </a:cubicBezTo>
                  <a:cubicBezTo>
                    <a:pt x="1" y="307"/>
                    <a:pt x="60" y="400"/>
                    <a:pt x="128" y="400"/>
                  </a:cubicBezTo>
                  <a:cubicBezTo>
                    <a:pt x="131" y="400"/>
                    <a:pt x="134" y="401"/>
                    <a:pt x="138" y="401"/>
                  </a:cubicBezTo>
                  <a:cubicBezTo>
                    <a:pt x="209" y="401"/>
                    <a:pt x="264" y="311"/>
                    <a:pt x="272" y="205"/>
                  </a:cubicBezTo>
                  <a:cubicBezTo>
                    <a:pt x="281" y="95"/>
                    <a:pt x="221" y="1"/>
                    <a:pt x="145" y="1"/>
                  </a:cubicBezTo>
                  <a:cubicBezTo>
                    <a:pt x="142" y="1"/>
                    <a:pt x="139"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76"/>
            <p:cNvSpPr/>
            <p:nvPr/>
          </p:nvSpPr>
          <p:spPr>
            <a:xfrm>
              <a:off x="803398" y="2176038"/>
              <a:ext cx="72558" cy="150038"/>
            </a:xfrm>
            <a:custGeom>
              <a:avLst/>
              <a:gdLst/>
              <a:ahLst/>
              <a:cxnLst/>
              <a:rect l="l" t="t" r="r" b="b"/>
              <a:pathLst>
                <a:path w="2138" h="4421" extrusionOk="0">
                  <a:moveTo>
                    <a:pt x="0" y="1"/>
                  </a:moveTo>
                  <a:cubicBezTo>
                    <a:pt x="0" y="298"/>
                    <a:pt x="246" y="535"/>
                    <a:pt x="560" y="535"/>
                  </a:cubicBezTo>
                  <a:lnTo>
                    <a:pt x="603" y="535"/>
                  </a:lnTo>
                  <a:lnTo>
                    <a:pt x="603" y="603"/>
                  </a:lnTo>
                  <a:cubicBezTo>
                    <a:pt x="407" y="603"/>
                    <a:pt x="365" y="857"/>
                    <a:pt x="407" y="959"/>
                  </a:cubicBezTo>
                  <a:cubicBezTo>
                    <a:pt x="494" y="1152"/>
                    <a:pt x="653" y="1173"/>
                    <a:pt x="779" y="1173"/>
                  </a:cubicBezTo>
                  <a:cubicBezTo>
                    <a:pt x="814" y="1173"/>
                    <a:pt x="847" y="1171"/>
                    <a:pt x="874" y="1171"/>
                  </a:cubicBezTo>
                  <a:cubicBezTo>
                    <a:pt x="1027" y="1171"/>
                    <a:pt x="1120" y="1383"/>
                    <a:pt x="993" y="1502"/>
                  </a:cubicBezTo>
                  <a:cubicBezTo>
                    <a:pt x="933" y="1570"/>
                    <a:pt x="874" y="1697"/>
                    <a:pt x="883" y="1935"/>
                  </a:cubicBezTo>
                  <a:cubicBezTo>
                    <a:pt x="891" y="2401"/>
                    <a:pt x="1408" y="2707"/>
                    <a:pt x="1604" y="2859"/>
                  </a:cubicBezTo>
                  <a:lnTo>
                    <a:pt x="1604" y="3029"/>
                  </a:lnTo>
                  <a:cubicBezTo>
                    <a:pt x="1222" y="3029"/>
                    <a:pt x="1103" y="4166"/>
                    <a:pt x="1824" y="4166"/>
                  </a:cubicBezTo>
                  <a:lnTo>
                    <a:pt x="1824" y="4191"/>
                  </a:lnTo>
                  <a:cubicBezTo>
                    <a:pt x="1824" y="4319"/>
                    <a:pt x="1934" y="4420"/>
                    <a:pt x="2062" y="4420"/>
                  </a:cubicBezTo>
                  <a:lnTo>
                    <a:pt x="21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76"/>
            <p:cNvSpPr/>
            <p:nvPr/>
          </p:nvSpPr>
          <p:spPr>
            <a:xfrm>
              <a:off x="803398" y="2176038"/>
              <a:ext cx="72287" cy="54436"/>
            </a:xfrm>
            <a:custGeom>
              <a:avLst/>
              <a:gdLst/>
              <a:ahLst/>
              <a:cxnLst/>
              <a:rect l="l" t="t" r="r" b="b"/>
              <a:pathLst>
                <a:path w="2130" h="1604" extrusionOk="0">
                  <a:moveTo>
                    <a:pt x="0" y="1"/>
                  </a:moveTo>
                  <a:cubicBezTo>
                    <a:pt x="0" y="298"/>
                    <a:pt x="246" y="535"/>
                    <a:pt x="560" y="535"/>
                  </a:cubicBezTo>
                  <a:lnTo>
                    <a:pt x="603" y="535"/>
                  </a:lnTo>
                  <a:lnTo>
                    <a:pt x="603" y="603"/>
                  </a:lnTo>
                  <a:cubicBezTo>
                    <a:pt x="475" y="603"/>
                    <a:pt x="416" y="713"/>
                    <a:pt x="399" y="815"/>
                  </a:cubicBezTo>
                  <a:cubicBezTo>
                    <a:pt x="492" y="798"/>
                    <a:pt x="594" y="781"/>
                    <a:pt x="696" y="781"/>
                  </a:cubicBezTo>
                  <a:cubicBezTo>
                    <a:pt x="1264" y="781"/>
                    <a:pt x="1765" y="1103"/>
                    <a:pt x="2104" y="1604"/>
                  </a:cubicBezTo>
                  <a:lnTo>
                    <a:pt x="21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76"/>
            <p:cNvSpPr/>
            <p:nvPr/>
          </p:nvSpPr>
          <p:spPr>
            <a:xfrm>
              <a:off x="839372" y="2227181"/>
              <a:ext cx="26539" cy="29288"/>
            </a:xfrm>
            <a:custGeom>
              <a:avLst/>
              <a:gdLst/>
              <a:ahLst/>
              <a:cxnLst/>
              <a:rect l="l" t="t" r="r" b="b"/>
              <a:pathLst>
                <a:path w="782" h="863" extrusionOk="0">
                  <a:moveTo>
                    <a:pt x="270" y="1"/>
                  </a:moveTo>
                  <a:cubicBezTo>
                    <a:pt x="231" y="1"/>
                    <a:pt x="195" y="10"/>
                    <a:pt x="162" y="29"/>
                  </a:cubicBezTo>
                  <a:cubicBezTo>
                    <a:pt x="9" y="105"/>
                    <a:pt x="1" y="360"/>
                    <a:pt x="128" y="580"/>
                  </a:cubicBezTo>
                  <a:cubicBezTo>
                    <a:pt x="227" y="752"/>
                    <a:pt x="383" y="862"/>
                    <a:pt x="515" y="862"/>
                  </a:cubicBezTo>
                  <a:cubicBezTo>
                    <a:pt x="553" y="862"/>
                    <a:pt x="588" y="854"/>
                    <a:pt x="620" y="835"/>
                  </a:cubicBezTo>
                  <a:cubicBezTo>
                    <a:pt x="764" y="750"/>
                    <a:pt x="781" y="504"/>
                    <a:pt x="654" y="284"/>
                  </a:cubicBezTo>
                  <a:cubicBezTo>
                    <a:pt x="556" y="107"/>
                    <a:pt x="402"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76"/>
            <p:cNvSpPr/>
            <p:nvPr/>
          </p:nvSpPr>
          <p:spPr>
            <a:xfrm>
              <a:off x="850028" y="2282262"/>
              <a:ext cx="18733" cy="27693"/>
            </a:xfrm>
            <a:custGeom>
              <a:avLst/>
              <a:gdLst/>
              <a:ahLst/>
              <a:cxnLst/>
              <a:rect l="l" t="t" r="r" b="b"/>
              <a:pathLst>
                <a:path w="552" h="816" extrusionOk="0">
                  <a:moveTo>
                    <a:pt x="255" y="1"/>
                  </a:moveTo>
                  <a:cubicBezTo>
                    <a:pt x="111" y="9"/>
                    <a:pt x="1" y="196"/>
                    <a:pt x="9" y="425"/>
                  </a:cubicBezTo>
                  <a:cubicBezTo>
                    <a:pt x="17" y="641"/>
                    <a:pt x="139" y="816"/>
                    <a:pt x="287" y="816"/>
                  </a:cubicBezTo>
                  <a:cubicBezTo>
                    <a:pt x="290" y="816"/>
                    <a:pt x="294" y="815"/>
                    <a:pt x="297" y="815"/>
                  </a:cubicBezTo>
                  <a:cubicBezTo>
                    <a:pt x="442" y="807"/>
                    <a:pt x="552" y="620"/>
                    <a:pt x="543" y="400"/>
                  </a:cubicBezTo>
                  <a:cubicBezTo>
                    <a:pt x="535" y="171"/>
                    <a:pt x="408"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76"/>
            <p:cNvSpPr/>
            <p:nvPr/>
          </p:nvSpPr>
          <p:spPr>
            <a:xfrm>
              <a:off x="860956" y="2265259"/>
              <a:ext cx="9536" cy="13609"/>
            </a:xfrm>
            <a:custGeom>
              <a:avLst/>
              <a:gdLst/>
              <a:ahLst/>
              <a:cxnLst/>
              <a:rect l="l" t="t" r="r" b="b"/>
              <a:pathLst>
                <a:path w="281" h="401" extrusionOk="0">
                  <a:moveTo>
                    <a:pt x="145" y="1"/>
                  </a:moveTo>
                  <a:cubicBezTo>
                    <a:pt x="142" y="1"/>
                    <a:pt x="139" y="1"/>
                    <a:pt x="137" y="1"/>
                  </a:cubicBezTo>
                  <a:cubicBezTo>
                    <a:pt x="60" y="1"/>
                    <a:pt x="1" y="95"/>
                    <a:pt x="9" y="205"/>
                  </a:cubicBezTo>
                  <a:cubicBezTo>
                    <a:pt x="9" y="311"/>
                    <a:pt x="72" y="401"/>
                    <a:pt x="136" y="401"/>
                  </a:cubicBezTo>
                  <a:cubicBezTo>
                    <a:pt x="139" y="401"/>
                    <a:pt x="142" y="400"/>
                    <a:pt x="145" y="400"/>
                  </a:cubicBezTo>
                  <a:cubicBezTo>
                    <a:pt x="221" y="400"/>
                    <a:pt x="281" y="307"/>
                    <a:pt x="272" y="197"/>
                  </a:cubicBezTo>
                  <a:cubicBezTo>
                    <a:pt x="272" y="91"/>
                    <a:pt x="210"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76"/>
            <p:cNvSpPr/>
            <p:nvPr/>
          </p:nvSpPr>
          <p:spPr>
            <a:xfrm>
              <a:off x="121662" y="1756875"/>
              <a:ext cx="754023" cy="424083"/>
            </a:xfrm>
            <a:custGeom>
              <a:avLst/>
              <a:gdLst/>
              <a:ahLst/>
              <a:cxnLst/>
              <a:rect l="l" t="t" r="r" b="b"/>
              <a:pathLst>
                <a:path w="22218" h="12496" extrusionOk="0">
                  <a:moveTo>
                    <a:pt x="1" y="0"/>
                  </a:moveTo>
                  <a:lnTo>
                    <a:pt x="1" y="12496"/>
                  </a:lnTo>
                  <a:lnTo>
                    <a:pt x="22218" y="12496"/>
                  </a:lnTo>
                  <a:lnTo>
                    <a:pt x="222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76"/>
            <p:cNvSpPr/>
            <p:nvPr/>
          </p:nvSpPr>
          <p:spPr>
            <a:xfrm>
              <a:off x="121662" y="1896223"/>
              <a:ext cx="754295" cy="216793"/>
            </a:xfrm>
            <a:custGeom>
              <a:avLst/>
              <a:gdLst/>
              <a:ahLst/>
              <a:cxnLst/>
              <a:rect l="l" t="t" r="r" b="b"/>
              <a:pathLst>
                <a:path w="22226" h="6388" extrusionOk="0">
                  <a:moveTo>
                    <a:pt x="1" y="0"/>
                  </a:moveTo>
                  <a:lnTo>
                    <a:pt x="1" y="3580"/>
                  </a:lnTo>
                  <a:lnTo>
                    <a:pt x="22226" y="6388"/>
                  </a:lnTo>
                  <a:lnTo>
                    <a:pt x="22226" y="280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76"/>
            <p:cNvSpPr/>
            <p:nvPr/>
          </p:nvSpPr>
          <p:spPr>
            <a:xfrm>
              <a:off x="121662" y="1782193"/>
              <a:ext cx="754023" cy="22229"/>
            </a:xfrm>
            <a:custGeom>
              <a:avLst/>
              <a:gdLst/>
              <a:ahLst/>
              <a:cxnLst/>
              <a:rect l="l" t="t" r="r" b="b"/>
              <a:pathLst>
                <a:path w="22218" h="655" extrusionOk="0">
                  <a:moveTo>
                    <a:pt x="1" y="1"/>
                  </a:moveTo>
                  <a:lnTo>
                    <a:pt x="1" y="654"/>
                  </a:lnTo>
                  <a:lnTo>
                    <a:pt x="22218" y="654"/>
                  </a:lnTo>
                  <a:lnTo>
                    <a:pt x="22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76"/>
            <p:cNvSpPr/>
            <p:nvPr/>
          </p:nvSpPr>
          <p:spPr>
            <a:xfrm>
              <a:off x="151026" y="1817625"/>
              <a:ext cx="695114" cy="321897"/>
            </a:xfrm>
            <a:custGeom>
              <a:avLst/>
              <a:gdLst/>
              <a:ahLst/>
              <a:cxnLst/>
              <a:rect l="l" t="t" r="r" b="b"/>
              <a:pathLst>
                <a:path w="20428" h="9485" extrusionOk="0">
                  <a:moveTo>
                    <a:pt x="1" y="0"/>
                  </a:moveTo>
                  <a:lnTo>
                    <a:pt x="1" y="9484"/>
                  </a:lnTo>
                  <a:lnTo>
                    <a:pt x="20428" y="9484"/>
                  </a:lnTo>
                  <a:lnTo>
                    <a:pt x="204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76"/>
            <p:cNvSpPr/>
            <p:nvPr/>
          </p:nvSpPr>
          <p:spPr>
            <a:xfrm>
              <a:off x="77034" y="1742486"/>
              <a:ext cx="843550" cy="48972"/>
            </a:xfrm>
            <a:custGeom>
              <a:avLst/>
              <a:gdLst/>
              <a:ahLst/>
              <a:cxnLst/>
              <a:rect l="l" t="t" r="r" b="b"/>
              <a:pathLst>
                <a:path w="24856" h="1443" extrusionOk="0">
                  <a:moveTo>
                    <a:pt x="1" y="0"/>
                  </a:moveTo>
                  <a:lnTo>
                    <a:pt x="1" y="238"/>
                  </a:lnTo>
                  <a:cubicBezTo>
                    <a:pt x="340" y="340"/>
                    <a:pt x="586" y="577"/>
                    <a:pt x="730" y="976"/>
                  </a:cubicBezTo>
                  <a:cubicBezTo>
                    <a:pt x="840" y="1256"/>
                    <a:pt x="1103" y="1442"/>
                    <a:pt x="1409" y="1442"/>
                  </a:cubicBezTo>
                  <a:lnTo>
                    <a:pt x="23414" y="1442"/>
                  </a:lnTo>
                  <a:cubicBezTo>
                    <a:pt x="23728" y="1442"/>
                    <a:pt x="24008" y="1247"/>
                    <a:pt x="24092" y="950"/>
                  </a:cubicBezTo>
                  <a:cubicBezTo>
                    <a:pt x="24220" y="543"/>
                    <a:pt x="24466" y="289"/>
                    <a:pt x="24856" y="212"/>
                  </a:cubicBezTo>
                  <a:lnTo>
                    <a:pt x="2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76"/>
            <p:cNvSpPr/>
            <p:nvPr/>
          </p:nvSpPr>
          <p:spPr>
            <a:xfrm>
              <a:off x="146131" y="1965320"/>
              <a:ext cx="337169" cy="13847"/>
            </a:xfrm>
            <a:custGeom>
              <a:avLst/>
              <a:gdLst/>
              <a:ahLst/>
              <a:cxnLst/>
              <a:rect l="l" t="t" r="r" b="b"/>
              <a:pathLst>
                <a:path w="9935" h="408" extrusionOk="0">
                  <a:moveTo>
                    <a:pt x="1" y="0"/>
                  </a:moveTo>
                  <a:lnTo>
                    <a:pt x="1" y="407"/>
                  </a:lnTo>
                  <a:lnTo>
                    <a:pt x="9934" y="407"/>
                  </a:lnTo>
                  <a:lnTo>
                    <a:pt x="99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76"/>
            <p:cNvSpPr/>
            <p:nvPr/>
          </p:nvSpPr>
          <p:spPr>
            <a:xfrm>
              <a:off x="513776" y="1965320"/>
              <a:ext cx="337135" cy="13847"/>
            </a:xfrm>
            <a:custGeom>
              <a:avLst/>
              <a:gdLst/>
              <a:ahLst/>
              <a:cxnLst/>
              <a:rect l="l" t="t" r="r" b="b"/>
              <a:pathLst>
                <a:path w="9934" h="408" extrusionOk="0">
                  <a:moveTo>
                    <a:pt x="0" y="0"/>
                  </a:moveTo>
                  <a:lnTo>
                    <a:pt x="0" y="407"/>
                  </a:lnTo>
                  <a:lnTo>
                    <a:pt x="9934" y="407"/>
                  </a:lnTo>
                  <a:lnTo>
                    <a:pt x="99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76"/>
            <p:cNvSpPr/>
            <p:nvPr/>
          </p:nvSpPr>
          <p:spPr>
            <a:xfrm>
              <a:off x="474350" y="1817625"/>
              <a:ext cx="19302" cy="321907"/>
            </a:xfrm>
            <a:custGeom>
              <a:avLst/>
              <a:gdLst/>
              <a:ahLst/>
              <a:cxnLst/>
              <a:rect l="l" t="t" r="r" b="b"/>
              <a:pathLst>
                <a:path w="569" h="9740" extrusionOk="0">
                  <a:moveTo>
                    <a:pt x="0" y="1"/>
                  </a:moveTo>
                  <a:lnTo>
                    <a:pt x="0" y="9739"/>
                  </a:lnTo>
                  <a:lnTo>
                    <a:pt x="569" y="9739"/>
                  </a:lnTo>
                  <a:lnTo>
                    <a:pt x="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76"/>
            <p:cNvSpPr/>
            <p:nvPr/>
          </p:nvSpPr>
          <p:spPr>
            <a:xfrm>
              <a:off x="503964" y="1817625"/>
              <a:ext cx="19336" cy="321907"/>
            </a:xfrm>
            <a:custGeom>
              <a:avLst/>
              <a:gdLst/>
              <a:ahLst/>
              <a:cxnLst/>
              <a:rect l="l" t="t" r="r" b="b"/>
              <a:pathLst>
                <a:path w="570" h="9740" extrusionOk="0">
                  <a:moveTo>
                    <a:pt x="1" y="1"/>
                  </a:moveTo>
                  <a:lnTo>
                    <a:pt x="1" y="9739"/>
                  </a:lnTo>
                  <a:lnTo>
                    <a:pt x="569" y="9739"/>
                  </a:lnTo>
                  <a:lnTo>
                    <a:pt x="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76"/>
            <p:cNvSpPr/>
            <p:nvPr/>
          </p:nvSpPr>
          <p:spPr>
            <a:xfrm>
              <a:off x="77034" y="1742486"/>
              <a:ext cx="843550" cy="7500"/>
            </a:xfrm>
            <a:custGeom>
              <a:avLst/>
              <a:gdLst/>
              <a:ahLst/>
              <a:cxnLst/>
              <a:rect l="l" t="t" r="r" b="b"/>
              <a:pathLst>
                <a:path w="24856" h="221" extrusionOk="0">
                  <a:moveTo>
                    <a:pt x="1" y="0"/>
                  </a:moveTo>
                  <a:lnTo>
                    <a:pt x="1" y="221"/>
                  </a:lnTo>
                  <a:lnTo>
                    <a:pt x="24822" y="221"/>
                  </a:lnTo>
                  <a:cubicBezTo>
                    <a:pt x="24830" y="221"/>
                    <a:pt x="24847" y="221"/>
                    <a:pt x="24856" y="212"/>
                  </a:cubicBezTo>
                  <a:lnTo>
                    <a:pt x="2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76"/>
            <p:cNvSpPr/>
            <p:nvPr/>
          </p:nvSpPr>
          <p:spPr>
            <a:xfrm>
              <a:off x="121662" y="2169148"/>
              <a:ext cx="754023" cy="15000"/>
            </a:xfrm>
            <a:custGeom>
              <a:avLst/>
              <a:gdLst/>
              <a:ahLst/>
              <a:cxnLst/>
              <a:rect l="l" t="t" r="r" b="b"/>
              <a:pathLst>
                <a:path w="22218" h="442" extrusionOk="0">
                  <a:moveTo>
                    <a:pt x="1" y="0"/>
                  </a:moveTo>
                  <a:lnTo>
                    <a:pt x="1" y="441"/>
                  </a:lnTo>
                  <a:lnTo>
                    <a:pt x="22218" y="441"/>
                  </a:lnTo>
                  <a:lnTo>
                    <a:pt x="222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76"/>
            <p:cNvSpPr/>
            <p:nvPr/>
          </p:nvSpPr>
          <p:spPr>
            <a:xfrm>
              <a:off x="99772" y="1770417"/>
              <a:ext cx="796649" cy="21041"/>
            </a:xfrm>
            <a:custGeom>
              <a:avLst/>
              <a:gdLst/>
              <a:ahLst/>
              <a:cxnLst/>
              <a:rect l="l" t="t" r="r" b="b"/>
              <a:pathLst>
                <a:path w="23474" h="620" extrusionOk="0">
                  <a:moveTo>
                    <a:pt x="1" y="0"/>
                  </a:moveTo>
                  <a:cubicBezTo>
                    <a:pt x="18" y="43"/>
                    <a:pt x="43" y="93"/>
                    <a:pt x="60" y="153"/>
                  </a:cubicBezTo>
                  <a:cubicBezTo>
                    <a:pt x="170" y="433"/>
                    <a:pt x="433" y="619"/>
                    <a:pt x="739" y="619"/>
                  </a:cubicBezTo>
                  <a:lnTo>
                    <a:pt x="22744" y="619"/>
                  </a:lnTo>
                  <a:cubicBezTo>
                    <a:pt x="23058" y="619"/>
                    <a:pt x="23338" y="424"/>
                    <a:pt x="23422" y="127"/>
                  </a:cubicBezTo>
                  <a:cubicBezTo>
                    <a:pt x="23439" y="76"/>
                    <a:pt x="23456" y="34"/>
                    <a:pt x="23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76"/>
            <p:cNvSpPr/>
            <p:nvPr/>
          </p:nvSpPr>
          <p:spPr>
            <a:xfrm>
              <a:off x="269358" y="2169148"/>
              <a:ext cx="253649" cy="15000"/>
            </a:xfrm>
            <a:custGeom>
              <a:avLst/>
              <a:gdLst/>
              <a:ahLst/>
              <a:cxnLst/>
              <a:rect l="l" t="t" r="r" b="b"/>
              <a:pathLst>
                <a:path w="7474" h="442" extrusionOk="0">
                  <a:moveTo>
                    <a:pt x="399" y="0"/>
                  </a:moveTo>
                  <a:lnTo>
                    <a:pt x="0" y="441"/>
                  </a:lnTo>
                  <a:lnTo>
                    <a:pt x="7075" y="441"/>
                  </a:lnTo>
                  <a:lnTo>
                    <a:pt x="7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76"/>
            <p:cNvSpPr/>
            <p:nvPr/>
          </p:nvSpPr>
          <p:spPr>
            <a:xfrm>
              <a:off x="535937" y="2169148"/>
              <a:ext cx="125263" cy="15000"/>
            </a:xfrm>
            <a:custGeom>
              <a:avLst/>
              <a:gdLst/>
              <a:ahLst/>
              <a:cxnLst/>
              <a:rect l="l" t="t" r="r" b="b"/>
              <a:pathLst>
                <a:path w="3691" h="442" extrusionOk="0">
                  <a:moveTo>
                    <a:pt x="399" y="0"/>
                  </a:moveTo>
                  <a:lnTo>
                    <a:pt x="1" y="441"/>
                  </a:lnTo>
                  <a:lnTo>
                    <a:pt x="3292" y="441"/>
                  </a:lnTo>
                  <a:lnTo>
                    <a:pt x="3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4" name="Google Shape;4784;p76"/>
            <p:cNvGrpSpPr/>
            <p:nvPr/>
          </p:nvGrpSpPr>
          <p:grpSpPr>
            <a:xfrm>
              <a:off x="531295" y="1998649"/>
              <a:ext cx="299655" cy="140230"/>
              <a:chOff x="-1294235" y="2130167"/>
              <a:chExt cx="859843" cy="402382"/>
            </a:xfrm>
          </p:grpSpPr>
          <p:sp>
            <p:nvSpPr>
              <p:cNvPr id="4785" name="Google Shape;4785;p76"/>
              <p:cNvSpPr/>
              <p:nvPr/>
            </p:nvSpPr>
            <p:spPr>
              <a:xfrm>
                <a:off x="-678565" y="2155913"/>
                <a:ext cx="43569" cy="20853"/>
              </a:xfrm>
              <a:custGeom>
                <a:avLst/>
                <a:gdLst/>
                <a:ahLst/>
                <a:cxnLst/>
                <a:rect l="l" t="t" r="r" b="b"/>
                <a:pathLst>
                  <a:path w="374" h="179" extrusionOk="0">
                    <a:moveTo>
                      <a:pt x="0" y="0"/>
                    </a:moveTo>
                    <a:lnTo>
                      <a:pt x="0" y="178"/>
                    </a:lnTo>
                    <a:lnTo>
                      <a:pt x="374" y="178"/>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76"/>
              <p:cNvSpPr/>
              <p:nvPr/>
            </p:nvSpPr>
            <p:spPr>
              <a:xfrm>
                <a:off x="-568945" y="2146943"/>
                <a:ext cx="77236" cy="39726"/>
              </a:xfrm>
              <a:custGeom>
                <a:avLst/>
                <a:gdLst/>
                <a:ahLst/>
                <a:cxnLst/>
                <a:rect l="l" t="t" r="r" b="b"/>
                <a:pathLst>
                  <a:path w="663" h="341" extrusionOk="0">
                    <a:moveTo>
                      <a:pt x="663" y="1"/>
                    </a:moveTo>
                    <a:lnTo>
                      <a:pt x="1" y="35"/>
                    </a:lnTo>
                    <a:lnTo>
                      <a:pt x="9" y="340"/>
                    </a:lnTo>
                    <a:lnTo>
                      <a:pt x="663" y="315"/>
                    </a:lnTo>
                    <a:lnTo>
                      <a:pt x="6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76"/>
              <p:cNvSpPr/>
              <p:nvPr/>
            </p:nvSpPr>
            <p:spPr>
              <a:xfrm>
                <a:off x="-1294235" y="2185503"/>
                <a:ext cx="147366" cy="347046"/>
              </a:xfrm>
              <a:custGeom>
                <a:avLst/>
                <a:gdLst/>
                <a:ahLst/>
                <a:cxnLst/>
                <a:rect l="l" t="t" r="r" b="b"/>
                <a:pathLst>
                  <a:path w="1265" h="2979" extrusionOk="0">
                    <a:moveTo>
                      <a:pt x="111" y="1"/>
                    </a:moveTo>
                    <a:lnTo>
                      <a:pt x="0" y="2978"/>
                    </a:lnTo>
                    <a:lnTo>
                      <a:pt x="1264" y="2978"/>
                    </a:lnTo>
                    <a:lnTo>
                      <a:pt x="1154" y="85"/>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76"/>
              <p:cNvSpPr/>
              <p:nvPr/>
            </p:nvSpPr>
            <p:spPr>
              <a:xfrm>
                <a:off x="-693360" y="2130167"/>
                <a:ext cx="98904" cy="402382"/>
              </a:xfrm>
              <a:custGeom>
                <a:avLst/>
                <a:gdLst/>
                <a:ahLst/>
                <a:cxnLst/>
                <a:rect l="l" t="t" r="r" b="b"/>
                <a:pathLst>
                  <a:path w="849" h="3454" extrusionOk="0">
                    <a:moveTo>
                      <a:pt x="0" y="1"/>
                    </a:moveTo>
                    <a:lnTo>
                      <a:pt x="26" y="3453"/>
                    </a:lnTo>
                    <a:lnTo>
                      <a:pt x="848" y="3453"/>
                    </a:lnTo>
                    <a:lnTo>
                      <a:pt x="6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76"/>
              <p:cNvSpPr/>
              <p:nvPr/>
            </p:nvSpPr>
            <p:spPr>
              <a:xfrm>
                <a:off x="-584671" y="2130167"/>
                <a:ext cx="150279" cy="402382"/>
              </a:xfrm>
              <a:custGeom>
                <a:avLst/>
                <a:gdLst/>
                <a:ahLst/>
                <a:cxnLst/>
                <a:rect l="l" t="t" r="r" b="b"/>
                <a:pathLst>
                  <a:path w="1290" h="3454" extrusionOk="0">
                    <a:moveTo>
                      <a:pt x="0" y="1"/>
                    </a:moveTo>
                    <a:lnTo>
                      <a:pt x="51" y="3453"/>
                    </a:lnTo>
                    <a:lnTo>
                      <a:pt x="1290" y="3453"/>
                    </a:lnTo>
                    <a:lnTo>
                      <a:pt x="1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76"/>
              <p:cNvSpPr/>
              <p:nvPr/>
            </p:nvSpPr>
            <p:spPr>
              <a:xfrm>
                <a:off x="-834667" y="2163835"/>
                <a:ext cx="131523" cy="368715"/>
              </a:xfrm>
              <a:custGeom>
                <a:avLst/>
                <a:gdLst/>
                <a:ahLst/>
                <a:cxnLst/>
                <a:rect l="l" t="t" r="r" b="b"/>
                <a:pathLst>
                  <a:path w="1129" h="3165" extrusionOk="0">
                    <a:moveTo>
                      <a:pt x="0" y="0"/>
                    </a:moveTo>
                    <a:lnTo>
                      <a:pt x="34" y="3164"/>
                    </a:lnTo>
                    <a:lnTo>
                      <a:pt x="1128" y="3164"/>
                    </a:lnTo>
                    <a:lnTo>
                      <a:pt x="1009" y="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76"/>
              <p:cNvSpPr/>
              <p:nvPr/>
            </p:nvSpPr>
            <p:spPr>
              <a:xfrm>
                <a:off x="-915747" y="2158825"/>
                <a:ext cx="65354" cy="373724"/>
              </a:xfrm>
              <a:custGeom>
                <a:avLst/>
                <a:gdLst/>
                <a:ahLst/>
                <a:cxnLst/>
                <a:rect l="l" t="t" r="r" b="b"/>
                <a:pathLst>
                  <a:path w="561" h="3208" extrusionOk="0">
                    <a:moveTo>
                      <a:pt x="0" y="1"/>
                    </a:moveTo>
                    <a:lnTo>
                      <a:pt x="26" y="3207"/>
                    </a:lnTo>
                    <a:lnTo>
                      <a:pt x="560" y="3207"/>
                    </a:lnTo>
                    <a:lnTo>
                      <a:pt x="4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76"/>
              <p:cNvSpPr/>
              <p:nvPr/>
            </p:nvSpPr>
            <p:spPr>
              <a:xfrm>
                <a:off x="-1146987" y="2279400"/>
                <a:ext cx="123601" cy="253149"/>
              </a:xfrm>
              <a:custGeom>
                <a:avLst/>
                <a:gdLst/>
                <a:ahLst/>
                <a:cxnLst/>
                <a:rect l="l" t="t" r="r" b="b"/>
                <a:pathLst>
                  <a:path w="1061" h="2173" extrusionOk="0">
                    <a:moveTo>
                      <a:pt x="0" y="1"/>
                    </a:moveTo>
                    <a:lnTo>
                      <a:pt x="111" y="2172"/>
                    </a:lnTo>
                    <a:lnTo>
                      <a:pt x="1061" y="2172"/>
                    </a:lnTo>
                    <a:lnTo>
                      <a:pt x="10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76"/>
              <p:cNvSpPr/>
              <p:nvPr/>
            </p:nvSpPr>
            <p:spPr>
              <a:xfrm>
                <a:off x="-1007660" y="2188532"/>
                <a:ext cx="86090" cy="344017"/>
              </a:xfrm>
              <a:custGeom>
                <a:avLst/>
                <a:gdLst/>
                <a:ahLst/>
                <a:cxnLst/>
                <a:rect l="l" t="t" r="r" b="b"/>
                <a:pathLst>
                  <a:path w="739" h="2953" extrusionOk="0">
                    <a:moveTo>
                      <a:pt x="0" y="0"/>
                    </a:moveTo>
                    <a:lnTo>
                      <a:pt x="26" y="2952"/>
                    </a:lnTo>
                    <a:lnTo>
                      <a:pt x="739" y="2952"/>
                    </a:lnTo>
                    <a:lnTo>
                      <a:pt x="662" y="4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76"/>
              <p:cNvSpPr/>
              <p:nvPr/>
            </p:nvSpPr>
            <p:spPr>
              <a:xfrm>
                <a:off x="-671692" y="2496784"/>
                <a:ext cx="60461" cy="22834"/>
              </a:xfrm>
              <a:custGeom>
                <a:avLst/>
                <a:gdLst/>
                <a:ahLst/>
                <a:cxnLst/>
                <a:rect l="l" t="t" r="r" b="b"/>
                <a:pathLst>
                  <a:path w="519" h="196" extrusionOk="0">
                    <a:moveTo>
                      <a:pt x="1" y="1"/>
                    </a:moveTo>
                    <a:lnTo>
                      <a:pt x="1" y="196"/>
                    </a:lnTo>
                    <a:lnTo>
                      <a:pt x="518" y="196"/>
                    </a:lnTo>
                    <a:lnTo>
                      <a:pt x="5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76"/>
              <p:cNvSpPr/>
              <p:nvPr/>
            </p:nvSpPr>
            <p:spPr>
              <a:xfrm>
                <a:off x="-672624" y="2457291"/>
                <a:ext cx="60344" cy="23882"/>
              </a:xfrm>
              <a:custGeom>
                <a:avLst/>
                <a:gdLst/>
                <a:ahLst/>
                <a:cxnLst/>
                <a:rect l="l" t="t" r="r" b="b"/>
                <a:pathLst>
                  <a:path w="518" h="205" extrusionOk="0">
                    <a:moveTo>
                      <a:pt x="0" y="0"/>
                    </a:moveTo>
                    <a:lnTo>
                      <a:pt x="0" y="204"/>
                    </a:lnTo>
                    <a:lnTo>
                      <a:pt x="518" y="204"/>
                    </a:lnTo>
                    <a:lnTo>
                      <a:pt x="5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76"/>
              <p:cNvSpPr/>
              <p:nvPr/>
            </p:nvSpPr>
            <p:spPr>
              <a:xfrm>
                <a:off x="-801117" y="2484901"/>
                <a:ext cx="67334" cy="30755"/>
              </a:xfrm>
              <a:custGeom>
                <a:avLst/>
                <a:gdLst/>
                <a:ahLst/>
                <a:cxnLst/>
                <a:rect l="l" t="t" r="r" b="b"/>
                <a:pathLst>
                  <a:path w="578" h="264" extrusionOk="0">
                    <a:moveTo>
                      <a:pt x="0" y="1"/>
                    </a:moveTo>
                    <a:lnTo>
                      <a:pt x="9" y="264"/>
                    </a:lnTo>
                    <a:lnTo>
                      <a:pt x="577" y="264"/>
                    </a:lnTo>
                    <a:lnTo>
                      <a:pt x="5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76"/>
              <p:cNvSpPr/>
              <p:nvPr/>
            </p:nvSpPr>
            <p:spPr>
              <a:xfrm>
                <a:off x="-904913" y="2501793"/>
                <a:ext cx="40657" cy="17824"/>
              </a:xfrm>
              <a:custGeom>
                <a:avLst/>
                <a:gdLst/>
                <a:ahLst/>
                <a:cxnLst/>
                <a:rect l="l" t="t" r="r" b="b"/>
                <a:pathLst>
                  <a:path w="349" h="153" extrusionOk="0">
                    <a:moveTo>
                      <a:pt x="1" y="0"/>
                    </a:moveTo>
                    <a:lnTo>
                      <a:pt x="1" y="153"/>
                    </a:lnTo>
                    <a:lnTo>
                      <a:pt x="349" y="153"/>
                    </a:lnTo>
                    <a:lnTo>
                      <a:pt x="3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76"/>
              <p:cNvSpPr/>
              <p:nvPr/>
            </p:nvSpPr>
            <p:spPr>
              <a:xfrm>
                <a:off x="-991817" y="2475115"/>
                <a:ext cx="47530" cy="42522"/>
              </a:xfrm>
              <a:custGeom>
                <a:avLst/>
                <a:gdLst/>
                <a:ahLst/>
                <a:cxnLst/>
                <a:rect l="l" t="t" r="r" b="b"/>
                <a:pathLst>
                  <a:path w="408" h="365" extrusionOk="0">
                    <a:moveTo>
                      <a:pt x="0" y="0"/>
                    </a:moveTo>
                    <a:lnTo>
                      <a:pt x="9" y="365"/>
                    </a:lnTo>
                    <a:lnTo>
                      <a:pt x="407" y="365"/>
                    </a:lnTo>
                    <a:lnTo>
                      <a:pt x="3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76"/>
              <p:cNvSpPr/>
              <p:nvPr/>
            </p:nvSpPr>
            <p:spPr>
              <a:xfrm>
                <a:off x="-1256724" y="2204259"/>
                <a:ext cx="57432" cy="38677"/>
              </a:xfrm>
              <a:custGeom>
                <a:avLst/>
                <a:gdLst/>
                <a:ahLst/>
                <a:cxnLst/>
                <a:rect l="l" t="t" r="r" b="b"/>
                <a:pathLst>
                  <a:path w="493" h="332" extrusionOk="0">
                    <a:moveTo>
                      <a:pt x="1" y="1"/>
                    </a:moveTo>
                    <a:lnTo>
                      <a:pt x="1" y="306"/>
                    </a:lnTo>
                    <a:lnTo>
                      <a:pt x="493" y="332"/>
                    </a:lnTo>
                    <a:lnTo>
                      <a:pt x="484" y="2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76"/>
              <p:cNvSpPr/>
              <p:nvPr/>
            </p:nvSpPr>
            <p:spPr>
              <a:xfrm>
                <a:off x="-565916" y="2481989"/>
                <a:ext cx="111719" cy="38677"/>
              </a:xfrm>
              <a:custGeom>
                <a:avLst/>
                <a:gdLst/>
                <a:ahLst/>
                <a:cxnLst/>
                <a:rect l="l" t="t" r="r" b="b"/>
                <a:pathLst>
                  <a:path w="959" h="332" extrusionOk="0">
                    <a:moveTo>
                      <a:pt x="0" y="1"/>
                    </a:moveTo>
                    <a:lnTo>
                      <a:pt x="9" y="314"/>
                    </a:lnTo>
                    <a:lnTo>
                      <a:pt x="959" y="331"/>
                    </a:lnTo>
                    <a:lnTo>
                      <a:pt x="942" y="2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76"/>
              <p:cNvSpPr/>
              <p:nvPr/>
            </p:nvSpPr>
            <p:spPr>
              <a:xfrm>
                <a:off x="-1126251" y="2494803"/>
                <a:ext cx="85158" cy="22834"/>
              </a:xfrm>
              <a:custGeom>
                <a:avLst/>
                <a:gdLst/>
                <a:ahLst/>
                <a:cxnLst/>
                <a:rect l="l" t="t" r="r" b="b"/>
                <a:pathLst>
                  <a:path w="731" h="196" extrusionOk="0">
                    <a:moveTo>
                      <a:pt x="1" y="1"/>
                    </a:moveTo>
                    <a:lnTo>
                      <a:pt x="9" y="196"/>
                    </a:lnTo>
                    <a:lnTo>
                      <a:pt x="730" y="196"/>
                    </a:lnTo>
                    <a:lnTo>
                      <a:pt x="7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2" name="Google Shape;4802;p76"/>
            <p:cNvGrpSpPr/>
            <p:nvPr/>
          </p:nvGrpSpPr>
          <p:grpSpPr>
            <a:xfrm>
              <a:off x="169304" y="1844958"/>
              <a:ext cx="294730" cy="120364"/>
              <a:chOff x="-2184318" y="2154918"/>
              <a:chExt cx="863803" cy="352871"/>
            </a:xfrm>
          </p:grpSpPr>
          <p:sp>
            <p:nvSpPr>
              <p:cNvPr id="4803" name="Google Shape;4803;p76"/>
              <p:cNvSpPr/>
              <p:nvPr/>
            </p:nvSpPr>
            <p:spPr>
              <a:xfrm>
                <a:off x="-2184318" y="2154918"/>
                <a:ext cx="150279" cy="352871"/>
              </a:xfrm>
              <a:custGeom>
                <a:avLst/>
                <a:gdLst/>
                <a:ahLst/>
                <a:cxnLst/>
                <a:rect l="l" t="t" r="r" b="b"/>
                <a:pathLst>
                  <a:path w="1290" h="3029" extrusionOk="0">
                    <a:moveTo>
                      <a:pt x="0" y="0"/>
                    </a:moveTo>
                    <a:lnTo>
                      <a:pt x="51" y="3028"/>
                    </a:lnTo>
                    <a:lnTo>
                      <a:pt x="1289" y="3028"/>
                    </a:lnTo>
                    <a:lnTo>
                      <a:pt x="10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76"/>
              <p:cNvSpPr/>
              <p:nvPr/>
            </p:nvSpPr>
            <p:spPr>
              <a:xfrm>
                <a:off x="-1419535" y="2154918"/>
                <a:ext cx="99021" cy="352871"/>
              </a:xfrm>
              <a:custGeom>
                <a:avLst/>
                <a:gdLst/>
                <a:ahLst/>
                <a:cxnLst/>
                <a:rect l="l" t="t" r="r" b="b"/>
                <a:pathLst>
                  <a:path w="850" h="3029" extrusionOk="0">
                    <a:moveTo>
                      <a:pt x="1" y="0"/>
                    </a:moveTo>
                    <a:lnTo>
                      <a:pt x="35" y="3028"/>
                    </a:lnTo>
                    <a:lnTo>
                      <a:pt x="849" y="3028"/>
                    </a:lnTo>
                    <a:lnTo>
                      <a:pt x="6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805" name="Google Shape;4805;p76"/>
              <p:cNvSpPr/>
              <p:nvPr/>
            </p:nvSpPr>
            <p:spPr>
              <a:xfrm>
                <a:off x="-2018314" y="2154918"/>
                <a:ext cx="131523" cy="352871"/>
              </a:xfrm>
              <a:custGeom>
                <a:avLst/>
                <a:gdLst/>
                <a:ahLst/>
                <a:cxnLst/>
                <a:rect l="l" t="t" r="r" b="b"/>
                <a:pathLst>
                  <a:path w="1129" h="3029" extrusionOk="0">
                    <a:moveTo>
                      <a:pt x="34" y="0"/>
                    </a:moveTo>
                    <a:lnTo>
                      <a:pt x="0" y="3028"/>
                    </a:lnTo>
                    <a:lnTo>
                      <a:pt x="1018" y="3028"/>
                    </a:lnTo>
                    <a:lnTo>
                      <a:pt x="1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76"/>
              <p:cNvSpPr/>
              <p:nvPr/>
            </p:nvSpPr>
            <p:spPr>
              <a:xfrm>
                <a:off x="-1662542" y="2252660"/>
                <a:ext cx="94943" cy="255130"/>
              </a:xfrm>
              <a:custGeom>
                <a:avLst/>
                <a:gdLst/>
                <a:ahLst/>
                <a:cxnLst/>
                <a:rect l="l" t="t" r="r" b="b"/>
                <a:pathLst>
                  <a:path w="815" h="2190" extrusionOk="0">
                    <a:moveTo>
                      <a:pt x="42" y="1"/>
                    </a:moveTo>
                    <a:lnTo>
                      <a:pt x="0" y="2189"/>
                    </a:lnTo>
                    <a:lnTo>
                      <a:pt x="814" y="2189"/>
                    </a:lnTo>
                    <a:lnTo>
                      <a:pt x="7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76"/>
              <p:cNvSpPr/>
              <p:nvPr/>
            </p:nvSpPr>
            <p:spPr>
              <a:xfrm>
                <a:off x="-1753523" y="2154918"/>
                <a:ext cx="77236" cy="352871"/>
              </a:xfrm>
              <a:custGeom>
                <a:avLst/>
                <a:gdLst/>
                <a:ahLst/>
                <a:cxnLst/>
                <a:rect l="l" t="t" r="r" b="b"/>
                <a:pathLst>
                  <a:path w="663" h="3029" extrusionOk="0">
                    <a:moveTo>
                      <a:pt x="1" y="0"/>
                    </a:moveTo>
                    <a:lnTo>
                      <a:pt x="68" y="3028"/>
                    </a:lnTo>
                    <a:lnTo>
                      <a:pt x="662" y="3028"/>
                    </a:lnTo>
                    <a:lnTo>
                      <a:pt x="6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76"/>
              <p:cNvSpPr/>
              <p:nvPr/>
            </p:nvSpPr>
            <p:spPr>
              <a:xfrm>
                <a:off x="-1886909" y="2189402"/>
                <a:ext cx="127562" cy="318388"/>
              </a:xfrm>
              <a:custGeom>
                <a:avLst/>
                <a:gdLst/>
                <a:ahLst/>
                <a:cxnLst/>
                <a:rect l="l" t="t" r="r" b="b"/>
                <a:pathLst>
                  <a:path w="1095" h="2733" extrusionOk="0">
                    <a:moveTo>
                      <a:pt x="94" y="1"/>
                    </a:moveTo>
                    <a:lnTo>
                      <a:pt x="0" y="2732"/>
                    </a:lnTo>
                    <a:lnTo>
                      <a:pt x="1095" y="2732"/>
                    </a:lnTo>
                    <a:lnTo>
                      <a:pt x="993" y="77"/>
                    </a:lnTo>
                    <a:lnTo>
                      <a:pt x="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76"/>
              <p:cNvSpPr/>
              <p:nvPr/>
            </p:nvSpPr>
            <p:spPr>
              <a:xfrm>
                <a:off x="-1560842" y="2183577"/>
                <a:ext cx="131639" cy="324213"/>
              </a:xfrm>
              <a:custGeom>
                <a:avLst/>
                <a:gdLst/>
                <a:ahLst/>
                <a:cxnLst/>
                <a:rect l="l" t="t" r="r" b="b"/>
                <a:pathLst>
                  <a:path w="1130" h="2783" extrusionOk="0">
                    <a:moveTo>
                      <a:pt x="1" y="0"/>
                    </a:moveTo>
                    <a:lnTo>
                      <a:pt x="35" y="2782"/>
                    </a:lnTo>
                    <a:lnTo>
                      <a:pt x="1129" y="2782"/>
                    </a:lnTo>
                    <a:lnTo>
                      <a:pt x="1010" y="4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76"/>
              <p:cNvSpPr/>
              <p:nvPr/>
            </p:nvSpPr>
            <p:spPr>
              <a:xfrm>
                <a:off x="-2000607" y="2469111"/>
                <a:ext cx="78168" cy="23882"/>
              </a:xfrm>
              <a:custGeom>
                <a:avLst/>
                <a:gdLst/>
                <a:ahLst/>
                <a:cxnLst/>
                <a:rect l="l" t="t" r="r" b="b"/>
                <a:pathLst>
                  <a:path w="671" h="205" extrusionOk="0">
                    <a:moveTo>
                      <a:pt x="1" y="1"/>
                    </a:moveTo>
                    <a:lnTo>
                      <a:pt x="1" y="204"/>
                    </a:lnTo>
                    <a:lnTo>
                      <a:pt x="663" y="204"/>
                    </a:lnTo>
                    <a:lnTo>
                      <a:pt x="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76"/>
              <p:cNvSpPr/>
              <p:nvPr/>
            </p:nvSpPr>
            <p:spPr>
              <a:xfrm>
                <a:off x="-1999558" y="2429619"/>
                <a:ext cx="78168" cy="23765"/>
              </a:xfrm>
              <a:custGeom>
                <a:avLst/>
                <a:gdLst/>
                <a:ahLst/>
                <a:cxnLst/>
                <a:rect l="l" t="t" r="r" b="b"/>
                <a:pathLst>
                  <a:path w="671" h="204" extrusionOk="0">
                    <a:moveTo>
                      <a:pt x="9" y="0"/>
                    </a:moveTo>
                    <a:lnTo>
                      <a:pt x="0" y="204"/>
                    </a:lnTo>
                    <a:lnTo>
                      <a:pt x="670" y="204"/>
                    </a:lnTo>
                    <a:lnTo>
                      <a:pt x="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76"/>
              <p:cNvSpPr/>
              <p:nvPr/>
            </p:nvSpPr>
            <p:spPr>
              <a:xfrm>
                <a:off x="-1862212" y="2459209"/>
                <a:ext cx="76188" cy="30755"/>
              </a:xfrm>
              <a:custGeom>
                <a:avLst/>
                <a:gdLst/>
                <a:ahLst/>
                <a:cxnLst/>
                <a:rect l="l" t="t" r="r" b="b"/>
                <a:pathLst>
                  <a:path w="654" h="264" extrusionOk="0">
                    <a:moveTo>
                      <a:pt x="9" y="1"/>
                    </a:moveTo>
                    <a:lnTo>
                      <a:pt x="0" y="264"/>
                    </a:lnTo>
                    <a:lnTo>
                      <a:pt x="645" y="264"/>
                    </a:lnTo>
                    <a:lnTo>
                      <a:pt x="6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76"/>
              <p:cNvSpPr/>
              <p:nvPr/>
            </p:nvSpPr>
            <p:spPr>
              <a:xfrm>
                <a:off x="-2006548" y="2169713"/>
                <a:ext cx="87138" cy="20853"/>
              </a:xfrm>
              <a:custGeom>
                <a:avLst/>
                <a:gdLst/>
                <a:ahLst/>
                <a:cxnLst/>
                <a:rect l="l" t="t" r="r" b="b"/>
                <a:pathLst>
                  <a:path w="748" h="179" extrusionOk="0">
                    <a:moveTo>
                      <a:pt x="1" y="0"/>
                    </a:moveTo>
                    <a:lnTo>
                      <a:pt x="1" y="178"/>
                    </a:lnTo>
                    <a:lnTo>
                      <a:pt x="747" y="178"/>
                    </a:lnTo>
                    <a:lnTo>
                      <a:pt x="7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76"/>
              <p:cNvSpPr/>
              <p:nvPr/>
            </p:nvSpPr>
            <p:spPr>
              <a:xfrm>
                <a:off x="-1644834" y="2473072"/>
                <a:ext cx="58480" cy="18873"/>
              </a:xfrm>
              <a:custGeom>
                <a:avLst/>
                <a:gdLst/>
                <a:ahLst/>
                <a:cxnLst/>
                <a:rect l="l" t="t" r="r" b="b"/>
                <a:pathLst>
                  <a:path w="502" h="162" extrusionOk="0">
                    <a:moveTo>
                      <a:pt x="9" y="1"/>
                    </a:moveTo>
                    <a:lnTo>
                      <a:pt x="1" y="162"/>
                    </a:lnTo>
                    <a:lnTo>
                      <a:pt x="493" y="162"/>
                    </a:lnTo>
                    <a:lnTo>
                      <a:pt x="5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76"/>
              <p:cNvSpPr/>
              <p:nvPr/>
            </p:nvSpPr>
            <p:spPr>
              <a:xfrm>
                <a:off x="-1732787" y="2452336"/>
                <a:ext cx="46598" cy="44619"/>
              </a:xfrm>
              <a:custGeom>
                <a:avLst/>
                <a:gdLst/>
                <a:ahLst/>
                <a:cxnLst/>
                <a:rect l="l" t="t" r="r" b="b"/>
                <a:pathLst>
                  <a:path w="400" h="383" extrusionOk="0">
                    <a:moveTo>
                      <a:pt x="399" y="0"/>
                    </a:moveTo>
                    <a:lnTo>
                      <a:pt x="1" y="17"/>
                    </a:lnTo>
                    <a:lnTo>
                      <a:pt x="1" y="382"/>
                    </a:lnTo>
                    <a:lnTo>
                      <a:pt x="399" y="365"/>
                    </a:lnTo>
                    <a:lnTo>
                      <a:pt x="3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76"/>
              <p:cNvSpPr/>
              <p:nvPr/>
            </p:nvSpPr>
            <p:spPr>
              <a:xfrm>
                <a:off x="-1533117" y="2202333"/>
                <a:ext cx="68266" cy="36697"/>
              </a:xfrm>
              <a:custGeom>
                <a:avLst/>
                <a:gdLst/>
                <a:ahLst/>
                <a:cxnLst/>
                <a:rect l="l" t="t" r="r" b="b"/>
                <a:pathLst>
                  <a:path w="586" h="315" extrusionOk="0">
                    <a:moveTo>
                      <a:pt x="9" y="0"/>
                    </a:moveTo>
                    <a:lnTo>
                      <a:pt x="0" y="314"/>
                    </a:lnTo>
                    <a:lnTo>
                      <a:pt x="586" y="314"/>
                    </a:lnTo>
                    <a:lnTo>
                      <a:pt x="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76"/>
              <p:cNvSpPr/>
              <p:nvPr/>
            </p:nvSpPr>
            <p:spPr>
              <a:xfrm>
                <a:off x="-1412546" y="2173674"/>
                <a:ext cx="55452" cy="38677"/>
              </a:xfrm>
              <a:custGeom>
                <a:avLst/>
                <a:gdLst/>
                <a:ahLst/>
                <a:cxnLst/>
                <a:rect l="l" t="t" r="r" b="b"/>
                <a:pathLst>
                  <a:path w="476" h="332" extrusionOk="0">
                    <a:moveTo>
                      <a:pt x="9" y="0"/>
                    </a:moveTo>
                    <a:lnTo>
                      <a:pt x="0" y="306"/>
                    </a:lnTo>
                    <a:lnTo>
                      <a:pt x="467" y="331"/>
                    </a:lnTo>
                    <a:lnTo>
                      <a:pt x="475" y="17"/>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76"/>
              <p:cNvSpPr/>
              <p:nvPr/>
            </p:nvSpPr>
            <p:spPr>
              <a:xfrm>
                <a:off x="-2153796" y="2449307"/>
                <a:ext cx="68383" cy="38677"/>
              </a:xfrm>
              <a:custGeom>
                <a:avLst/>
                <a:gdLst/>
                <a:ahLst/>
                <a:cxnLst/>
                <a:rect l="l" t="t" r="r" b="b"/>
                <a:pathLst>
                  <a:path w="587" h="332" extrusionOk="0">
                    <a:moveTo>
                      <a:pt x="586" y="1"/>
                    </a:moveTo>
                    <a:lnTo>
                      <a:pt x="9" y="26"/>
                    </a:lnTo>
                    <a:lnTo>
                      <a:pt x="1" y="332"/>
                    </a:lnTo>
                    <a:lnTo>
                      <a:pt x="578" y="306"/>
                    </a:lnTo>
                    <a:lnTo>
                      <a:pt x="5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76"/>
              <p:cNvSpPr/>
              <p:nvPr/>
            </p:nvSpPr>
            <p:spPr>
              <a:xfrm>
                <a:off x="-2172552" y="2174606"/>
                <a:ext cx="87138" cy="37745"/>
              </a:xfrm>
              <a:custGeom>
                <a:avLst/>
                <a:gdLst/>
                <a:ahLst/>
                <a:cxnLst/>
                <a:rect l="l" t="t" r="r" b="b"/>
                <a:pathLst>
                  <a:path w="748" h="324" extrusionOk="0">
                    <a:moveTo>
                      <a:pt x="747" y="1"/>
                    </a:moveTo>
                    <a:lnTo>
                      <a:pt x="9" y="18"/>
                    </a:lnTo>
                    <a:lnTo>
                      <a:pt x="1" y="323"/>
                    </a:lnTo>
                    <a:lnTo>
                      <a:pt x="739" y="315"/>
                    </a:lnTo>
                    <a:lnTo>
                      <a:pt x="7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76"/>
              <p:cNvSpPr/>
              <p:nvPr/>
            </p:nvSpPr>
            <p:spPr>
              <a:xfrm>
                <a:off x="-1542087" y="2466199"/>
                <a:ext cx="90051" cy="27726"/>
              </a:xfrm>
              <a:custGeom>
                <a:avLst/>
                <a:gdLst/>
                <a:ahLst/>
                <a:cxnLst/>
                <a:rect l="l" t="t" r="r" b="b"/>
                <a:pathLst>
                  <a:path w="773" h="238" extrusionOk="0">
                    <a:moveTo>
                      <a:pt x="1" y="0"/>
                    </a:moveTo>
                    <a:lnTo>
                      <a:pt x="18" y="238"/>
                    </a:lnTo>
                    <a:lnTo>
                      <a:pt x="773" y="238"/>
                    </a:lnTo>
                    <a:lnTo>
                      <a:pt x="7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76"/>
              <p:cNvSpPr/>
              <p:nvPr/>
            </p:nvSpPr>
            <p:spPr>
              <a:xfrm>
                <a:off x="-1407653" y="2425658"/>
                <a:ext cx="68266" cy="73277"/>
              </a:xfrm>
              <a:custGeom>
                <a:avLst/>
                <a:gdLst/>
                <a:ahLst/>
                <a:cxnLst/>
                <a:rect l="l" t="t" r="r" b="b"/>
                <a:pathLst>
                  <a:path w="586" h="629" extrusionOk="0">
                    <a:moveTo>
                      <a:pt x="1" y="0"/>
                    </a:moveTo>
                    <a:lnTo>
                      <a:pt x="9" y="628"/>
                    </a:lnTo>
                    <a:lnTo>
                      <a:pt x="586" y="628"/>
                    </a:lnTo>
                    <a:lnTo>
                      <a:pt x="5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2" name="Google Shape;4822;p76"/>
            <p:cNvGrpSpPr/>
            <p:nvPr/>
          </p:nvGrpSpPr>
          <p:grpSpPr>
            <a:xfrm>
              <a:off x="541809" y="1838240"/>
              <a:ext cx="220265" cy="126588"/>
              <a:chOff x="3220874" y="332628"/>
              <a:chExt cx="237277" cy="136395"/>
            </a:xfrm>
          </p:grpSpPr>
          <p:sp>
            <p:nvSpPr>
              <p:cNvPr id="4823" name="Google Shape;4823;p76"/>
              <p:cNvSpPr/>
              <p:nvPr/>
            </p:nvSpPr>
            <p:spPr>
              <a:xfrm>
                <a:off x="3408496" y="332628"/>
                <a:ext cx="35866" cy="136395"/>
              </a:xfrm>
              <a:custGeom>
                <a:avLst/>
                <a:gdLst/>
                <a:ahLst/>
                <a:cxnLst/>
                <a:rect l="l" t="t" r="r" b="b"/>
                <a:pathLst>
                  <a:path w="926" h="3521" extrusionOk="0">
                    <a:moveTo>
                      <a:pt x="1" y="0"/>
                    </a:moveTo>
                    <a:lnTo>
                      <a:pt x="43" y="3521"/>
                    </a:lnTo>
                    <a:lnTo>
                      <a:pt x="925" y="3521"/>
                    </a:lnTo>
                    <a:lnTo>
                      <a:pt x="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76"/>
              <p:cNvSpPr/>
              <p:nvPr/>
            </p:nvSpPr>
            <p:spPr>
              <a:xfrm>
                <a:off x="3381228" y="346070"/>
                <a:ext cx="34201" cy="122953"/>
              </a:xfrm>
              <a:custGeom>
                <a:avLst/>
                <a:gdLst/>
                <a:ahLst/>
                <a:cxnLst/>
                <a:rect l="l" t="t" r="r" b="b"/>
                <a:pathLst>
                  <a:path w="883" h="3174" extrusionOk="0">
                    <a:moveTo>
                      <a:pt x="128" y="1"/>
                    </a:moveTo>
                    <a:lnTo>
                      <a:pt x="0" y="3174"/>
                    </a:lnTo>
                    <a:lnTo>
                      <a:pt x="883" y="3174"/>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76"/>
              <p:cNvSpPr/>
              <p:nvPr/>
            </p:nvSpPr>
            <p:spPr>
              <a:xfrm>
                <a:off x="3303995" y="332628"/>
                <a:ext cx="76613" cy="136395"/>
              </a:xfrm>
              <a:custGeom>
                <a:avLst/>
                <a:gdLst/>
                <a:ahLst/>
                <a:cxnLst/>
                <a:rect l="l" t="t" r="r" b="b"/>
                <a:pathLst>
                  <a:path w="1978" h="3521" extrusionOk="0">
                    <a:moveTo>
                      <a:pt x="69" y="0"/>
                    </a:moveTo>
                    <a:lnTo>
                      <a:pt x="1" y="3521"/>
                    </a:lnTo>
                    <a:lnTo>
                      <a:pt x="1799" y="3521"/>
                    </a:lnTo>
                    <a:lnTo>
                      <a:pt x="19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76"/>
              <p:cNvSpPr/>
              <p:nvPr/>
            </p:nvSpPr>
            <p:spPr>
              <a:xfrm>
                <a:off x="3254068" y="343126"/>
                <a:ext cx="73321" cy="125897"/>
              </a:xfrm>
              <a:custGeom>
                <a:avLst/>
                <a:gdLst/>
                <a:ahLst/>
                <a:cxnLst/>
                <a:rect l="l" t="t" r="r" b="b"/>
                <a:pathLst>
                  <a:path w="1893" h="3250" extrusionOk="0">
                    <a:moveTo>
                      <a:pt x="85" y="1"/>
                    </a:moveTo>
                    <a:lnTo>
                      <a:pt x="1" y="3250"/>
                    </a:lnTo>
                    <a:lnTo>
                      <a:pt x="1892" y="3250"/>
                    </a:lnTo>
                    <a:lnTo>
                      <a:pt x="1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76"/>
              <p:cNvSpPr/>
              <p:nvPr/>
            </p:nvSpPr>
            <p:spPr>
              <a:xfrm>
                <a:off x="3438747" y="332628"/>
                <a:ext cx="19405" cy="136395"/>
              </a:xfrm>
              <a:custGeom>
                <a:avLst/>
                <a:gdLst/>
                <a:ahLst/>
                <a:cxnLst/>
                <a:rect l="l" t="t" r="r" b="b"/>
                <a:pathLst>
                  <a:path w="501" h="3521" extrusionOk="0">
                    <a:moveTo>
                      <a:pt x="102" y="0"/>
                    </a:moveTo>
                    <a:lnTo>
                      <a:pt x="0" y="3521"/>
                    </a:lnTo>
                    <a:lnTo>
                      <a:pt x="475" y="3521"/>
                    </a:lnTo>
                    <a:lnTo>
                      <a:pt x="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76"/>
              <p:cNvSpPr/>
              <p:nvPr/>
            </p:nvSpPr>
            <p:spPr>
              <a:xfrm>
                <a:off x="3411130" y="346070"/>
                <a:ext cx="25331" cy="122953"/>
              </a:xfrm>
              <a:custGeom>
                <a:avLst/>
                <a:gdLst/>
                <a:ahLst/>
                <a:cxnLst/>
                <a:rect l="l" t="t" r="r" b="b"/>
                <a:pathLst>
                  <a:path w="654" h="3174" extrusionOk="0">
                    <a:moveTo>
                      <a:pt x="60" y="1"/>
                    </a:moveTo>
                    <a:lnTo>
                      <a:pt x="0" y="3174"/>
                    </a:lnTo>
                    <a:lnTo>
                      <a:pt x="628" y="3174"/>
                    </a:lnTo>
                    <a:lnTo>
                      <a:pt x="6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76"/>
              <p:cNvSpPr/>
              <p:nvPr/>
            </p:nvSpPr>
            <p:spPr>
              <a:xfrm>
                <a:off x="3359887" y="332628"/>
                <a:ext cx="40437" cy="136395"/>
              </a:xfrm>
              <a:custGeom>
                <a:avLst/>
                <a:gdLst/>
                <a:ahLst/>
                <a:cxnLst/>
                <a:rect l="l" t="t" r="r" b="b"/>
                <a:pathLst>
                  <a:path w="1044" h="3521" extrusionOk="0">
                    <a:moveTo>
                      <a:pt x="0" y="0"/>
                    </a:moveTo>
                    <a:lnTo>
                      <a:pt x="93" y="3521"/>
                    </a:lnTo>
                    <a:lnTo>
                      <a:pt x="1043" y="3521"/>
                    </a:lnTo>
                    <a:lnTo>
                      <a:pt x="10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76"/>
              <p:cNvSpPr/>
              <p:nvPr/>
            </p:nvSpPr>
            <p:spPr>
              <a:xfrm>
                <a:off x="3320457" y="343126"/>
                <a:ext cx="31877" cy="125897"/>
              </a:xfrm>
              <a:custGeom>
                <a:avLst/>
                <a:gdLst/>
                <a:ahLst/>
                <a:cxnLst/>
                <a:rect l="l" t="t" r="r" b="b"/>
                <a:pathLst>
                  <a:path w="823" h="3250" extrusionOk="0">
                    <a:moveTo>
                      <a:pt x="76" y="1"/>
                    </a:moveTo>
                    <a:lnTo>
                      <a:pt x="0" y="3250"/>
                    </a:lnTo>
                    <a:lnTo>
                      <a:pt x="823" y="3250"/>
                    </a:lnTo>
                    <a:lnTo>
                      <a:pt x="823" y="85"/>
                    </a:lnTo>
                    <a:lnTo>
                      <a:pt x="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76"/>
              <p:cNvSpPr/>
              <p:nvPr/>
            </p:nvSpPr>
            <p:spPr>
              <a:xfrm>
                <a:off x="3220874" y="374347"/>
                <a:ext cx="71694" cy="94674"/>
              </a:xfrm>
              <a:custGeom>
                <a:avLst/>
                <a:gdLst/>
                <a:ahLst/>
                <a:cxnLst/>
                <a:rect l="l" t="t" r="r" b="b"/>
                <a:pathLst>
                  <a:path w="1851" h="2444" extrusionOk="0">
                    <a:moveTo>
                      <a:pt x="60" y="1"/>
                    </a:moveTo>
                    <a:lnTo>
                      <a:pt x="1" y="2444"/>
                    </a:lnTo>
                    <a:lnTo>
                      <a:pt x="1850" y="2444"/>
                    </a:lnTo>
                    <a:lnTo>
                      <a:pt x="1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76"/>
              <p:cNvSpPr/>
              <p:nvPr/>
            </p:nvSpPr>
            <p:spPr>
              <a:xfrm>
                <a:off x="3285597" y="374347"/>
                <a:ext cx="27306" cy="94674"/>
              </a:xfrm>
              <a:custGeom>
                <a:avLst/>
                <a:gdLst/>
                <a:ahLst/>
                <a:cxnLst/>
                <a:rect l="l" t="t" r="r" b="b"/>
                <a:pathLst>
                  <a:path w="705" h="2444" extrusionOk="0">
                    <a:moveTo>
                      <a:pt x="35" y="1"/>
                    </a:moveTo>
                    <a:lnTo>
                      <a:pt x="1" y="2444"/>
                    </a:lnTo>
                    <a:lnTo>
                      <a:pt x="705" y="2444"/>
                    </a:lnTo>
                    <a:lnTo>
                      <a:pt x="7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76"/>
              <p:cNvSpPr/>
              <p:nvPr/>
            </p:nvSpPr>
            <p:spPr>
              <a:xfrm>
                <a:off x="3414732" y="443027"/>
                <a:ext cx="18785" cy="8251"/>
              </a:xfrm>
              <a:custGeom>
                <a:avLst/>
                <a:gdLst/>
                <a:ahLst/>
                <a:cxnLst/>
                <a:rect l="l" t="t" r="r" b="b"/>
                <a:pathLst>
                  <a:path w="485" h="213" extrusionOk="0">
                    <a:moveTo>
                      <a:pt x="1" y="0"/>
                    </a:moveTo>
                    <a:lnTo>
                      <a:pt x="1" y="213"/>
                    </a:lnTo>
                    <a:lnTo>
                      <a:pt x="484" y="213"/>
                    </a:lnTo>
                    <a:lnTo>
                      <a:pt x="4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76"/>
              <p:cNvSpPr/>
              <p:nvPr/>
            </p:nvSpPr>
            <p:spPr>
              <a:xfrm>
                <a:off x="3365774" y="335572"/>
                <a:ext cx="29630" cy="14178"/>
              </a:xfrm>
              <a:custGeom>
                <a:avLst/>
                <a:gdLst/>
                <a:ahLst/>
                <a:cxnLst/>
                <a:rect l="l" t="t" r="r" b="b"/>
                <a:pathLst>
                  <a:path w="765" h="366" extrusionOk="0">
                    <a:moveTo>
                      <a:pt x="764" y="1"/>
                    </a:moveTo>
                    <a:lnTo>
                      <a:pt x="1" y="17"/>
                    </a:lnTo>
                    <a:lnTo>
                      <a:pt x="1" y="365"/>
                    </a:lnTo>
                    <a:lnTo>
                      <a:pt x="764" y="348"/>
                    </a:lnTo>
                    <a:lnTo>
                      <a:pt x="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76"/>
              <p:cNvSpPr/>
              <p:nvPr/>
            </p:nvSpPr>
            <p:spPr>
              <a:xfrm>
                <a:off x="3369725" y="450270"/>
                <a:ext cx="25990" cy="14139"/>
              </a:xfrm>
              <a:custGeom>
                <a:avLst/>
                <a:gdLst/>
                <a:ahLst/>
                <a:cxnLst/>
                <a:rect l="l" t="t" r="r" b="b"/>
                <a:pathLst>
                  <a:path w="671" h="365" extrusionOk="0">
                    <a:moveTo>
                      <a:pt x="671" y="0"/>
                    </a:moveTo>
                    <a:lnTo>
                      <a:pt x="1" y="26"/>
                    </a:lnTo>
                    <a:lnTo>
                      <a:pt x="1" y="365"/>
                    </a:lnTo>
                    <a:lnTo>
                      <a:pt x="671" y="348"/>
                    </a:lnTo>
                    <a:lnTo>
                      <a:pt x="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76"/>
              <p:cNvSpPr/>
              <p:nvPr/>
            </p:nvSpPr>
            <p:spPr>
              <a:xfrm>
                <a:off x="3420968" y="354321"/>
                <a:ext cx="7282" cy="11505"/>
              </a:xfrm>
              <a:custGeom>
                <a:avLst/>
                <a:gdLst/>
                <a:ahLst/>
                <a:cxnLst/>
                <a:rect l="l" t="t" r="r" b="b"/>
                <a:pathLst>
                  <a:path w="188" h="297" extrusionOk="0">
                    <a:moveTo>
                      <a:pt x="94" y="0"/>
                    </a:moveTo>
                    <a:cubicBezTo>
                      <a:pt x="43" y="0"/>
                      <a:pt x="1" y="59"/>
                      <a:pt x="1" y="144"/>
                    </a:cubicBezTo>
                    <a:cubicBezTo>
                      <a:pt x="1" y="229"/>
                      <a:pt x="43" y="297"/>
                      <a:pt x="94" y="297"/>
                    </a:cubicBezTo>
                    <a:cubicBezTo>
                      <a:pt x="145" y="297"/>
                      <a:pt x="188" y="229"/>
                      <a:pt x="188" y="144"/>
                    </a:cubicBezTo>
                    <a:cubicBezTo>
                      <a:pt x="188" y="59"/>
                      <a:pt x="145"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7" name="Google Shape;4837;p76"/>
            <p:cNvGrpSpPr/>
            <p:nvPr/>
          </p:nvGrpSpPr>
          <p:grpSpPr>
            <a:xfrm>
              <a:off x="217059" y="2006648"/>
              <a:ext cx="227777" cy="135039"/>
              <a:chOff x="217059" y="1148285"/>
              <a:chExt cx="227777" cy="135039"/>
            </a:xfrm>
          </p:grpSpPr>
          <p:sp>
            <p:nvSpPr>
              <p:cNvPr id="4838" name="Google Shape;4838;p76"/>
              <p:cNvSpPr/>
              <p:nvPr/>
            </p:nvSpPr>
            <p:spPr>
              <a:xfrm>
                <a:off x="409321" y="1148285"/>
                <a:ext cx="35514" cy="135039"/>
              </a:xfrm>
              <a:custGeom>
                <a:avLst/>
                <a:gdLst/>
                <a:ahLst/>
                <a:cxnLst/>
                <a:rect l="l" t="t" r="r" b="b"/>
                <a:pathLst>
                  <a:path w="926" h="3521" extrusionOk="0">
                    <a:moveTo>
                      <a:pt x="1" y="0"/>
                    </a:moveTo>
                    <a:lnTo>
                      <a:pt x="43" y="3521"/>
                    </a:lnTo>
                    <a:lnTo>
                      <a:pt x="925" y="3521"/>
                    </a:lnTo>
                    <a:lnTo>
                      <a:pt x="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76"/>
              <p:cNvSpPr/>
              <p:nvPr/>
            </p:nvSpPr>
            <p:spPr>
              <a:xfrm>
                <a:off x="382014" y="1161594"/>
                <a:ext cx="34172" cy="121731"/>
              </a:xfrm>
              <a:custGeom>
                <a:avLst/>
                <a:gdLst/>
                <a:ahLst/>
                <a:cxnLst/>
                <a:rect l="l" t="t" r="r" b="b"/>
                <a:pathLst>
                  <a:path w="891" h="3174" extrusionOk="0">
                    <a:moveTo>
                      <a:pt x="136" y="1"/>
                    </a:moveTo>
                    <a:lnTo>
                      <a:pt x="0" y="3173"/>
                    </a:lnTo>
                    <a:lnTo>
                      <a:pt x="891" y="3173"/>
                    </a:lnTo>
                    <a:lnTo>
                      <a:pt x="8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76"/>
              <p:cNvSpPr/>
              <p:nvPr/>
            </p:nvSpPr>
            <p:spPr>
              <a:xfrm>
                <a:off x="288318" y="1148285"/>
                <a:ext cx="75823" cy="135039"/>
              </a:xfrm>
              <a:custGeom>
                <a:avLst/>
                <a:gdLst/>
                <a:ahLst/>
                <a:cxnLst/>
                <a:rect l="l" t="t" r="r" b="b"/>
                <a:pathLst>
                  <a:path w="1977" h="3521" extrusionOk="0">
                    <a:moveTo>
                      <a:pt x="68" y="0"/>
                    </a:moveTo>
                    <a:lnTo>
                      <a:pt x="0" y="3521"/>
                    </a:lnTo>
                    <a:lnTo>
                      <a:pt x="1798" y="3521"/>
                    </a:lnTo>
                    <a:lnTo>
                      <a:pt x="1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76"/>
              <p:cNvSpPr/>
              <p:nvPr/>
            </p:nvSpPr>
            <p:spPr>
              <a:xfrm>
                <a:off x="238537" y="1158679"/>
                <a:ext cx="72908" cy="124646"/>
              </a:xfrm>
              <a:custGeom>
                <a:avLst/>
                <a:gdLst/>
                <a:ahLst/>
                <a:cxnLst/>
                <a:rect l="l" t="t" r="r" b="b"/>
                <a:pathLst>
                  <a:path w="1901" h="3250" extrusionOk="0">
                    <a:moveTo>
                      <a:pt x="93" y="1"/>
                    </a:moveTo>
                    <a:lnTo>
                      <a:pt x="0" y="3250"/>
                    </a:lnTo>
                    <a:lnTo>
                      <a:pt x="1900" y="3250"/>
                    </a:lnTo>
                    <a:lnTo>
                      <a:pt x="18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76"/>
              <p:cNvSpPr/>
              <p:nvPr/>
            </p:nvSpPr>
            <p:spPr>
              <a:xfrm>
                <a:off x="343623" y="1148285"/>
                <a:ext cx="40040" cy="135039"/>
              </a:xfrm>
              <a:custGeom>
                <a:avLst/>
                <a:gdLst/>
                <a:ahLst/>
                <a:cxnLst/>
                <a:rect l="l" t="t" r="r" b="b"/>
                <a:pathLst>
                  <a:path w="1044" h="3521" extrusionOk="0">
                    <a:moveTo>
                      <a:pt x="0" y="0"/>
                    </a:moveTo>
                    <a:lnTo>
                      <a:pt x="94" y="3521"/>
                    </a:lnTo>
                    <a:lnTo>
                      <a:pt x="1044" y="3521"/>
                    </a:lnTo>
                    <a:lnTo>
                      <a:pt x="10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76"/>
              <p:cNvSpPr/>
              <p:nvPr/>
            </p:nvSpPr>
            <p:spPr>
              <a:xfrm>
                <a:off x="304235" y="1158679"/>
                <a:ext cx="31948" cy="124646"/>
              </a:xfrm>
              <a:custGeom>
                <a:avLst/>
                <a:gdLst/>
                <a:ahLst/>
                <a:cxnLst/>
                <a:rect l="l" t="t" r="r" b="b"/>
                <a:pathLst>
                  <a:path w="833" h="3250" extrusionOk="0">
                    <a:moveTo>
                      <a:pt x="86" y="1"/>
                    </a:moveTo>
                    <a:lnTo>
                      <a:pt x="1" y="3250"/>
                    </a:lnTo>
                    <a:lnTo>
                      <a:pt x="832" y="3250"/>
                    </a:lnTo>
                    <a:lnTo>
                      <a:pt x="832" y="85"/>
                    </a:lnTo>
                    <a:lnTo>
                      <a:pt x="8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76"/>
              <p:cNvSpPr/>
              <p:nvPr/>
            </p:nvSpPr>
            <p:spPr>
              <a:xfrm>
                <a:off x="217059" y="1189591"/>
                <a:ext cx="73867" cy="93734"/>
              </a:xfrm>
              <a:custGeom>
                <a:avLst/>
                <a:gdLst/>
                <a:ahLst/>
                <a:cxnLst/>
                <a:rect l="l" t="t" r="r" b="b"/>
                <a:pathLst>
                  <a:path w="1926" h="2444" extrusionOk="0">
                    <a:moveTo>
                      <a:pt x="51" y="1"/>
                    </a:moveTo>
                    <a:lnTo>
                      <a:pt x="0" y="2444"/>
                    </a:lnTo>
                    <a:lnTo>
                      <a:pt x="1926" y="2444"/>
                    </a:lnTo>
                    <a:lnTo>
                      <a:pt x="18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76"/>
              <p:cNvSpPr/>
              <p:nvPr/>
            </p:nvSpPr>
            <p:spPr>
              <a:xfrm>
                <a:off x="349453" y="1161592"/>
                <a:ext cx="28994" cy="14037"/>
              </a:xfrm>
              <a:custGeom>
                <a:avLst/>
                <a:gdLst/>
                <a:ahLst/>
                <a:cxnLst/>
                <a:rect l="l" t="t" r="r" b="b"/>
                <a:pathLst>
                  <a:path w="756" h="366" extrusionOk="0">
                    <a:moveTo>
                      <a:pt x="756" y="1"/>
                    </a:moveTo>
                    <a:lnTo>
                      <a:pt x="1" y="17"/>
                    </a:lnTo>
                    <a:lnTo>
                      <a:pt x="1" y="365"/>
                    </a:lnTo>
                    <a:lnTo>
                      <a:pt x="756" y="348"/>
                    </a:lnTo>
                    <a:lnTo>
                      <a:pt x="7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76"/>
              <p:cNvSpPr/>
              <p:nvPr/>
            </p:nvSpPr>
            <p:spPr>
              <a:xfrm>
                <a:off x="349465" y="1251430"/>
                <a:ext cx="25428" cy="13999"/>
              </a:xfrm>
              <a:custGeom>
                <a:avLst/>
                <a:gdLst/>
                <a:ahLst/>
                <a:cxnLst/>
                <a:rect l="l" t="t" r="r" b="b"/>
                <a:pathLst>
                  <a:path w="663" h="365" extrusionOk="0">
                    <a:moveTo>
                      <a:pt x="662" y="0"/>
                    </a:moveTo>
                    <a:lnTo>
                      <a:pt x="1" y="26"/>
                    </a:lnTo>
                    <a:lnTo>
                      <a:pt x="1" y="365"/>
                    </a:lnTo>
                    <a:lnTo>
                      <a:pt x="662" y="348"/>
                    </a:lnTo>
                    <a:lnTo>
                      <a:pt x="6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698"/>
                                        </p:tgtEl>
                                        <p:attrNameLst>
                                          <p:attrName>style.visibility</p:attrName>
                                        </p:attrNameLst>
                                      </p:cBhvr>
                                      <p:to>
                                        <p:strVal val="visible"/>
                                      </p:to>
                                    </p:set>
                                    <p:anim calcmode="lin" valueType="num">
                                      <p:cBhvr additive="base">
                                        <p:cTn id="7" dur="800"/>
                                        <p:tgtEl>
                                          <p:spTgt spid="4698"/>
                                        </p:tgtEl>
                                        <p:attrNameLst>
                                          <p:attrName>ppt_x</p:attrName>
                                        </p:attrNameLst>
                                      </p:cBhvr>
                                      <p:tavLst>
                                        <p:tav tm="0">
                                          <p:val>
                                            <p:strVal val="#ppt_x-1"/>
                                          </p:val>
                                        </p:tav>
                                        <p:tav tm="100000">
                                          <p:val>
                                            <p:strVal val="#ppt_x"/>
                                          </p:val>
                                        </p:tav>
                                      </p:tavLst>
                                    </p:anim>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4699"/>
                                        </p:tgtEl>
                                        <p:attrNameLst>
                                          <p:attrName>style.visibility</p:attrName>
                                        </p:attrNameLst>
                                      </p:cBhvr>
                                      <p:to>
                                        <p:strVal val="visible"/>
                                      </p:to>
                                    </p:set>
                                    <p:animEffect transition="in" filter="fade">
                                      <p:cBhvr>
                                        <p:cTn id="11" dur="300"/>
                                        <p:tgtEl>
                                          <p:spTgt spid="4699"/>
                                        </p:tgtEl>
                                      </p:cBhvr>
                                    </p:animEffect>
                                  </p:childTnLst>
                                </p:cTn>
                              </p:par>
                            </p:childTnLst>
                          </p:cTn>
                        </p:par>
                        <p:par>
                          <p:cTn id="12" fill="hold">
                            <p:stCondLst>
                              <p:cond delay="1100"/>
                            </p:stCondLst>
                            <p:childTnLst>
                              <p:par>
                                <p:cTn id="13" presetID="10" presetClass="entr" presetSubtype="0" fill="hold" nodeType="afterEffect">
                                  <p:stCondLst>
                                    <p:cond delay="0"/>
                                  </p:stCondLst>
                                  <p:childTnLst>
                                    <p:set>
                                      <p:cBhvr>
                                        <p:cTn id="14" dur="1" fill="hold">
                                          <p:stCondLst>
                                            <p:cond delay="0"/>
                                          </p:stCondLst>
                                        </p:cTn>
                                        <p:tgtEl>
                                          <p:spTgt spid="4700"/>
                                        </p:tgtEl>
                                        <p:attrNameLst>
                                          <p:attrName>style.visibility</p:attrName>
                                        </p:attrNameLst>
                                      </p:cBhvr>
                                      <p:to>
                                        <p:strVal val="visible"/>
                                      </p:to>
                                    </p:set>
                                    <p:animEffect transition="in" filter="fade">
                                      <p:cBhvr>
                                        <p:cTn id="15" dur="500"/>
                                        <p:tgtEl>
                                          <p:spTgt spid="4700"/>
                                        </p:tgtEl>
                                      </p:cBhvr>
                                    </p:animEffect>
                                  </p:childTnLst>
                                </p:cTn>
                              </p:par>
                            </p:childTnLst>
                          </p:cTn>
                        </p:par>
                        <p:par>
                          <p:cTn id="16" fill="hold">
                            <p:stCondLst>
                              <p:cond delay="1600"/>
                            </p:stCondLst>
                            <p:childTnLst>
                              <p:par>
                                <p:cTn id="17" presetID="10" presetClass="entr" presetSubtype="0" fill="hold" nodeType="afterEffect">
                                  <p:stCondLst>
                                    <p:cond delay="0"/>
                                  </p:stCondLst>
                                  <p:childTnLst>
                                    <p:set>
                                      <p:cBhvr>
                                        <p:cTn id="18" dur="1" fill="hold">
                                          <p:stCondLst>
                                            <p:cond delay="0"/>
                                          </p:stCondLst>
                                        </p:cTn>
                                        <p:tgtEl>
                                          <p:spTgt spid="4701"/>
                                        </p:tgtEl>
                                        <p:attrNameLst>
                                          <p:attrName>style.visibility</p:attrName>
                                        </p:attrNameLst>
                                      </p:cBhvr>
                                      <p:to>
                                        <p:strVal val="visible"/>
                                      </p:to>
                                    </p:set>
                                    <p:animEffect transition="in" filter="fade">
                                      <p:cBhvr>
                                        <p:cTn id="19" dur="300"/>
                                        <p:tgtEl>
                                          <p:spTgt spid="4701"/>
                                        </p:tgtEl>
                                      </p:cBhvr>
                                    </p:animEffect>
                                  </p:childTnLst>
                                </p:cTn>
                              </p:par>
                            </p:childTnLst>
                          </p:cTn>
                        </p:par>
                        <p:par>
                          <p:cTn id="20" fill="hold">
                            <p:stCondLst>
                              <p:cond delay="1900"/>
                            </p:stCondLst>
                            <p:childTnLst>
                              <p:par>
                                <p:cTn id="21" presetID="10" presetClass="entr" presetSubtype="0" fill="hold" nodeType="afterEffect">
                                  <p:stCondLst>
                                    <p:cond delay="0"/>
                                  </p:stCondLst>
                                  <p:childTnLst>
                                    <p:set>
                                      <p:cBhvr>
                                        <p:cTn id="22" dur="1" fill="hold">
                                          <p:stCondLst>
                                            <p:cond delay="0"/>
                                          </p:stCondLst>
                                        </p:cTn>
                                        <p:tgtEl>
                                          <p:spTgt spid="4702"/>
                                        </p:tgtEl>
                                        <p:attrNameLst>
                                          <p:attrName>style.visibility</p:attrName>
                                        </p:attrNameLst>
                                      </p:cBhvr>
                                      <p:to>
                                        <p:strVal val="visible"/>
                                      </p:to>
                                    </p:set>
                                    <p:animEffect transition="in" filter="fade">
                                      <p:cBhvr>
                                        <p:cTn id="23" dur="500"/>
                                        <p:tgtEl>
                                          <p:spTgt spid="4702"/>
                                        </p:tgtEl>
                                      </p:cBhvr>
                                    </p:animEffect>
                                  </p:childTnLst>
                                </p:cTn>
                              </p:par>
                            </p:childTnLst>
                          </p:cTn>
                        </p:par>
                        <p:par>
                          <p:cTn id="24" fill="hold">
                            <p:stCondLst>
                              <p:cond delay="2400"/>
                            </p:stCondLst>
                            <p:childTnLst>
                              <p:par>
                                <p:cTn id="25" presetID="10" presetClass="entr" presetSubtype="0" fill="hold" nodeType="afterEffect">
                                  <p:stCondLst>
                                    <p:cond delay="0"/>
                                  </p:stCondLst>
                                  <p:childTnLst>
                                    <p:set>
                                      <p:cBhvr>
                                        <p:cTn id="26" dur="1" fill="hold">
                                          <p:stCondLst>
                                            <p:cond delay="0"/>
                                          </p:stCondLst>
                                        </p:cTn>
                                        <p:tgtEl>
                                          <p:spTgt spid="4703"/>
                                        </p:tgtEl>
                                        <p:attrNameLst>
                                          <p:attrName>style.visibility</p:attrName>
                                        </p:attrNameLst>
                                      </p:cBhvr>
                                      <p:to>
                                        <p:strVal val="visible"/>
                                      </p:to>
                                    </p:set>
                                    <p:animEffect transition="in" filter="fade">
                                      <p:cBhvr>
                                        <p:cTn id="27" dur="300"/>
                                        <p:tgtEl>
                                          <p:spTgt spid="4703"/>
                                        </p:tgtEl>
                                      </p:cBhvr>
                                    </p:animEffect>
                                  </p:childTnLst>
                                </p:cTn>
                              </p:par>
                            </p:childTnLst>
                          </p:cTn>
                        </p:par>
                        <p:par>
                          <p:cTn id="28" fill="hold">
                            <p:stCondLst>
                              <p:cond delay="2700"/>
                            </p:stCondLst>
                            <p:childTnLst>
                              <p:par>
                                <p:cTn id="29" presetID="10" presetClass="entr" presetSubtype="0" fill="hold" nodeType="afterEffect">
                                  <p:stCondLst>
                                    <p:cond delay="0"/>
                                  </p:stCondLst>
                                  <p:childTnLst>
                                    <p:set>
                                      <p:cBhvr>
                                        <p:cTn id="30" dur="1" fill="hold">
                                          <p:stCondLst>
                                            <p:cond delay="0"/>
                                          </p:stCondLst>
                                        </p:cTn>
                                        <p:tgtEl>
                                          <p:spTgt spid="4704"/>
                                        </p:tgtEl>
                                        <p:attrNameLst>
                                          <p:attrName>style.visibility</p:attrName>
                                        </p:attrNameLst>
                                      </p:cBhvr>
                                      <p:to>
                                        <p:strVal val="visible"/>
                                      </p:to>
                                    </p:set>
                                    <p:animEffect transition="in" filter="fade">
                                      <p:cBhvr>
                                        <p:cTn id="31" dur="500"/>
                                        <p:tgtEl>
                                          <p:spTgt spid="4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83">
          <a:extLst>
            <a:ext uri="{FF2B5EF4-FFF2-40B4-BE49-F238E27FC236}">
              <a16:creationId xmlns:a16="http://schemas.microsoft.com/office/drawing/2014/main" id="{18271888-E338-2D12-EBB1-B01E3C9DCCE8}"/>
            </a:ext>
          </a:extLst>
        </p:cNvPr>
        <p:cNvGrpSpPr/>
        <p:nvPr/>
      </p:nvGrpSpPr>
      <p:grpSpPr>
        <a:xfrm>
          <a:off x="0" y="0"/>
          <a:ext cx="0" cy="0"/>
          <a:chOff x="0" y="0"/>
          <a:chExt cx="0" cy="0"/>
        </a:xfrm>
      </p:grpSpPr>
      <p:sp>
        <p:nvSpPr>
          <p:cNvPr id="5484" name="Google Shape;5484;p80">
            <a:extLst>
              <a:ext uri="{FF2B5EF4-FFF2-40B4-BE49-F238E27FC236}">
                <a16:creationId xmlns:a16="http://schemas.microsoft.com/office/drawing/2014/main" id="{350F4122-9FCF-4CC0-B3C8-6CB68203213C}"/>
              </a:ext>
            </a:extLst>
          </p:cNvPr>
          <p:cNvSpPr txBox="1">
            <a:spLocks noGrp="1"/>
          </p:cNvSpPr>
          <p:nvPr>
            <p:ph type="subTitle" idx="1"/>
          </p:nvPr>
        </p:nvSpPr>
        <p:spPr>
          <a:xfrm>
            <a:off x="734654" y="2307875"/>
            <a:ext cx="7685784" cy="1478400"/>
          </a:xfrm>
          <a:prstGeom prst="rect">
            <a:avLst/>
          </a:prstGeom>
        </p:spPr>
        <p:txBody>
          <a:bodyPr spcFirstLastPara="1" wrap="square" lIns="91425" tIns="91425" rIns="91425" bIns="91425" anchor="ctr" anchorCtr="0">
            <a:noAutofit/>
          </a:bodyPr>
          <a:lstStyle/>
          <a:p>
            <a:r>
              <a:rPr lang="en-US" dirty="0"/>
              <a:t>Library instruction often features one-shot sessions in which librarians interact briefly with students or include online library modules (McCartin, Evers, &amp; Markowski, 2019).</a:t>
            </a:r>
          </a:p>
        </p:txBody>
      </p:sp>
      <p:sp>
        <p:nvSpPr>
          <p:cNvPr id="5486" name="Google Shape;5486;p80">
            <a:extLst>
              <a:ext uri="{FF2B5EF4-FFF2-40B4-BE49-F238E27FC236}">
                <a16:creationId xmlns:a16="http://schemas.microsoft.com/office/drawing/2014/main" id="{ED2B6CF5-BAAE-79AC-39FC-BA430C6B12BD}"/>
              </a:ext>
            </a:extLst>
          </p:cNvPr>
          <p:cNvSpPr/>
          <p:nvPr/>
        </p:nvSpPr>
        <p:spPr>
          <a:xfrm>
            <a:off x="4" y="1247925"/>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7" name="Google Shape;5487;p80">
            <a:extLst>
              <a:ext uri="{FF2B5EF4-FFF2-40B4-BE49-F238E27FC236}">
                <a16:creationId xmlns:a16="http://schemas.microsoft.com/office/drawing/2014/main" id="{31CD6289-0945-AB8C-E120-2714A9AA8229}"/>
              </a:ext>
            </a:extLst>
          </p:cNvPr>
          <p:cNvGrpSpPr/>
          <p:nvPr/>
        </p:nvGrpSpPr>
        <p:grpSpPr>
          <a:xfrm>
            <a:off x="2937613" y="867714"/>
            <a:ext cx="3268775" cy="380199"/>
            <a:chOff x="975489" y="863689"/>
            <a:chExt cx="3268775" cy="380199"/>
          </a:xfrm>
        </p:grpSpPr>
        <p:grpSp>
          <p:nvGrpSpPr>
            <p:cNvPr id="5488" name="Google Shape;5488;p80">
              <a:extLst>
                <a:ext uri="{FF2B5EF4-FFF2-40B4-BE49-F238E27FC236}">
                  <a16:creationId xmlns:a16="http://schemas.microsoft.com/office/drawing/2014/main" id="{648D20BD-A19F-26CF-646F-90F7CBB913ED}"/>
                </a:ext>
              </a:extLst>
            </p:cNvPr>
            <p:cNvGrpSpPr/>
            <p:nvPr/>
          </p:nvGrpSpPr>
          <p:grpSpPr>
            <a:xfrm>
              <a:off x="975489" y="863689"/>
              <a:ext cx="3268775" cy="380199"/>
              <a:chOff x="975489" y="863689"/>
              <a:chExt cx="3268775" cy="380199"/>
            </a:xfrm>
          </p:grpSpPr>
          <p:sp>
            <p:nvSpPr>
              <p:cNvPr id="5489" name="Google Shape;5489;p80">
                <a:extLst>
                  <a:ext uri="{FF2B5EF4-FFF2-40B4-BE49-F238E27FC236}">
                    <a16:creationId xmlns:a16="http://schemas.microsoft.com/office/drawing/2014/main" id="{83CB5F40-394D-7F98-DC4E-2BDFCB8629CA}"/>
                  </a:ext>
                </a:extLst>
              </p:cNvPr>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80">
                <a:extLst>
                  <a:ext uri="{FF2B5EF4-FFF2-40B4-BE49-F238E27FC236}">
                    <a16:creationId xmlns:a16="http://schemas.microsoft.com/office/drawing/2014/main" id="{5FF20DE9-3768-B5DA-A398-D21F0656FF3F}"/>
                  </a:ext>
                </a:extLst>
              </p:cNvPr>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80">
                <a:extLst>
                  <a:ext uri="{FF2B5EF4-FFF2-40B4-BE49-F238E27FC236}">
                    <a16:creationId xmlns:a16="http://schemas.microsoft.com/office/drawing/2014/main" id="{21413049-E644-5A44-97F8-44724B4D7BFE}"/>
                  </a:ext>
                </a:extLst>
              </p:cNvPr>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80">
                <a:extLst>
                  <a:ext uri="{FF2B5EF4-FFF2-40B4-BE49-F238E27FC236}">
                    <a16:creationId xmlns:a16="http://schemas.microsoft.com/office/drawing/2014/main" id="{FADA3F63-54D0-CE15-28C4-14AAAF9D1296}"/>
                  </a:ext>
                </a:extLst>
              </p:cNvPr>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80">
                <a:extLst>
                  <a:ext uri="{FF2B5EF4-FFF2-40B4-BE49-F238E27FC236}">
                    <a16:creationId xmlns:a16="http://schemas.microsoft.com/office/drawing/2014/main" id="{47205933-CCAD-D9B2-053C-C8916535F746}"/>
                  </a:ext>
                </a:extLst>
              </p:cNvPr>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80">
                <a:extLst>
                  <a:ext uri="{FF2B5EF4-FFF2-40B4-BE49-F238E27FC236}">
                    <a16:creationId xmlns:a16="http://schemas.microsoft.com/office/drawing/2014/main" id="{219401D7-2D55-9202-F54F-959B3FE7CCCD}"/>
                  </a:ext>
                </a:extLst>
              </p:cNvPr>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80">
                <a:extLst>
                  <a:ext uri="{FF2B5EF4-FFF2-40B4-BE49-F238E27FC236}">
                    <a16:creationId xmlns:a16="http://schemas.microsoft.com/office/drawing/2014/main" id="{BCEBD074-9AF3-E1F9-35F8-F13B7ED781E2}"/>
                  </a:ext>
                </a:extLst>
              </p:cNvPr>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80">
                <a:extLst>
                  <a:ext uri="{FF2B5EF4-FFF2-40B4-BE49-F238E27FC236}">
                    <a16:creationId xmlns:a16="http://schemas.microsoft.com/office/drawing/2014/main" id="{816A230D-2BF9-A8C9-6165-678391E7B7FD}"/>
                  </a:ext>
                </a:extLst>
              </p:cNvPr>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80">
                <a:extLst>
                  <a:ext uri="{FF2B5EF4-FFF2-40B4-BE49-F238E27FC236}">
                    <a16:creationId xmlns:a16="http://schemas.microsoft.com/office/drawing/2014/main" id="{03812BF0-E3D5-9913-062A-A3E317F05B70}"/>
                  </a:ext>
                </a:extLst>
              </p:cNvPr>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80">
                <a:extLst>
                  <a:ext uri="{FF2B5EF4-FFF2-40B4-BE49-F238E27FC236}">
                    <a16:creationId xmlns:a16="http://schemas.microsoft.com/office/drawing/2014/main" id="{6A4F150E-751F-C17C-142F-D89037DD8F27}"/>
                  </a:ext>
                </a:extLst>
              </p:cNvPr>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80">
                <a:extLst>
                  <a:ext uri="{FF2B5EF4-FFF2-40B4-BE49-F238E27FC236}">
                    <a16:creationId xmlns:a16="http://schemas.microsoft.com/office/drawing/2014/main" id="{C2A7422C-93F4-08AA-5F10-5AA0C95913E2}"/>
                  </a:ext>
                </a:extLst>
              </p:cNvPr>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80">
                <a:extLst>
                  <a:ext uri="{FF2B5EF4-FFF2-40B4-BE49-F238E27FC236}">
                    <a16:creationId xmlns:a16="http://schemas.microsoft.com/office/drawing/2014/main" id="{71EAA2E3-72BA-16E4-9771-2201189F28A7}"/>
                  </a:ext>
                </a:extLst>
              </p:cNvPr>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80">
                <a:extLst>
                  <a:ext uri="{FF2B5EF4-FFF2-40B4-BE49-F238E27FC236}">
                    <a16:creationId xmlns:a16="http://schemas.microsoft.com/office/drawing/2014/main" id="{3ECEC053-8728-5EF5-3CAB-072CC883BC27}"/>
                  </a:ext>
                </a:extLst>
              </p:cNvPr>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80">
                <a:extLst>
                  <a:ext uri="{FF2B5EF4-FFF2-40B4-BE49-F238E27FC236}">
                    <a16:creationId xmlns:a16="http://schemas.microsoft.com/office/drawing/2014/main" id="{1E05D508-D50F-52C4-11A0-95A9EF762CE0}"/>
                  </a:ext>
                </a:extLst>
              </p:cNvPr>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80">
                <a:extLst>
                  <a:ext uri="{FF2B5EF4-FFF2-40B4-BE49-F238E27FC236}">
                    <a16:creationId xmlns:a16="http://schemas.microsoft.com/office/drawing/2014/main" id="{F25283C8-DE98-31B6-E93E-21319BF25FAC}"/>
                  </a:ext>
                </a:extLst>
              </p:cNvPr>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80">
                <a:extLst>
                  <a:ext uri="{FF2B5EF4-FFF2-40B4-BE49-F238E27FC236}">
                    <a16:creationId xmlns:a16="http://schemas.microsoft.com/office/drawing/2014/main" id="{E94F75EF-C483-45A6-0806-5B0B14B7182D}"/>
                  </a:ext>
                </a:extLst>
              </p:cNvPr>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80">
                <a:extLst>
                  <a:ext uri="{FF2B5EF4-FFF2-40B4-BE49-F238E27FC236}">
                    <a16:creationId xmlns:a16="http://schemas.microsoft.com/office/drawing/2014/main" id="{8659AE85-74A4-B18F-EFCC-0E8B65DF9576}"/>
                  </a:ext>
                </a:extLst>
              </p:cNvPr>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80">
                <a:extLst>
                  <a:ext uri="{FF2B5EF4-FFF2-40B4-BE49-F238E27FC236}">
                    <a16:creationId xmlns:a16="http://schemas.microsoft.com/office/drawing/2014/main" id="{920A1FD4-86B2-87DB-2224-4F0EFA421798}"/>
                  </a:ext>
                </a:extLst>
              </p:cNvPr>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80">
                <a:extLst>
                  <a:ext uri="{FF2B5EF4-FFF2-40B4-BE49-F238E27FC236}">
                    <a16:creationId xmlns:a16="http://schemas.microsoft.com/office/drawing/2014/main" id="{E3237556-D2CA-3E7F-8AC0-CF3BD69C882E}"/>
                  </a:ext>
                </a:extLst>
              </p:cNvPr>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80">
                <a:extLst>
                  <a:ext uri="{FF2B5EF4-FFF2-40B4-BE49-F238E27FC236}">
                    <a16:creationId xmlns:a16="http://schemas.microsoft.com/office/drawing/2014/main" id="{CEA3C2EF-8282-7B3C-3CD1-6BFFFB92B31B}"/>
                  </a:ext>
                </a:extLst>
              </p:cNvPr>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80">
                <a:extLst>
                  <a:ext uri="{FF2B5EF4-FFF2-40B4-BE49-F238E27FC236}">
                    <a16:creationId xmlns:a16="http://schemas.microsoft.com/office/drawing/2014/main" id="{358EB995-8A74-80DC-B6EC-7148493EEC66}"/>
                  </a:ext>
                </a:extLst>
              </p:cNvPr>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80">
                <a:extLst>
                  <a:ext uri="{FF2B5EF4-FFF2-40B4-BE49-F238E27FC236}">
                    <a16:creationId xmlns:a16="http://schemas.microsoft.com/office/drawing/2014/main" id="{947A0540-57E7-4871-1D8C-B322752C1E38}"/>
                  </a:ext>
                </a:extLst>
              </p:cNvPr>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80">
                <a:extLst>
                  <a:ext uri="{FF2B5EF4-FFF2-40B4-BE49-F238E27FC236}">
                    <a16:creationId xmlns:a16="http://schemas.microsoft.com/office/drawing/2014/main" id="{D69ED2B1-4293-81A2-2F93-679E53786D92}"/>
                  </a:ext>
                </a:extLst>
              </p:cNvPr>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80">
                <a:extLst>
                  <a:ext uri="{FF2B5EF4-FFF2-40B4-BE49-F238E27FC236}">
                    <a16:creationId xmlns:a16="http://schemas.microsoft.com/office/drawing/2014/main" id="{B28C9E45-3BB2-8F71-359E-F7C6C26C2666}"/>
                  </a:ext>
                </a:extLst>
              </p:cNvPr>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80">
                <a:extLst>
                  <a:ext uri="{FF2B5EF4-FFF2-40B4-BE49-F238E27FC236}">
                    <a16:creationId xmlns:a16="http://schemas.microsoft.com/office/drawing/2014/main" id="{C3A9074F-4E0C-B3F6-28AA-32ACB5A64824}"/>
                  </a:ext>
                </a:extLst>
              </p:cNvPr>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80">
                <a:extLst>
                  <a:ext uri="{FF2B5EF4-FFF2-40B4-BE49-F238E27FC236}">
                    <a16:creationId xmlns:a16="http://schemas.microsoft.com/office/drawing/2014/main" id="{D4D3F488-2FC0-7AFD-2CED-662C6CBE5CAB}"/>
                  </a:ext>
                </a:extLst>
              </p:cNvPr>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80">
                <a:extLst>
                  <a:ext uri="{FF2B5EF4-FFF2-40B4-BE49-F238E27FC236}">
                    <a16:creationId xmlns:a16="http://schemas.microsoft.com/office/drawing/2014/main" id="{A5972C2F-2009-986D-D848-4FB6E246720D}"/>
                  </a:ext>
                </a:extLst>
              </p:cNvPr>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80">
                <a:extLst>
                  <a:ext uri="{FF2B5EF4-FFF2-40B4-BE49-F238E27FC236}">
                    <a16:creationId xmlns:a16="http://schemas.microsoft.com/office/drawing/2014/main" id="{02AA32B1-E750-0821-60D0-370A76E41820}"/>
                  </a:ext>
                </a:extLst>
              </p:cNvPr>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80">
                <a:extLst>
                  <a:ext uri="{FF2B5EF4-FFF2-40B4-BE49-F238E27FC236}">
                    <a16:creationId xmlns:a16="http://schemas.microsoft.com/office/drawing/2014/main" id="{CD731EB6-059D-5ACA-47C6-CC90BC053A92}"/>
                  </a:ext>
                </a:extLst>
              </p:cNvPr>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80">
                <a:extLst>
                  <a:ext uri="{FF2B5EF4-FFF2-40B4-BE49-F238E27FC236}">
                    <a16:creationId xmlns:a16="http://schemas.microsoft.com/office/drawing/2014/main" id="{D251982D-F3D2-3F01-0DA8-739B2FC0EA77}"/>
                  </a:ext>
                </a:extLst>
              </p:cNvPr>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80">
                <a:extLst>
                  <a:ext uri="{FF2B5EF4-FFF2-40B4-BE49-F238E27FC236}">
                    <a16:creationId xmlns:a16="http://schemas.microsoft.com/office/drawing/2014/main" id="{43C0C466-277F-171F-EEA0-8A6AF71C6142}"/>
                  </a:ext>
                </a:extLst>
              </p:cNvPr>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80">
                <a:extLst>
                  <a:ext uri="{FF2B5EF4-FFF2-40B4-BE49-F238E27FC236}">
                    <a16:creationId xmlns:a16="http://schemas.microsoft.com/office/drawing/2014/main" id="{60B65549-5116-8DC2-0DF7-F76AF440AF7C}"/>
                  </a:ext>
                </a:extLst>
              </p:cNvPr>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80">
                <a:extLst>
                  <a:ext uri="{FF2B5EF4-FFF2-40B4-BE49-F238E27FC236}">
                    <a16:creationId xmlns:a16="http://schemas.microsoft.com/office/drawing/2014/main" id="{16C0C908-CA7E-1C14-E78A-964F7AC7DC46}"/>
                  </a:ext>
                </a:extLst>
              </p:cNvPr>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80">
                <a:extLst>
                  <a:ext uri="{FF2B5EF4-FFF2-40B4-BE49-F238E27FC236}">
                    <a16:creationId xmlns:a16="http://schemas.microsoft.com/office/drawing/2014/main" id="{AC98FC9A-682B-F442-0AD0-27B857A46080}"/>
                  </a:ext>
                </a:extLst>
              </p:cNvPr>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80">
                <a:extLst>
                  <a:ext uri="{FF2B5EF4-FFF2-40B4-BE49-F238E27FC236}">
                    <a16:creationId xmlns:a16="http://schemas.microsoft.com/office/drawing/2014/main" id="{C552AB3B-7716-73D0-382C-36A05C9BA2A2}"/>
                  </a:ext>
                </a:extLst>
              </p:cNvPr>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80">
                <a:extLst>
                  <a:ext uri="{FF2B5EF4-FFF2-40B4-BE49-F238E27FC236}">
                    <a16:creationId xmlns:a16="http://schemas.microsoft.com/office/drawing/2014/main" id="{7500C589-3D51-0014-41D8-713A90306FDD}"/>
                  </a:ext>
                </a:extLst>
              </p:cNvPr>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80">
                <a:extLst>
                  <a:ext uri="{FF2B5EF4-FFF2-40B4-BE49-F238E27FC236}">
                    <a16:creationId xmlns:a16="http://schemas.microsoft.com/office/drawing/2014/main" id="{48354075-323D-35B2-E35B-0F7E5228B1DB}"/>
                  </a:ext>
                </a:extLst>
              </p:cNvPr>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80">
                <a:extLst>
                  <a:ext uri="{FF2B5EF4-FFF2-40B4-BE49-F238E27FC236}">
                    <a16:creationId xmlns:a16="http://schemas.microsoft.com/office/drawing/2014/main" id="{767886E9-0D03-DCB8-E7F6-57430D672305}"/>
                  </a:ext>
                </a:extLst>
              </p:cNvPr>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80">
                <a:extLst>
                  <a:ext uri="{FF2B5EF4-FFF2-40B4-BE49-F238E27FC236}">
                    <a16:creationId xmlns:a16="http://schemas.microsoft.com/office/drawing/2014/main" id="{D86A3309-3C9D-7A9D-892F-C3DEAFFD8B62}"/>
                  </a:ext>
                </a:extLst>
              </p:cNvPr>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80">
                <a:extLst>
                  <a:ext uri="{FF2B5EF4-FFF2-40B4-BE49-F238E27FC236}">
                    <a16:creationId xmlns:a16="http://schemas.microsoft.com/office/drawing/2014/main" id="{92C0AA12-6511-2227-B913-58CF73A1981B}"/>
                  </a:ext>
                </a:extLst>
              </p:cNvPr>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80">
                <a:extLst>
                  <a:ext uri="{FF2B5EF4-FFF2-40B4-BE49-F238E27FC236}">
                    <a16:creationId xmlns:a16="http://schemas.microsoft.com/office/drawing/2014/main" id="{B4755CDC-39B7-3862-9784-7F6517DD5F24}"/>
                  </a:ext>
                </a:extLst>
              </p:cNvPr>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80">
                <a:extLst>
                  <a:ext uri="{FF2B5EF4-FFF2-40B4-BE49-F238E27FC236}">
                    <a16:creationId xmlns:a16="http://schemas.microsoft.com/office/drawing/2014/main" id="{0E1A058F-DDAE-CD11-3845-5DD71E42F13A}"/>
                  </a:ext>
                </a:extLst>
              </p:cNvPr>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80">
                <a:extLst>
                  <a:ext uri="{FF2B5EF4-FFF2-40B4-BE49-F238E27FC236}">
                    <a16:creationId xmlns:a16="http://schemas.microsoft.com/office/drawing/2014/main" id="{1C2930C4-D01C-50A5-4FF8-44EFF4483CDE}"/>
                  </a:ext>
                </a:extLst>
              </p:cNvPr>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80">
                <a:extLst>
                  <a:ext uri="{FF2B5EF4-FFF2-40B4-BE49-F238E27FC236}">
                    <a16:creationId xmlns:a16="http://schemas.microsoft.com/office/drawing/2014/main" id="{1871DD24-C8F0-696E-F395-F2A4E06AA86B}"/>
                  </a:ext>
                </a:extLst>
              </p:cNvPr>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80">
                <a:extLst>
                  <a:ext uri="{FF2B5EF4-FFF2-40B4-BE49-F238E27FC236}">
                    <a16:creationId xmlns:a16="http://schemas.microsoft.com/office/drawing/2014/main" id="{971A32C8-A590-7A8A-F2E3-4718DAB0DB22}"/>
                  </a:ext>
                </a:extLst>
              </p:cNvPr>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80">
                <a:extLst>
                  <a:ext uri="{FF2B5EF4-FFF2-40B4-BE49-F238E27FC236}">
                    <a16:creationId xmlns:a16="http://schemas.microsoft.com/office/drawing/2014/main" id="{01A42A2A-960F-CAD2-832A-D13377960B8B}"/>
                  </a:ext>
                </a:extLst>
              </p:cNvPr>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80">
                <a:extLst>
                  <a:ext uri="{FF2B5EF4-FFF2-40B4-BE49-F238E27FC236}">
                    <a16:creationId xmlns:a16="http://schemas.microsoft.com/office/drawing/2014/main" id="{2969E83D-2F0C-E658-EB56-A803161241F8}"/>
                  </a:ext>
                </a:extLst>
              </p:cNvPr>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80">
                <a:extLst>
                  <a:ext uri="{FF2B5EF4-FFF2-40B4-BE49-F238E27FC236}">
                    <a16:creationId xmlns:a16="http://schemas.microsoft.com/office/drawing/2014/main" id="{63EF00F1-9EF2-9F08-C182-CB62760EECFC}"/>
                  </a:ext>
                </a:extLst>
              </p:cNvPr>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80">
                <a:extLst>
                  <a:ext uri="{FF2B5EF4-FFF2-40B4-BE49-F238E27FC236}">
                    <a16:creationId xmlns:a16="http://schemas.microsoft.com/office/drawing/2014/main" id="{1E25E4E6-C672-B4F4-D1B3-C6C7E35CE0EC}"/>
                  </a:ext>
                </a:extLst>
              </p:cNvPr>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80">
                <a:extLst>
                  <a:ext uri="{FF2B5EF4-FFF2-40B4-BE49-F238E27FC236}">
                    <a16:creationId xmlns:a16="http://schemas.microsoft.com/office/drawing/2014/main" id="{6CF903F7-ED90-0690-4098-7DE9E841C7B0}"/>
                  </a:ext>
                </a:extLst>
              </p:cNvPr>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80">
                <a:extLst>
                  <a:ext uri="{FF2B5EF4-FFF2-40B4-BE49-F238E27FC236}">
                    <a16:creationId xmlns:a16="http://schemas.microsoft.com/office/drawing/2014/main" id="{20B79519-7739-7A6D-DAEF-BBA2D7E583D4}"/>
                  </a:ext>
                </a:extLst>
              </p:cNvPr>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80">
                <a:extLst>
                  <a:ext uri="{FF2B5EF4-FFF2-40B4-BE49-F238E27FC236}">
                    <a16:creationId xmlns:a16="http://schemas.microsoft.com/office/drawing/2014/main" id="{548104C8-5DDC-8C47-C08C-F6C19966E6DB}"/>
                  </a:ext>
                </a:extLst>
              </p:cNvPr>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80">
                <a:extLst>
                  <a:ext uri="{FF2B5EF4-FFF2-40B4-BE49-F238E27FC236}">
                    <a16:creationId xmlns:a16="http://schemas.microsoft.com/office/drawing/2014/main" id="{6F4FDB7E-875F-2353-5D06-4B7FE9491477}"/>
                  </a:ext>
                </a:extLst>
              </p:cNvPr>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80">
                <a:extLst>
                  <a:ext uri="{FF2B5EF4-FFF2-40B4-BE49-F238E27FC236}">
                    <a16:creationId xmlns:a16="http://schemas.microsoft.com/office/drawing/2014/main" id="{BA85DF0B-04F7-AF56-61FF-832BC044C6C5}"/>
                  </a:ext>
                </a:extLst>
              </p:cNvPr>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80">
                <a:extLst>
                  <a:ext uri="{FF2B5EF4-FFF2-40B4-BE49-F238E27FC236}">
                    <a16:creationId xmlns:a16="http://schemas.microsoft.com/office/drawing/2014/main" id="{F5BF1B02-0BCF-1F1B-FA2F-682CC423EAEB}"/>
                  </a:ext>
                </a:extLst>
              </p:cNvPr>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80">
                <a:extLst>
                  <a:ext uri="{FF2B5EF4-FFF2-40B4-BE49-F238E27FC236}">
                    <a16:creationId xmlns:a16="http://schemas.microsoft.com/office/drawing/2014/main" id="{2F29004B-4B3C-B306-38C3-16F44CDB5D9B}"/>
                  </a:ext>
                </a:extLst>
              </p:cNvPr>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80">
                <a:extLst>
                  <a:ext uri="{FF2B5EF4-FFF2-40B4-BE49-F238E27FC236}">
                    <a16:creationId xmlns:a16="http://schemas.microsoft.com/office/drawing/2014/main" id="{C22075E2-F833-DC1D-0CD9-526A07173CFA}"/>
                  </a:ext>
                </a:extLst>
              </p:cNvPr>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80">
                <a:extLst>
                  <a:ext uri="{FF2B5EF4-FFF2-40B4-BE49-F238E27FC236}">
                    <a16:creationId xmlns:a16="http://schemas.microsoft.com/office/drawing/2014/main" id="{E0A4099D-E429-D4E4-5E8A-E465D2CCF5CA}"/>
                  </a:ext>
                </a:extLst>
              </p:cNvPr>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80">
                <a:extLst>
                  <a:ext uri="{FF2B5EF4-FFF2-40B4-BE49-F238E27FC236}">
                    <a16:creationId xmlns:a16="http://schemas.microsoft.com/office/drawing/2014/main" id="{6BA65AB9-8D76-3A1D-13E2-65CC2F548CC9}"/>
                  </a:ext>
                </a:extLst>
              </p:cNvPr>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80">
                <a:extLst>
                  <a:ext uri="{FF2B5EF4-FFF2-40B4-BE49-F238E27FC236}">
                    <a16:creationId xmlns:a16="http://schemas.microsoft.com/office/drawing/2014/main" id="{3E6AA874-9CCA-6115-0644-66DF7BDD3B4D}"/>
                  </a:ext>
                </a:extLst>
              </p:cNvPr>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80">
                <a:extLst>
                  <a:ext uri="{FF2B5EF4-FFF2-40B4-BE49-F238E27FC236}">
                    <a16:creationId xmlns:a16="http://schemas.microsoft.com/office/drawing/2014/main" id="{66E6E7D0-C108-1E63-C8A1-4F0636D8E83F}"/>
                  </a:ext>
                </a:extLst>
              </p:cNvPr>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80">
                <a:extLst>
                  <a:ext uri="{FF2B5EF4-FFF2-40B4-BE49-F238E27FC236}">
                    <a16:creationId xmlns:a16="http://schemas.microsoft.com/office/drawing/2014/main" id="{4002E470-6633-8F4A-B4B6-6E5A25710641}"/>
                  </a:ext>
                </a:extLst>
              </p:cNvPr>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80">
                <a:extLst>
                  <a:ext uri="{FF2B5EF4-FFF2-40B4-BE49-F238E27FC236}">
                    <a16:creationId xmlns:a16="http://schemas.microsoft.com/office/drawing/2014/main" id="{CC89DF4B-638A-17CC-0DFC-B469F5168BE4}"/>
                  </a:ext>
                </a:extLst>
              </p:cNvPr>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80">
                <a:extLst>
                  <a:ext uri="{FF2B5EF4-FFF2-40B4-BE49-F238E27FC236}">
                    <a16:creationId xmlns:a16="http://schemas.microsoft.com/office/drawing/2014/main" id="{3AD4A905-91E2-DCC5-D4BB-AC3899FD0617}"/>
                  </a:ext>
                </a:extLst>
              </p:cNvPr>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80">
                <a:extLst>
                  <a:ext uri="{FF2B5EF4-FFF2-40B4-BE49-F238E27FC236}">
                    <a16:creationId xmlns:a16="http://schemas.microsoft.com/office/drawing/2014/main" id="{426E3E1A-14D5-7E0D-9896-D4BFB2FD65F2}"/>
                  </a:ext>
                </a:extLst>
              </p:cNvPr>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80">
                <a:extLst>
                  <a:ext uri="{FF2B5EF4-FFF2-40B4-BE49-F238E27FC236}">
                    <a16:creationId xmlns:a16="http://schemas.microsoft.com/office/drawing/2014/main" id="{A4B1B138-DDFE-CBC0-D128-77F841DB42C6}"/>
                  </a:ext>
                </a:extLst>
              </p:cNvPr>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80">
                <a:extLst>
                  <a:ext uri="{FF2B5EF4-FFF2-40B4-BE49-F238E27FC236}">
                    <a16:creationId xmlns:a16="http://schemas.microsoft.com/office/drawing/2014/main" id="{27DC62CC-6955-497A-0D44-D487C4252DF4}"/>
                  </a:ext>
                </a:extLst>
              </p:cNvPr>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80">
                <a:extLst>
                  <a:ext uri="{FF2B5EF4-FFF2-40B4-BE49-F238E27FC236}">
                    <a16:creationId xmlns:a16="http://schemas.microsoft.com/office/drawing/2014/main" id="{0FC1364C-1CBE-FFBA-F31F-11C8954632B3}"/>
                  </a:ext>
                </a:extLst>
              </p:cNvPr>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80">
                <a:extLst>
                  <a:ext uri="{FF2B5EF4-FFF2-40B4-BE49-F238E27FC236}">
                    <a16:creationId xmlns:a16="http://schemas.microsoft.com/office/drawing/2014/main" id="{4C3F7B67-6ED4-50AE-F361-7C284ADE4CEB}"/>
                  </a:ext>
                </a:extLst>
              </p:cNvPr>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80">
                <a:extLst>
                  <a:ext uri="{FF2B5EF4-FFF2-40B4-BE49-F238E27FC236}">
                    <a16:creationId xmlns:a16="http://schemas.microsoft.com/office/drawing/2014/main" id="{4C5DB659-9A82-E50F-F9A9-711961A2353B}"/>
                  </a:ext>
                </a:extLst>
              </p:cNvPr>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80">
                <a:extLst>
                  <a:ext uri="{FF2B5EF4-FFF2-40B4-BE49-F238E27FC236}">
                    <a16:creationId xmlns:a16="http://schemas.microsoft.com/office/drawing/2014/main" id="{3C1970FE-D009-61DE-B32B-7E9F0083C969}"/>
                  </a:ext>
                </a:extLst>
              </p:cNvPr>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80">
                <a:extLst>
                  <a:ext uri="{FF2B5EF4-FFF2-40B4-BE49-F238E27FC236}">
                    <a16:creationId xmlns:a16="http://schemas.microsoft.com/office/drawing/2014/main" id="{C2F1FA9F-E696-2437-6D29-FF06B5BDA1CC}"/>
                  </a:ext>
                </a:extLst>
              </p:cNvPr>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80">
                <a:extLst>
                  <a:ext uri="{FF2B5EF4-FFF2-40B4-BE49-F238E27FC236}">
                    <a16:creationId xmlns:a16="http://schemas.microsoft.com/office/drawing/2014/main" id="{CCF96F16-F37E-A258-A6A6-2B9F806FFE50}"/>
                  </a:ext>
                </a:extLst>
              </p:cNvPr>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80">
                <a:extLst>
                  <a:ext uri="{FF2B5EF4-FFF2-40B4-BE49-F238E27FC236}">
                    <a16:creationId xmlns:a16="http://schemas.microsoft.com/office/drawing/2014/main" id="{3CC636B4-E87F-F6CD-FB56-B6EEF4A1FE22}"/>
                  </a:ext>
                </a:extLst>
              </p:cNvPr>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80">
                <a:extLst>
                  <a:ext uri="{FF2B5EF4-FFF2-40B4-BE49-F238E27FC236}">
                    <a16:creationId xmlns:a16="http://schemas.microsoft.com/office/drawing/2014/main" id="{59D8A578-CA12-B81F-E859-E0990D97F129}"/>
                  </a:ext>
                </a:extLst>
              </p:cNvPr>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80">
                <a:extLst>
                  <a:ext uri="{FF2B5EF4-FFF2-40B4-BE49-F238E27FC236}">
                    <a16:creationId xmlns:a16="http://schemas.microsoft.com/office/drawing/2014/main" id="{12CFF324-F9B5-EF1A-72D7-2C26FFD19FDE}"/>
                  </a:ext>
                </a:extLst>
              </p:cNvPr>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80">
                <a:extLst>
                  <a:ext uri="{FF2B5EF4-FFF2-40B4-BE49-F238E27FC236}">
                    <a16:creationId xmlns:a16="http://schemas.microsoft.com/office/drawing/2014/main" id="{55D1455B-71AF-CA56-F58D-094B5622FF32}"/>
                  </a:ext>
                </a:extLst>
              </p:cNvPr>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80">
                <a:extLst>
                  <a:ext uri="{FF2B5EF4-FFF2-40B4-BE49-F238E27FC236}">
                    <a16:creationId xmlns:a16="http://schemas.microsoft.com/office/drawing/2014/main" id="{3FFC6F49-02E9-EEB0-9794-33DEDDC7DE8F}"/>
                  </a:ext>
                </a:extLst>
              </p:cNvPr>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80">
                <a:extLst>
                  <a:ext uri="{FF2B5EF4-FFF2-40B4-BE49-F238E27FC236}">
                    <a16:creationId xmlns:a16="http://schemas.microsoft.com/office/drawing/2014/main" id="{7D9CB124-2220-3433-A9B7-964B162EA033}"/>
                  </a:ext>
                </a:extLst>
              </p:cNvPr>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80">
                <a:extLst>
                  <a:ext uri="{FF2B5EF4-FFF2-40B4-BE49-F238E27FC236}">
                    <a16:creationId xmlns:a16="http://schemas.microsoft.com/office/drawing/2014/main" id="{202E6701-616F-A91C-2428-22393476C013}"/>
                  </a:ext>
                </a:extLst>
              </p:cNvPr>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80">
                <a:extLst>
                  <a:ext uri="{FF2B5EF4-FFF2-40B4-BE49-F238E27FC236}">
                    <a16:creationId xmlns:a16="http://schemas.microsoft.com/office/drawing/2014/main" id="{34C5BE4F-933C-8358-33AA-5C450C3E3A1F}"/>
                  </a:ext>
                </a:extLst>
              </p:cNvPr>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80">
                <a:extLst>
                  <a:ext uri="{FF2B5EF4-FFF2-40B4-BE49-F238E27FC236}">
                    <a16:creationId xmlns:a16="http://schemas.microsoft.com/office/drawing/2014/main" id="{75CC519E-C7D3-FFAC-1486-D9242D4894E6}"/>
                  </a:ext>
                </a:extLst>
              </p:cNvPr>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80">
                <a:extLst>
                  <a:ext uri="{FF2B5EF4-FFF2-40B4-BE49-F238E27FC236}">
                    <a16:creationId xmlns:a16="http://schemas.microsoft.com/office/drawing/2014/main" id="{6F7F659F-A1CB-9652-E39A-7D52FE13FC12}"/>
                  </a:ext>
                </a:extLst>
              </p:cNvPr>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80">
                <a:extLst>
                  <a:ext uri="{FF2B5EF4-FFF2-40B4-BE49-F238E27FC236}">
                    <a16:creationId xmlns:a16="http://schemas.microsoft.com/office/drawing/2014/main" id="{B5F7851F-3D33-1C3C-F365-590666170EE4}"/>
                  </a:ext>
                </a:extLst>
              </p:cNvPr>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80">
                <a:extLst>
                  <a:ext uri="{FF2B5EF4-FFF2-40B4-BE49-F238E27FC236}">
                    <a16:creationId xmlns:a16="http://schemas.microsoft.com/office/drawing/2014/main" id="{5A1C09F1-E7C4-4ED2-4661-2E31DA343646}"/>
                  </a:ext>
                </a:extLst>
              </p:cNvPr>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80">
                <a:extLst>
                  <a:ext uri="{FF2B5EF4-FFF2-40B4-BE49-F238E27FC236}">
                    <a16:creationId xmlns:a16="http://schemas.microsoft.com/office/drawing/2014/main" id="{02BC0F42-A5F9-8271-628A-E1C6B931AAE4}"/>
                  </a:ext>
                </a:extLst>
              </p:cNvPr>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80">
                <a:extLst>
                  <a:ext uri="{FF2B5EF4-FFF2-40B4-BE49-F238E27FC236}">
                    <a16:creationId xmlns:a16="http://schemas.microsoft.com/office/drawing/2014/main" id="{A5039956-7545-C984-FCF8-27F41E9FB14D}"/>
                  </a:ext>
                </a:extLst>
              </p:cNvPr>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80">
                <a:extLst>
                  <a:ext uri="{FF2B5EF4-FFF2-40B4-BE49-F238E27FC236}">
                    <a16:creationId xmlns:a16="http://schemas.microsoft.com/office/drawing/2014/main" id="{B2CEF05D-660C-A3E5-2FDE-F41689FFF9DC}"/>
                  </a:ext>
                </a:extLst>
              </p:cNvPr>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80">
                <a:extLst>
                  <a:ext uri="{FF2B5EF4-FFF2-40B4-BE49-F238E27FC236}">
                    <a16:creationId xmlns:a16="http://schemas.microsoft.com/office/drawing/2014/main" id="{A5479324-36CA-8555-92B5-4E7FE27CD3D0}"/>
                  </a:ext>
                </a:extLst>
              </p:cNvPr>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80">
                <a:extLst>
                  <a:ext uri="{FF2B5EF4-FFF2-40B4-BE49-F238E27FC236}">
                    <a16:creationId xmlns:a16="http://schemas.microsoft.com/office/drawing/2014/main" id="{FBC5D38F-772F-3BA5-DF15-619E531CA4C7}"/>
                  </a:ext>
                </a:extLst>
              </p:cNvPr>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80">
                <a:extLst>
                  <a:ext uri="{FF2B5EF4-FFF2-40B4-BE49-F238E27FC236}">
                    <a16:creationId xmlns:a16="http://schemas.microsoft.com/office/drawing/2014/main" id="{F906539F-67CB-B22D-1983-64B1598828AB}"/>
                  </a:ext>
                </a:extLst>
              </p:cNvPr>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80">
                <a:extLst>
                  <a:ext uri="{FF2B5EF4-FFF2-40B4-BE49-F238E27FC236}">
                    <a16:creationId xmlns:a16="http://schemas.microsoft.com/office/drawing/2014/main" id="{A06F4E19-4B82-0BAD-BB56-C137A781F15A}"/>
                  </a:ext>
                </a:extLst>
              </p:cNvPr>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80">
                <a:extLst>
                  <a:ext uri="{FF2B5EF4-FFF2-40B4-BE49-F238E27FC236}">
                    <a16:creationId xmlns:a16="http://schemas.microsoft.com/office/drawing/2014/main" id="{2807F0A8-A1B0-B4D4-1603-4B336DABB3BA}"/>
                  </a:ext>
                </a:extLst>
              </p:cNvPr>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80">
                <a:extLst>
                  <a:ext uri="{FF2B5EF4-FFF2-40B4-BE49-F238E27FC236}">
                    <a16:creationId xmlns:a16="http://schemas.microsoft.com/office/drawing/2014/main" id="{BF96B91C-5566-B882-812B-18058246465F}"/>
                  </a:ext>
                </a:extLst>
              </p:cNvPr>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80">
                <a:extLst>
                  <a:ext uri="{FF2B5EF4-FFF2-40B4-BE49-F238E27FC236}">
                    <a16:creationId xmlns:a16="http://schemas.microsoft.com/office/drawing/2014/main" id="{8284DB1D-9914-42FC-B185-8207B794CF7B}"/>
                  </a:ext>
                </a:extLst>
              </p:cNvPr>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80">
                <a:extLst>
                  <a:ext uri="{FF2B5EF4-FFF2-40B4-BE49-F238E27FC236}">
                    <a16:creationId xmlns:a16="http://schemas.microsoft.com/office/drawing/2014/main" id="{A5F914BB-C6DB-3C86-10AF-B78B78D9FCB1}"/>
                  </a:ext>
                </a:extLst>
              </p:cNvPr>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80">
                <a:extLst>
                  <a:ext uri="{FF2B5EF4-FFF2-40B4-BE49-F238E27FC236}">
                    <a16:creationId xmlns:a16="http://schemas.microsoft.com/office/drawing/2014/main" id="{B31EE984-82EB-88D4-5D69-C75A5C2E3A78}"/>
                  </a:ext>
                </a:extLst>
              </p:cNvPr>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80">
                <a:extLst>
                  <a:ext uri="{FF2B5EF4-FFF2-40B4-BE49-F238E27FC236}">
                    <a16:creationId xmlns:a16="http://schemas.microsoft.com/office/drawing/2014/main" id="{99A6FBA9-70E0-A286-EE0A-C135E12612EF}"/>
                  </a:ext>
                </a:extLst>
              </p:cNvPr>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80">
                <a:extLst>
                  <a:ext uri="{FF2B5EF4-FFF2-40B4-BE49-F238E27FC236}">
                    <a16:creationId xmlns:a16="http://schemas.microsoft.com/office/drawing/2014/main" id="{65D5CBAD-A81F-610A-8AF0-2EBC81D9105F}"/>
                  </a:ext>
                </a:extLst>
              </p:cNvPr>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80">
                <a:extLst>
                  <a:ext uri="{FF2B5EF4-FFF2-40B4-BE49-F238E27FC236}">
                    <a16:creationId xmlns:a16="http://schemas.microsoft.com/office/drawing/2014/main" id="{C181FA48-9833-3B91-EE5E-DDD412F6F478}"/>
                  </a:ext>
                </a:extLst>
              </p:cNvPr>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80">
                <a:extLst>
                  <a:ext uri="{FF2B5EF4-FFF2-40B4-BE49-F238E27FC236}">
                    <a16:creationId xmlns:a16="http://schemas.microsoft.com/office/drawing/2014/main" id="{F931D39A-1F63-3AA5-A380-60BE29414E9C}"/>
                  </a:ext>
                </a:extLst>
              </p:cNvPr>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80">
                <a:extLst>
                  <a:ext uri="{FF2B5EF4-FFF2-40B4-BE49-F238E27FC236}">
                    <a16:creationId xmlns:a16="http://schemas.microsoft.com/office/drawing/2014/main" id="{853972CF-1BC1-0473-524C-D603B9F14637}"/>
                  </a:ext>
                </a:extLst>
              </p:cNvPr>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80">
                <a:extLst>
                  <a:ext uri="{FF2B5EF4-FFF2-40B4-BE49-F238E27FC236}">
                    <a16:creationId xmlns:a16="http://schemas.microsoft.com/office/drawing/2014/main" id="{A4F855E3-0AB0-2550-07EA-4D31DB7FA446}"/>
                  </a:ext>
                </a:extLst>
              </p:cNvPr>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80">
                <a:extLst>
                  <a:ext uri="{FF2B5EF4-FFF2-40B4-BE49-F238E27FC236}">
                    <a16:creationId xmlns:a16="http://schemas.microsoft.com/office/drawing/2014/main" id="{00254F36-A788-4B61-A811-0458A5CD15C1}"/>
                  </a:ext>
                </a:extLst>
              </p:cNvPr>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80">
                <a:extLst>
                  <a:ext uri="{FF2B5EF4-FFF2-40B4-BE49-F238E27FC236}">
                    <a16:creationId xmlns:a16="http://schemas.microsoft.com/office/drawing/2014/main" id="{0BEA320C-0D51-46BA-E964-4ADC8CD844A4}"/>
                  </a:ext>
                </a:extLst>
              </p:cNvPr>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80">
                <a:extLst>
                  <a:ext uri="{FF2B5EF4-FFF2-40B4-BE49-F238E27FC236}">
                    <a16:creationId xmlns:a16="http://schemas.microsoft.com/office/drawing/2014/main" id="{44F794DC-CA28-3199-6BCF-5D19F66FBA96}"/>
                  </a:ext>
                </a:extLst>
              </p:cNvPr>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5" name="Google Shape;5595;p80">
              <a:extLst>
                <a:ext uri="{FF2B5EF4-FFF2-40B4-BE49-F238E27FC236}">
                  <a16:creationId xmlns:a16="http://schemas.microsoft.com/office/drawing/2014/main" id="{E0B1AAD6-F696-8913-53AC-B42BF63B0C37}"/>
                </a:ext>
              </a:extLst>
            </p:cNvPr>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80">
              <a:extLst>
                <a:ext uri="{FF2B5EF4-FFF2-40B4-BE49-F238E27FC236}">
                  <a16:creationId xmlns:a16="http://schemas.microsoft.com/office/drawing/2014/main" id="{9DD19BBC-6DFC-79E1-10A5-35F23C2557C1}"/>
                </a:ext>
              </a:extLst>
            </p:cNvPr>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80">
              <a:extLst>
                <a:ext uri="{FF2B5EF4-FFF2-40B4-BE49-F238E27FC236}">
                  <a16:creationId xmlns:a16="http://schemas.microsoft.com/office/drawing/2014/main" id="{52348B51-B9D4-49B7-19C3-C507F5AFF5F4}"/>
                </a:ext>
              </a:extLst>
            </p:cNvPr>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80">
              <a:extLst>
                <a:ext uri="{FF2B5EF4-FFF2-40B4-BE49-F238E27FC236}">
                  <a16:creationId xmlns:a16="http://schemas.microsoft.com/office/drawing/2014/main" id="{F05175E2-FCAA-3635-3591-800BDDB5466A}"/>
                </a:ext>
              </a:extLst>
            </p:cNvPr>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80">
              <a:extLst>
                <a:ext uri="{FF2B5EF4-FFF2-40B4-BE49-F238E27FC236}">
                  <a16:creationId xmlns:a16="http://schemas.microsoft.com/office/drawing/2014/main" id="{90AA01B4-E9EC-53F6-C8BA-42867C6FE8E1}"/>
                </a:ext>
              </a:extLst>
            </p:cNvPr>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80">
              <a:extLst>
                <a:ext uri="{FF2B5EF4-FFF2-40B4-BE49-F238E27FC236}">
                  <a16:creationId xmlns:a16="http://schemas.microsoft.com/office/drawing/2014/main" id="{3E4CA652-E458-E4F2-CF14-597A2E2E049D}"/>
                </a:ext>
              </a:extLst>
            </p:cNvPr>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80">
              <a:extLst>
                <a:ext uri="{FF2B5EF4-FFF2-40B4-BE49-F238E27FC236}">
                  <a16:creationId xmlns:a16="http://schemas.microsoft.com/office/drawing/2014/main" id="{0B6E65EB-98EF-F9DF-0F48-0658CC8B5A2B}"/>
                </a:ext>
              </a:extLst>
            </p:cNvPr>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80">
              <a:extLst>
                <a:ext uri="{FF2B5EF4-FFF2-40B4-BE49-F238E27FC236}">
                  <a16:creationId xmlns:a16="http://schemas.microsoft.com/office/drawing/2014/main" id="{109F4529-753D-9681-3668-42703A429830}"/>
                </a:ext>
              </a:extLst>
            </p:cNvPr>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80">
              <a:extLst>
                <a:ext uri="{FF2B5EF4-FFF2-40B4-BE49-F238E27FC236}">
                  <a16:creationId xmlns:a16="http://schemas.microsoft.com/office/drawing/2014/main" id="{A6B7C9C0-89A2-FB50-9D92-1EB69C0628CE}"/>
                </a:ext>
              </a:extLst>
            </p:cNvPr>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80">
              <a:extLst>
                <a:ext uri="{FF2B5EF4-FFF2-40B4-BE49-F238E27FC236}">
                  <a16:creationId xmlns:a16="http://schemas.microsoft.com/office/drawing/2014/main" id="{7622090B-FFB1-1B6A-C586-CF85EF608977}"/>
                </a:ext>
              </a:extLst>
            </p:cNvPr>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5" name="Google Shape;5605;p80">
            <a:extLst>
              <a:ext uri="{FF2B5EF4-FFF2-40B4-BE49-F238E27FC236}">
                <a16:creationId xmlns:a16="http://schemas.microsoft.com/office/drawing/2014/main" id="{676C40B6-2333-3FC3-E67A-BBF622E1E1CC}"/>
              </a:ext>
            </a:extLst>
          </p:cNvPr>
          <p:cNvGrpSpPr/>
          <p:nvPr/>
        </p:nvGrpSpPr>
        <p:grpSpPr>
          <a:xfrm>
            <a:off x="713225" y="1317949"/>
            <a:ext cx="648376" cy="880878"/>
            <a:chOff x="638276" y="3526008"/>
            <a:chExt cx="714936" cy="971200"/>
          </a:xfrm>
        </p:grpSpPr>
        <p:sp>
          <p:nvSpPr>
            <p:cNvPr id="5606" name="Google Shape;5606;p80">
              <a:extLst>
                <a:ext uri="{FF2B5EF4-FFF2-40B4-BE49-F238E27FC236}">
                  <a16:creationId xmlns:a16="http://schemas.microsoft.com/office/drawing/2014/main" id="{04353674-C3B7-18B8-3C49-A73A741E8812}"/>
                </a:ext>
              </a:extLst>
            </p:cNvPr>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07" name="Google Shape;5607;p80">
              <a:extLst>
                <a:ext uri="{FF2B5EF4-FFF2-40B4-BE49-F238E27FC236}">
                  <a16:creationId xmlns:a16="http://schemas.microsoft.com/office/drawing/2014/main" id="{805440AF-48EB-9F41-76D7-FC5F943604F2}"/>
                </a:ext>
              </a:extLst>
            </p:cNvPr>
            <p:cNvGrpSpPr/>
            <p:nvPr/>
          </p:nvGrpSpPr>
          <p:grpSpPr>
            <a:xfrm>
              <a:off x="638276" y="3526008"/>
              <a:ext cx="714936" cy="971200"/>
              <a:chOff x="9141124" y="2771118"/>
              <a:chExt cx="319239" cy="433649"/>
            </a:xfrm>
          </p:grpSpPr>
          <p:sp>
            <p:nvSpPr>
              <p:cNvPr id="5608" name="Google Shape;5608;p80">
                <a:extLst>
                  <a:ext uri="{FF2B5EF4-FFF2-40B4-BE49-F238E27FC236}">
                    <a16:creationId xmlns:a16="http://schemas.microsoft.com/office/drawing/2014/main" id="{84BCAA09-86BD-8977-93C5-C762F77616CA}"/>
                  </a:ext>
                </a:extLst>
              </p:cNvPr>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80">
                <a:extLst>
                  <a:ext uri="{FF2B5EF4-FFF2-40B4-BE49-F238E27FC236}">
                    <a16:creationId xmlns:a16="http://schemas.microsoft.com/office/drawing/2014/main" id="{AB92DA0C-AA36-AFF8-DB96-A25962BEE423}"/>
                  </a:ext>
                </a:extLst>
              </p:cNvPr>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80">
                <a:extLst>
                  <a:ext uri="{FF2B5EF4-FFF2-40B4-BE49-F238E27FC236}">
                    <a16:creationId xmlns:a16="http://schemas.microsoft.com/office/drawing/2014/main" id="{FD1CD0F1-597E-9A19-2458-B8063B95CF0E}"/>
                  </a:ext>
                </a:extLst>
              </p:cNvPr>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80">
                <a:extLst>
                  <a:ext uri="{FF2B5EF4-FFF2-40B4-BE49-F238E27FC236}">
                    <a16:creationId xmlns:a16="http://schemas.microsoft.com/office/drawing/2014/main" id="{3AD3B51F-B54B-28CB-FAAC-2ACBFE48F856}"/>
                  </a:ext>
                </a:extLst>
              </p:cNvPr>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80">
                <a:extLst>
                  <a:ext uri="{FF2B5EF4-FFF2-40B4-BE49-F238E27FC236}">
                    <a16:creationId xmlns:a16="http://schemas.microsoft.com/office/drawing/2014/main" id="{F5C64AA6-F18B-26C6-75DD-AAE08F82DD5E}"/>
                  </a:ext>
                </a:extLst>
              </p:cNvPr>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80">
                <a:extLst>
                  <a:ext uri="{FF2B5EF4-FFF2-40B4-BE49-F238E27FC236}">
                    <a16:creationId xmlns:a16="http://schemas.microsoft.com/office/drawing/2014/main" id="{DAD6318C-5752-468A-4044-E01BB1E62CE5}"/>
                  </a:ext>
                </a:extLst>
              </p:cNvPr>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80">
                <a:extLst>
                  <a:ext uri="{FF2B5EF4-FFF2-40B4-BE49-F238E27FC236}">
                    <a16:creationId xmlns:a16="http://schemas.microsoft.com/office/drawing/2014/main" id="{BE8AA89C-4B53-53F6-D9B5-C256310B72B0}"/>
                  </a:ext>
                </a:extLst>
              </p:cNvPr>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80">
                <a:extLst>
                  <a:ext uri="{FF2B5EF4-FFF2-40B4-BE49-F238E27FC236}">
                    <a16:creationId xmlns:a16="http://schemas.microsoft.com/office/drawing/2014/main" id="{0A586CBF-9EDA-DBA6-66C8-E5C5541B751E}"/>
                  </a:ext>
                </a:extLst>
              </p:cNvPr>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80">
                <a:extLst>
                  <a:ext uri="{FF2B5EF4-FFF2-40B4-BE49-F238E27FC236}">
                    <a16:creationId xmlns:a16="http://schemas.microsoft.com/office/drawing/2014/main" id="{65633440-433D-8A0B-A7E0-13CA98B55110}"/>
                  </a:ext>
                </a:extLst>
              </p:cNvPr>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80">
                <a:extLst>
                  <a:ext uri="{FF2B5EF4-FFF2-40B4-BE49-F238E27FC236}">
                    <a16:creationId xmlns:a16="http://schemas.microsoft.com/office/drawing/2014/main" id="{7FFC81E9-EFD9-0C6B-3025-849445E87127}"/>
                  </a:ext>
                </a:extLst>
              </p:cNvPr>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80">
                <a:extLst>
                  <a:ext uri="{FF2B5EF4-FFF2-40B4-BE49-F238E27FC236}">
                    <a16:creationId xmlns:a16="http://schemas.microsoft.com/office/drawing/2014/main" id="{CEDD247F-3B4B-8CA0-B1E8-C9249E25A0BA}"/>
                  </a:ext>
                </a:extLst>
              </p:cNvPr>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80">
                <a:extLst>
                  <a:ext uri="{FF2B5EF4-FFF2-40B4-BE49-F238E27FC236}">
                    <a16:creationId xmlns:a16="http://schemas.microsoft.com/office/drawing/2014/main" id="{83A85356-4D1D-E59E-06F9-F87261353CD0}"/>
                  </a:ext>
                </a:extLst>
              </p:cNvPr>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80">
                <a:extLst>
                  <a:ext uri="{FF2B5EF4-FFF2-40B4-BE49-F238E27FC236}">
                    <a16:creationId xmlns:a16="http://schemas.microsoft.com/office/drawing/2014/main" id="{46CDC742-1DA9-97F6-E775-BD0BEDF75CB6}"/>
                  </a:ext>
                </a:extLst>
              </p:cNvPr>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80">
                <a:extLst>
                  <a:ext uri="{FF2B5EF4-FFF2-40B4-BE49-F238E27FC236}">
                    <a16:creationId xmlns:a16="http://schemas.microsoft.com/office/drawing/2014/main" id="{8DA2AE08-57C9-81A4-7940-F25E2F48289A}"/>
                  </a:ext>
                </a:extLst>
              </p:cNvPr>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80">
                <a:extLst>
                  <a:ext uri="{FF2B5EF4-FFF2-40B4-BE49-F238E27FC236}">
                    <a16:creationId xmlns:a16="http://schemas.microsoft.com/office/drawing/2014/main" id="{ED9CC85B-1253-7F90-97D0-BCCF344049B6}"/>
                  </a:ext>
                </a:extLst>
              </p:cNvPr>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80">
                <a:extLst>
                  <a:ext uri="{FF2B5EF4-FFF2-40B4-BE49-F238E27FC236}">
                    <a16:creationId xmlns:a16="http://schemas.microsoft.com/office/drawing/2014/main" id="{1B223AB7-50AD-8BFE-5436-3F1B138E9AB7}"/>
                  </a:ext>
                </a:extLst>
              </p:cNvPr>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80">
                <a:extLst>
                  <a:ext uri="{FF2B5EF4-FFF2-40B4-BE49-F238E27FC236}">
                    <a16:creationId xmlns:a16="http://schemas.microsoft.com/office/drawing/2014/main" id="{496F2072-9EDB-F129-7EDA-738043895800}"/>
                  </a:ext>
                </a:extLst>
              </p:cNvPr>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80">
                <a:extLst>
                  <a:ext uri="{FF2B5EF4-FFF2-40B4-BE49-F238E27FC236}">
                    <a16:creationId xmlns:a16="http://schemas.microsoft.com/office/drawing/2014/main" id="{AE251AD1-EA95-26D7-EF35-14DCAC538BEA}"/>
                  </a:ext>
                </a:extLst>
              </p:cNvPr>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80">
                <a:extLst>
                  <a:ext uri="{FF2B5EF4-FFF2-40B4-BE49-F238E27FC236}">
                    <a16:creationId xmlns:a16="http://schemas.microsoft.com/office/drawing/2014/main" id="{A7E91EC8-A6E5-AB34-50F8-1D11875AD8D6}"/>
                  </a:ext>
                </a:extLst>
              </p:cNvPr>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80">
                <a:extLst>
                  <a:ext uri="{FF2B5EF4-FFF2-40B4-BE49-F238E27FC236}">
                    <a16:creationId xmlns:a16="http://schemas.microsoft.com/office/drawing/2014/main" id="{4F2037ED-82CE-98D9-0254-22A1F1635C02}"/>
                  </a:ext>
                </a:extLst>
              </p:cNvPr>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80">
                <a:extLst>
                  <a:ext uri="{FF2B5EF4-FFF2-40B4-BE49-F238E27FC236}">
                    <a16:creationId xmlns:a16="http://schemas.microsoft.com/office/drawing/2014/main" id="{2FFFE405-6D62-04E3-E159-60BA835E4AFF}"/>
                  </a:ext>
                </a:extLst>
              </p:cNvPr>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80">
                <a:extLst>
                  <a:ext uri="{FF2B5EF4-FFF2-40B4-BE49-F238E27FC236}">
                    <a16:creationId xmlns:a16="http://schemas.microsoft.com/office/drawing/2014/main" id="{FE7FA8EF-F013-CDE2-CB67-D6BCF0E00F8D}"/>
                  </a:ext>
                </a:extLst>
              </p:cNvPr>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80">
                <a:extLst>
                  <a:ext uri="{FF2B5EF4-FFF2-40B4-BE49-F238E27FC236}">
                    <a16:creationId xmlns:a16="http://schemas.microsoft.com/office/drawing/2014/main" id="{8E426879-5199-DF5D-F857-B20622DB7CE0}"/>
                  </a:ext>
                </a:extLst>
              </p:cNvPr>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80">
                <a:extLst>
                  <a:ext uri="{FF2B5EF4-FFF2-40B4-BE49-F238E27FC236}">
                    <a16:creationId xmlns:a16="http://schemas.microsoft.com/office/drawing/2014/main" id="{0EF7C31F-182A-8A09-CE92-22159EC66849}"/>
                  </a:ext>
                </a:extLst>
              </p:cNvPr>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80">
                <a:extLst>
                  <a:ext uri="{FF2B5EF4-FFF2-40B4-BE49-F238E27FC236}">
                    <a16:creationId xmlns:a16="http://schemas.microsoft.com/office/drawing/2014/main" id="{7B17AECA-8D6F-FA13-2227-812F4376D4E1}"/>
                  </a:ext>
                </a:extLst>
              </p:cNvPr>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80">
                <a:extLst>
                  <a:ext uri="{FF2B5EF4-FFF2-40B4-BE49-F238E27FC236}">
                    <a16:creationId xmlns:a16="http://schemas.microsoft.com/office/drawing/2014/main" id="{CC9FD98A-AAA9-5EE9-569F-0C2508DD9FA1}"/>
                  </a:ext>
                </a:extLst>
              </p:cNvPr>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34" name="Google Shape;5634;p80">
            <a:extLst>
              <a:ext uri="{FF2B5EF4-FFF2-40B4-BE49-F238E27FC236}">
                <a16:creationId xmlns:a16="http://schemas.microsoft.com/office/drawing/2014/main" id="{99107511-19A2-0DF7-08F8-51C6B0794BCC}"/>
              </a:ext>
            </a:extLst>
          </p:cNvPr>
          <p:cNvGrpSpPr/>
          <p:nvPr/>
        </p:nvGrpSpPr>
        <p:grpSpPr>
          <a:xfrm>
            <a:off x="7782400" y="1317949"/>
            <a:ext cx="648376" cy="880878"/>
            <a:chOff x="638276" y="3526008"/>
            <a:chExt cx="714936" cy="971200"/>
          </a:xfrm>
        </p:grpSpPr>
        <p:sp>
          <p:nvSpPr>
            <p:cNvPr id="5635" name="Google Shape;5635;p80">
              <a:extLst>
                <a:ext uri="{FF2B5EF4-FFF2-40B4-BE49-F238E27FC236}">
                  <a16:creationId xmlns:a16="http://schemas.microsoft.com/office/drawing/2014/main" id="{4C43E888-E6FF-7705-4C78-F6B03DD41C38}"/>
                </a:ext>
              </a:extLst>
            </p:cNvPr>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6" name="Google Shape;5636;p80">
              <a:extLst>
                <a:ext uri="{FF2B5EF4-FFF2-40B4-BE49-F238E27FC236}">
                  <a16:creationId xmlns:a16="http://schemas.microsoft.com/office/drawing/2014/main" id="{647B28E8-4E74-D1AE-9B4A-25F299FD843C}"/>
                </a:ext>
              </a:extLst>
            </p:cNvPr>
            <p:cNvGrpSpPr/>
            <p:nvPr/>
          </p:nvGrpSpPr>
          <p:grpSpPr>
            <a:xfrm>
              <a:off x="638276" y="3526008"/>
              <a:ext cx="714936" cy="971200"/>
              <a:chOff x="9141124" y="2771118"/>
              <a:chExt cx="319239" cy="433649"/>
            </a:xfrm>
          </p:grpSpPr>
          <p:sp>
            <p:nvSpPr>
              <p:cNvPr id="5637" name="Google Shape;5637;p80">
                <a:extLst>
                  <a:ext uri="{FF2B5EF4-FFF2-40B4-BE49-F238E27FC236}">
                    <a16:creationId xmlns:a16="http://schemas.microsoft.com/office/drawing/2014/main" id="{E678EB98-180A-5C70-D58B-7D91378DD15C}"/>
                  </a:ext>
                </a:extLst>
              </p:cNvPr>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80">
                <a:extLst>
                  <a:ext uri="{FF2B5EF4-FFF2-40B4-BE49-F238E27FC236}">
                    <a16:creationId xmlns:a16="http://schemas.microsoft.com/office/drawing/2014/main" id="{617B2C20-5E80-5BE4-D778-E7C4B914E401}"/>
                  </a:ext>
                </a:extLst>
              </p:cNvPr>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80">
                <a:extLst>
                  <a:ext uri="{FF2B5EF4-FFF2-40B4-BE49-F238E27FC236}">
                    <a16:creationId xmlns:a16="http://schemas.microsoft.com/office/drawing/2014/main" id="{FC412540-4808-48D3-F59D-8F41C445311C}"/>
                  </a:ext>
                </a:extLst>
              </p:cNvPr>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80">
                <a:extLst>
                  <a:ext uri="{FF2B5EF4-FFF2-40B4-BE49-F238E27FC236}">
                    <a16:creationId xmlns:a16="http://schemas.microsoft.com/office/drawing/2014/main" id="{B5248AED-67A3-5646-C870-08345DDA40BF}"/>
                  </a:ext>
                </a:extLst>
              </p:cNvPr>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80">
                <a:extLst>
                  <a:ext uri="{FF2B5EF4-FFF2-40B4-BE49-F238E27FC236}">
                    <a16:creationId xmlns:a16="http://schemas.microsoft.com/office/drawing/2014/main" id="{14006208-A036-022D-C416-D6A8D3176451}"/>
                  </a:ext>
                </a:extLst>
              </p:cNvPr>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80">
                <a:extLst>
                  <a:ext uri="{FF2B5EF4-FFF2-40B4-BE49-F238E27FC236}">
                    <a16:creationId xmlns:a16="http://schemas.microsoft.com/office/drawing/2014/main" id="{1593BE5E-3083-1A40-FFCF-3AE1DD3D4F71}"/>
                  </a:ext>
                </a:extLst>
              </p:cNvPr>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80">
                <a:extLst>
                  <a:ext uri="{FF2B5EF4-FFF2-40B4-BE49-F238E27FC236}">
                    <a16:creationId xmlns:a16="http://schemas.microsoft.com/office/drawing/2014/main" id="{17545580-629F-8A7D-5288-BEC50AEB09C7}"/>
                  </a:ext>
                </a:extLst>
              </p:cNvPr>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80">
                <a:extLst>
                  <a:ext uri="{FF2B5EF4-FFF2-40B4-BE49-F238E27FC236}">
                    <a16:creationId xmlns:a16="http://schemas.microsoft.com/office/drawing/2014/main" id="{734F5DF4-9109-93FA-3D4C-43391BFBFFF8}"/>
                  </a:ext>
                </a:extLst>
              </p:cNvPr>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80">
                <a:extLst>
                  <a:ext uri="{FF2B5EF4-FFF2-40B4-BE49-F238E27FC236}">
                    <a16:creationId xmlns:a16="http://schemas.microsoft.com/office/drawing/2014/main" id="{36F9C147-62D3-EA1F-9191-5E1917208D06}"/>
                  </a:ext>
                </a:extLst>
              </p:cNvPr>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80">
                <a:extLst>
                  <a:ext uri="{FF2B5EF4-FFF2-40B4-BE49-F238E27FC236}">
                    <a16:creationId xmlns:a16="http://schemas.microsoft.com/office/drawing/2014/main" id="{0BFEF6C0-08FD-E8C8-6970-633200EC6C71}"/>
                  </a:ext>
                </a:extLst>
              </p:cNvPr>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80">
                <a:extLst>
                  <a:ext uri="{FF2B5EF4-FFF2-40B4-BE49-F238E27FC236}">
                    <a16:creationId xmlns:a16="http://schemas.microsoft.com/office/drawing/2014/main" id="{1E28236E-F4BA-4457-CA71-E04FBF70A16D}"/>
                  </a:ext>
                </a:extLst>
              </p:cNvPr>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80">
                <a:extLst>
                  <a:ext uri="{FF2B5EF4-FFF2-40B4-BE49-F238E27FC236}">
                    <a16:creationId xmlns:a16="http://schemas.microsoft.com/office/drawing/2014/main" id="{BE42AEB3-13B5-4B2C-6FB3-69571FA1EB09}"/>
                  </a:ext>
                </a:extLst>
              </p:cNvPr>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80">
                <a:extLst>
                  <a:ext uri="{FF2B5EF4-FFF2-40B4-BE49-F238E27FC236}">
                    <a16:creationId xmlns:a16="http://schemas.microsoft.com/office/drawing/2014/main" id="{6CD04D96-4730-5899-1524-19A9F3A1983D}"/>
                  </a:ext>
                </a:extLst>
              </p:cNvPr>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80">
                <a:extLst>
                  <a:ext uri="{FF2B5EF4-FFF2-40B4-BE49-F238E27FC236}">
                    <a16:creationId xmlns:a16="http://schemas.microsoft.com/office/drawing/2014/main" id="{B56DD1E9-BACC-B65F-4E77-0D56B745C315}"/>
                  </a:ext>
                </a:extLst>
              </p:cNvPr>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80">
                <a:extLst>
                  <a:ext uri="{FF2B5EF4-FFF2-40B4-BE49-F238E27FC236}">
                    <a16:creationId xmlns:a16="http://schemas.microsoft.com/office/drawing/2014/main" id="{09F86D7E-AFBF-F5AC-6A87-8D4ABF98CB02}"/>
                  </a:ext>
                </a:extLst>
              </p:cNvPr>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80">
                <a:extLst>
                  <a:ext uri="{FF2B5EF4-FFF2-40B4-BE49-F238E27FC236}">
                    <a16:creationId xmlns:a16="http://schemas.microsoft.com/office/drawing/2014/main" id="{222E2486-172C-2E4D-690E-6B615F04EF8D}"/>
                  </a:ext>
                </a:extLst>
              </p:cNvPr>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80">
                <a:extLst>
                  <a:ext uri="{FF2B5EF4-FFF2-40B4-BE49-F238E27FC236}">
                    <a16:creationId xmlns:a16="http://schemas.microsoft.com/office/drawing/2014/main" id="{A36A3E2D-D4B1-B7B2-8EA7-821364C4A3B8}"/>
                  </a:ext>
                </a:extLst>
              </p:cNvPr>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80">
                <a:extLst>
                  <a:ext uri="{FF2B5EF4-FFF2-40B4-BE49-F238E27FC236}">
                    <a16:creationId xmlns:a16="http://schemas.microsoft.com/office/drawing/2014/main" id="{F4E9FFF8-C83E-7C76-BCEB-C5CECAD43269}"/>
                  </a:ext>
                </a:extLst>
              </p:cNvPr>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80">
                <a:extLst>
                  <a:ext uri="{FF2B5EF4-FFF2-40B4-BE49-F238E27FC236}">
                    <a16:creationId xmlns:a16="http://schemas.microsoft.com/office/drawing/2014/main" id="{81326F26-2781-A1EA-8861-15C5801BDC07}"/>
                  </a:ext>
                </a:extLst>
              </p:cNvPr>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80">
                <a:extLst>
                  <a:ext uri="{FF2B5EF4-FFF2-40B4-BE49-F238E27FC236}">
                    <a16:creationId xmlns:a16="http://schemas.microsoft.com/office/drawing/2014/main" id="{61D5004E-3666-401B-A919-0ADA3383529D}"/>
                  </a:ext>
                </a:extLst>
              </p:cNvPr>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80">
                <a:extLst>
                  <a:ext uri="{FF2B5EF4-FFF2-40B4-BE49-F238E27FC236}">
                    <a16:creationId xmlns:a16="http://schemas.microsoft.com/office/drawing/2014/main" id="{03A8B1D1-A486-AB84-D869-6D9044CDC939}"/>
                  </a:ext>
                </a:extLst>
              </p:cNvPr>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80">
                <a:extLst>
                  <a:ext uri="{FF2B5EF4-FFF2-40B4-BE49-F238E27FC236}">
                    <a16:creationId xmlns:a16="http://schemas.microsoft.com/office/drawing/2014/main" id="{279355DE-EAF5-A82C-4188-D1207FA349CC}"/>
                  </a:ext>
                </a:extLst>
              </p:cNvPr>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80">
                <a:extLst>
                  <a:ext uri="{FF2B5EF4-FFF2-40B4-BE49-F238E27FC236}">
                    <a16:creationId xmlns:a16="http://schemas.microsoft.com/office/drawing/2014/main" id="{23CACCF6-6EEC-C96F-0199-4A1DD8FE164D}"/>
                  </a:ext>
                </a:extLst>
              </p:cNvPr>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80">
                <a:extLst>
                  <a:ext uri="{FF2B5EF4-FFF2-40B4-BE49-F238E27FC236}">
                    <a16:creationId xmlns:a16="http://schemas.microsoft.com/office/drawing/2014/main" id="{F0CE7023-B9DF-922B-708B-A38A04E493B4}"/>
                  </a:ext>
                </a:extLst>
              </p:cNvPr>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80">
                <a:extLst>
                  <a:ext uri="{FF2B5EF4-FFF2-40B4-BE49-F238E27FC236}">
                    <a16:creationId xmlns:a16="http://schemas.microsoft.com/office/drawing/2014/main" id="{4470F638-5B43-358B-39C3-58B68A30C54D}"/>
                  </a:ext>
                </a:extLst>
              </p:cNvPr>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80">
                <a:extLst>
                  <a:ext uri="{FF2B5EF4-FFF2-40B4-BE49-F238E27FC236}">
                    <a16:creationId xmlns:a16="http://schemas.microsoft.com/office/drawing/2014/main" id="{C7445B89-2885-3001-EB86-1EA772DAAE08}"/>
                  </a:ext>
                </a:extLst>
              </p:cNvPr>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3" name="Google Shape;5663;p80">
            <a:extLst>
              <a:ext uri="{FF2B5EF4-FFF2-40B4-BE49-F238E27FC236}">
                <a16:creationId xmlns:a16="http://schemas.microsoft.com/office/drawing/2014/main" id="{08F1E9DD-86B2-A77D-DA8A-35415213CA6F}"/>
              </a:ext>
            </a:extLst>
          </p:cNvPr>
          <p:cNvGrpSpPr/>
          <p:nvPr/>
        </p:nvGrpSpPr>
        <p:grpSpPr>
          <a:xfrm rot="1321491" flipH="1">
            <a:off x="679951" y="4172583"/>
            <a:ext cx="714934" cy="378491"/>
            <a:chOff x="-1074225" y="4512538"/>
            <a:chExt cx="714950" cy="378500"/>
          </a:xfrm>
        </p:grpSpPr>
        <p:sp>
          <p:nvSpPr>
            <p:cNvPr id="5664" name="Google Shape;5664;p80">
              <a:extLst>
                <a:ext uri="{FF2B5EF4-FFF2-40B4-BE49-F238E27FC236}">
                  <a16:creationId xmlns:a16="http://schemas.microsoft.com/office/drawing/2014/main" id="{8D3CB9B6-72AC-0185-8F0A-30FA1A2E63A1}"/>
                </a:ext>
              </a:extLst>
            </p:cNvPr>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80">
              <a:extLst>
                <a:ext uri="{FF2B5EF4-FFF2-40B4-BE49-F238E27FC236}">
                  <a16:creationId xmlns:a16="http://schemas.microsoft.com/office/drawing/2014/main" id="{3A7584BB-3D8A-0CF1-41DD-588F58610972}"/>
                </a:ext>
              </a:extLst>
            </p:cNvPr>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80">
              <a:extLst>
                <a:ext uri="{FF2B5EF4-FFF2-40B4-BE49-F238E27FC236}">
                  <a16:creationId xmlns:a16="http://schemas.microsoft.com/office/drawing/2014/main" id="{9C357777-E154-7325-999F-FA6B34349581}"/>
                </a:ext>
              </a:extLst>
            </p:cNvPr>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80">
              <a:extLst>
                <a:ext uri="{FF2B5EF4-FFF2-40B4-BE49-F238E27FC236}">
                  <a16:creationId xmlns:a16="http://schemas.microsoft.com/office/drawing/2014/main" id="{C02A8035-9478-2DD7-10B6-02F79EA094DF}"/>
                </a:ext>
              </a:extLst>
            </p:cNvPr>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80">
              <a:extLst>
                <a:ext uri="{FF2B5EF4-FFF2-40B4-BE49-F238E27FC236}">
                  <a16:creationId xmlns:a16="http://schemas.microsoft.com/office/drawing/2014/main" id="{55245A46-4B98-4558-C436-FF68EB85D944}"/>
                </a:ext>
              </a:extLst>
            </p:cNvPr>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80">
              <a:extLst>
                <a:ext uri="{FF2B5EF4-FFF2-40B4-BE49-F238E27FC236}">
                  <a16:creationId xmlns:a16="http://schemas.microsoft.com/office/drawing/2014/main" id="{DF09FB12-F7F3-877A-F2C9-B98728EE4D63}"/>
                </a:ext>
              </a:extLst>
            </p:cNvPr>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80">
              <a:extLst>
                <a:ext uri="{FF2B5EF4-FFF2-40B4-BE49-F238E27FC236}">
                  <a16:creationId xmlns:a16="http://schemas.microsoft.com/office/drawing/2014/main" id="{8E1490D0-86B9-8665-94C2-AF7D1FBD9936}"/>
                </a:ext>
              </a:extLst>
            </p:cNvPr>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80">
              <a:extLst>
                <a:ext uri="{FF2B5EF4-FFF2-40B4-BE49-F238E27FC236}">
                  <a16:creationId xmlns:a16="http://schemas.microsoft.com/office/drawing/2014/main" id="{AC9A0685-65F6-DAD3-860F-72FD8BB1A972}"/>
                </a:ext>
              </a:extLst>
            </p:cNvPr>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80">
              <a:extLst>
                <a:ext uri="{FF2B5EF4-FFF2-40B4-BE49-F238E27FC236}">
                  <a16:creationId xmlns:a16="http://schemas.microsoft.com/office/drawing/2014/main" id="{2858C169-0BC2-25FC-99B6-9E835B45B08F}"/>
                </a:ext>
              </a:extLst>
            </p:cNvPr>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80">
              <a:extLst>
                <a:ext uri="{FF2B5EF4-FFF2-40B4-BE49-F238E27FC236}">
                  <a16:creationId xmlns:a16="http://schemas.microsoft.com/office/drawing/2014/main" id="{BA83E9D5-E1AF-D4BB-DE14-3826E4329D07}"/>
                </a:ext>
              </a:extLst>
            </p:cNvPr>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80">
              <a:extLst>
                <a:ext uri="{FF2B5EF4-FFF2-40B4-BE49-F238E27FC236}">
                  <a16:creationId xmlns:a16="http://schemas.microsoft.com/office/drawing/2014/main" id="{C4105A89-044B-8813-E890-B8B0F331825B}"/>
                </a:ext>
              </a:extLst>
            </p:cNvPr>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5" name="Google Shape;5675;p80">
            <a:extLst>
              <a:ext uri="{FF2B5EF4-FFF2-40B4-BE49-F238E27FC236}">
                <a16:creationId xmlns:a16="http://schemas.microsoft.com/office/drawing/2014/main" id="{BA078A95-6215-4A80-67E4-78FE1CF1AA38}"/>
              </a:ext>
            </a:extLst>
          </p:cNvPr>
          <p:cNvGrpSpPr/>
          <p:nvPr/>
        </p:nvGrpSpPr>
        <p:grpSpPr>
          <a:xfrm>
            <a:off x="7937038" y="3673750"/>
            <a:ext cx="714950" cy="378500"/>
            <a:chOff x="-1074225" y="4512538"/>
            <a:chExt cx="714950" cy="378500"/>
          </a:xfrm>
        </p:grpSpPr>
        <p:sp>
          <p:nvSpPr>
            <p:cNvPr id="5676" name="Google Shape;5676;p80">
              <a:extLst>
                <a:ext uri="{FF2B5EF4-FFF2-40B4-BE49-F238E27FC236}">
                  <a16:creationId xmlns:a16="http://schemas.microsoft.com/office/drawing/2014/main" id="{B9CDE627-C992-6E51-BF63-899D27888314}"/>
                </a:ext>
              </a:extLst>
            </p:cNvPr>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80">
              <a:extLst>
                <a:ext uri="{FF2B5EF4-FFF2-40B4-BE49-F238E27FC236}">
                  <a16:creationId xmlns:a16="http://schemas.microsoft.com/office/drawing/2014/main" id="{3D62FE96-2C76-2042-CE71-0FDD558A48CB}"/>
                </a:ext>
              </a:extLst>
            </p:cNvPr>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80">
              <a:extLst>
                <a:ext uri="{FF2B5EF4-FFF2-40B4-BE49-F238E27FC236}">
                  <a16:creationId xmlns:a16="http://schemas.microsoft.com/office/drawing/2014/main" id="{98AE5C78-9665-9CED-E06C-2CA5FFF75527}"/>
                </a:ext>
              </a:extLst>
            </p:cNvPr>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80">
              <a:extLst>
                <a:ext uri="{FF2B5EF4-FFF2-40B4-BE49-F238E27FC236}">
                  <a16:creationId xmlns:a16="http://schemas.microsoft.com/office/drawing/2014/main" id="{FE3E2E14-05E6-2692-963D-ADEBB2A1648B}"/>
                </a:ext>
              </a:extLst>
            </p:cNvPr>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80">
              <a:extLst>
                <a:ext uri="{FF2B5EF4-FFF2-40B4-BE49-F238E27FC236}">
                  <a16:creationId xmlns:a16="http://schemas.microsoft.com/office/drawing/2014/main" id="{0D9D3280-C15B-E5ED-BB64-9014D722D23E}"/>
                </a:ext>
              </a:extLst>
            </p:cNvPr>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80">
              <a:extLst>
                <a:ext uri="{FF2B5EF4-FFF2-40B4-BE49-F238E27FC236}">
                  <a16:creationId xmlns:a16="http://schemas.microsoft.com/office/drawing/2014/main" id="{2EB93A85-6CCA-2CAF-2F7A-49CC9DB5925B}"/>
                </a:ext>
              </a:extLst>
            </p:cNvPr>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80">
              <a:extLst>
                <a:ext uri="{FF2B5EF4-FFF2-40B4-BE49-F238E27FC236}">
                  <a16:creationId xmlns:a16="http://schemas.microsoft.com/office/drawing/2014/main" id="{27B9E612-E3D1-576E-82CF-ACD43023807C}"/>
                </a:ext>
              </a:extLst>
            </p:cNvPr>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80">
              <a:extLst>
                <a:ext uri="{FF2B5EF4-FFF2-40B4-BE49-F238E27FC236}">
                  <a16:creationId xmlns:a16="http://schemas.microsoft.com/office/drawing/2014/main" id="{509FAB20-50F7-FB66-E727-B13F74DC0B3F}"/>
                </a:ext>
              </a:extLst>
            </p:cNvPr>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80">
              <a:extLst>
                <a:ext uri="{FF2B5EF4-FFF2-40B4-BE49-F238E27FC236}">
                  <a16:creationId xmlns:a16="http://schemas.microsoft.com/office/drawing/2014/main" id="{53BAB5EA-4AA5-7225-9A65-3BB34AFC81D2}"/>
                </a:ext>
              </a:extLst>
            </p:cNvPr>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80">
              <a:extLst>
                <a:ext uri="{FF2B5EF4-FFF2-40B4-BE49-F238E27FC236}">
                  <a16:creationId xmlns:a16="http://schemas.microsoft.com/office/drawing/2014/main" id="{CC06A7CE-065A-9306-3D96-949D0C3DB0D0}"/>
                </a:ext>
              </a:extLst>
            </p:cNvPr>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80">
              <a:extLst>
                <a:ext uri="{FF2B5EF4-FFF2-40B4-BE49-F238E27FC236}">
                  <a16:creationId xmlns:a16="http://schemas.microsoft.com/office/drawing/2014/main" id="{9E6D8660-D19A-1615-23A2-5725F2F2CABB}"/>
                </a:ext>
              </a:extLst>
            </p:cNvPr>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80">
              <a:extLst>
                <a:ext uri="{FF2B5EF4-FFF2-40B4-BE49-F238E27FC236}">
                  <a16:creationId xmlns:a16="http://schemas.microsoft.com/office/drawing/2014/main" id="{C5F420B6-FADC-3E87-F768-2AD6932FCE07}"/>
                </a:ext>
              </a:extLst>
            </p:cNvPr>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809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05"/>
        <p:cNvGrpSpPr/>
        <p:nvPr/>
      </p:nvGrpSpPr>
      <p:grpSpPr>
        <a:xfrm>
          <a:off x="0" y="0"/>
          <a:ext cx="0" cy="0"/>
          <a:chOff x="0" y="0"/>
          <a:chExt cx="0" cy="0"/>
        </a:xfrm>
      </p:grpSpPr>
      <p:grpSp>
        <p:nvGrpSpPr>
          <p:cNvPr id="4906" name="Google Shape;4906;p78"/>
          <p:cNvGrpSpPr/>
          <p:nvPr/>
        </p:nvGrpSpPr>
        <p:grpSpPr>
          <a:xfrm>
            <a:off x="713263" y="859708"/>
            <a:ext cx="3268775" cy="380199"/>
            <a:chOff x="975489" y="863689"/>
            <a:chExt cx="3268775" cy="380199"/>
          </a:xfrm>
        </p:grpSpPr>
        <p:grpSp>
          <p:nvGrpSpPr>
            <p:cNvPr id="4907" name="Google Shape;4907;p78"/>
            <p:cNvGrpSpPr/>
            <p:nvPr/>
          </p:nvGrpSpPr>
          <p:grpSpPr>
            <a:xfrm>
              <a:off x="975489" y="863689"/>
              <a:ext cx="3268775" cy="380199"/>
              <a:chOff x="975489" y="863689"/>
              <a:chExt cx="3268775" cy="380199"/>
            </a:xfrm>
          </p:grpSpPr>
          <p:sp>
            <p:nvSpPr>
              <p:cNvPr id="4908" name="Google Shape;4908;p78"/>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78"/>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78"/>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78"/>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78"/>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78"/>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78"/>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78"/>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78"/>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78"/>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78"/>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78"/>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78"/>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78"/>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78"/>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78"/>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78"/>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78"/>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78"/>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78"/>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78"/>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78"/>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78"/>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78"/>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78"/>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78"/>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78"/>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78"/>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78"/>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78"/>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78"/>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78"/>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78"/>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78"/>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78"/>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78"/>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78"/>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78"/>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78"/>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78"/>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78"/>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78"/>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78"/>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78"/>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78"/>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78"/>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78"/>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78"/>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78"/>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78"/>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78"/>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78"/>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78"/>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78"/>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78"/>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78"/>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78"/>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78"/>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78"/>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78"/>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78"/>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78"/>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78"/>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78"/>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78"/>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78"/>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78"/>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78"/>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78"/>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78"/>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78"/>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78"/>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78"/>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78"/>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78"/>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78"/>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78"/>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78"/>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78"/>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78"/>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78"/>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78"/>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78"/>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78"/>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78"/>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78"/>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78"/>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78"/>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78"/>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78"/>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78"/>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78"/>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78"/>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78"/>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78"/>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78"/>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78"/>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78"/>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78"/>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78"/>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78"/>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78"/>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78"/>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78"/>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78"/>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78"/>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4" name="Google Shape;5014;p78"/>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78"/>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78"/>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78"/>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78"/>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78"/>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78"/>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78"/>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78"/>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78"/>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4" name="Google Shape;5024;p78"/>
          <p:cNvGrpSpPr/>
          <p:nvPr/>
        </p:nvGrpSpPr>
        <p:grpSpPr>
          <a:xfrm flipH="1">
            <a:off x="5161963" y="859708"/>
            <a:ext cx="3268775" cy="380199"/>
            <a:chOff x="975489" y="863689"/>
            <a:chExt cx="3268775" cy="380199"/>
          </a:xfrm>
        </p:grpSpPr>
        <p:grpSp>
          <p:nvGrpSpPr>
            <p:cNvPr id="5025" name="Google Shape;5025;p78"/>
            <p:cNvGrpSpPr/>
            <p:nvPr/>
          </p:nvGrpSpPr>
          <p:grpSpPr>
            <a:xfrm>
              <a:off x="975489" y="863689"/>
              <a:ext cx="3268775" cy="380199"/>
              <a:chOff x="975489" y="863689"/>
              <a:chExt cx="3268775" cy="380199"/>
            </a:xfrm>
          </p:grpSpPr>
          <p:sp>
            <p:nvSpPr>
              <p:cNvPr id="5026" name="Google Shape;5026;p78"/>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78"/>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78"/>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78"/>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78"/>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78"/>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78"/>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78"/>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78"/>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78"/>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78"/>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78"/>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78"/>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78"/>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78"/>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78"/>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78"/>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78"/>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78"/>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78"/>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78"/>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78"/>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78"/>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78"/>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78"/>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78"/>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78"/>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78"/>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78"/>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78"/>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78"/>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78"/>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78"/>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78"/>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8"/>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8"/>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8"/>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8"/>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8"/>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8"/>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8"/>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8"/>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8"/>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8"/>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8"/>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8"/>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8"/>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8"/>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8"/>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8"/>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8"/>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8"/>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8"/>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78"/>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78"/>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8"/>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8"/>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8"/>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8"/>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8"/>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8"/>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8"/>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8"/>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8"/>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8"/>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8"/>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8"/>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8"/>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8"/>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8"/>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8"/>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8"/>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78"/>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78"/>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78"/>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78"/>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78"/>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78"/>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78"/>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78"/>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78"/>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78"/>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78"/>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78"/>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78"/>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78"/>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78"/>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78"/>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78"/>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78"/>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78"/>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78"/>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78"/>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78"/>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8"/>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78"/>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8"/>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8"/>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78"/>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78"/>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8"/>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78"/>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78"/>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78"/>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78"/>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78"/>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2" name="Google Shape;5132;p78"/>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78"/>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78"/>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8"/>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8"/>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8"/>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8"/>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8"/>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8"/>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8"/>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2" name="Google Shape;5142;p78"/>
          <p:cNvSpPr/>
          <p:nvPr/>
        </p:nvSpPr>
        <p:spPr>
          <a:xfrm>
            <a:off x="8550" y="1229775"/>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8"/>
          <p:cNvSpPr txBox="1">
            <a:spLocks noGrp="1"/>
          </p:cNvSpPr>
          <p:nvPr>
            <p:ph type="title"/>
          </p:nvPr>
        </p:nvSpPr>
        <p:spPr>
          <a:xfrm>
            <a:off x="1288240" y="1343000"/>
            <a:ext cx="6564600" cy="23856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dirty="0"/>
              <a:t>Why devote time</a:t>
            </a:r>
            <a:br>
              <a:rPr lang="en" sz="3500" dirty="0"/>
            </a:br>
            <a:r>
              <a:rPr lang="en" sz="3500" dirty="0"/>
              <a:t>to information literacy, references, citations — all things libraries?</a:t>
            </a:r>
            <a:endParaRPr sz="3500" dirty="0"/>
          </a:p>
        </p:txBody>
      </p:sp>
      <p:grpSp>
        <p:nvGrpSpPr>
          <p:cNvPr id="5144" name="Google Shape;5144;p78"/>
          <p:cNvGrpSpPr/>
          <p:nvPr/>
        </p:nvGrpSpPr>
        <p:grpSpPr>
          <a:xfrm>
            <a:off x="713225" y="1317949"/>
            <a:ext cx="648376" cy="880878"/>
            <a:chOff x="638276" y="3526008"/>
            <a:chExt cx="714936" cy="971200"/>
          </a:xfrm>
        </p:grpSpPr>
        <p:sp>
          <p:nvSpPr>
            <p:cNvPr id="5145" name="Google Shape;5145;p78"/>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6" name="Google Shape;5146;p78"/>
            <p:cNvGrpSpPr/>
            <p:nvPr/>
          </p:nvGrpSpPr>
          <p:grpSpPr>
            <a:xfrm>
              <a:off x="638276" y="3526008"/>
              <a:ext cx="714936" cy="971200"/>
              <a:chOff x="9141124" y="2771118"/>
              <a:chExt cx="319239" cy="433649"/>
            </a:xfrm>
          </p:grpSpPr>
          <p:sp>
            <p:nvSpPr>
              <p:cNvPr id="5147" name="Google Shape;5147;p78"/>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8"/>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8"/>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8"/>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8"/>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8"/>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8"/>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8"/>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8"/>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8"/>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8"/>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8"/>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8"/>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78"/>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78"/>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8"/>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8"/>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8"/>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8"/>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8"/>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8"/>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78"/>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78"/>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78"/>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78"/>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8"/>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73" name="Google Shape;5173;p78"/>
          <p:cNvGrpSpPr/>
          <p:nvPr/>
        </p:nvGrpSpPr>
        <p:grpSpPr>
          <a:xfrm>
            <a:off x="7782400" y="1317949"/>
            <a:ext cx="648376" cy="880878"/>
            <a:chOff x="638276" y="3526008"/>
            <a:chExt cx="714936" cy="971200"/>
          </a:xfrm>
        </p:grpSpPr>
        <p:sp>
          <p:nvSpPr>
            <p:cNvPr id="5174" name="Google Shape;5174;p78"/>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5" name="Google Shape;5175;p78"/>
            <p:cNvGrpSpPr/>
            <p:nvPr/>
          </p:nvGrpSpPr>
          <p:grpSpPr>
            <a:xfrm>
              <a:off x="638276" y="3526008"/>
              <a:ext cx="714936" cy="971200"/>
              <a:chOff x="9141124" y="2771118"/>
              <a:chExt cx="319239" cy="433649"/>
            </a:xfrm>
          </p:grpSpPr>
          <p:sp>
            <p:nvSpPr>
              <p:cNvPr id="5176" name="Google Shape;5176;p78"/>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8"/>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78"/>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78"/>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8"/>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8"/>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8"/>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8"/>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8"/>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78"/>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78"/>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78"/>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78"/>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78"/>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78"/>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78"/>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78"/>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78"/>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78"/>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78"/>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78"/>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78"/>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78"/>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78"/>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78"/>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78"/>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circular icon with a person and a cross&#10;&#10;AI-generated content may be incorrect.">
            <a:extLst>
              <a:ext uri="{FF2B5EF4-FFF2-40B4-BE49-F238E27FC236}">
                <a16:creationId xmlns:a16="http://schemas.microsoft.com/office/drawing/2014/main" id="{2100F074-49E5-0EB6-F745-08D776FE52F5}"/>
              </a:ext>
            </a:extLst>
          </p:cNvPr>
          <p:cNvPicPr>
            <a:picLocks noChangeAspect="1"/>
          </p:cNvPicPr>
          <p:nvPr/>
        </p:nvPicPr>
        <p:blipFill>
          <a:blip r:embed="rId3"/>
          <a:stretch>
            <a:fillRect/>
          </a:stretch>
        </p:blipFill>
        <p:spPr>
          <a:xfrm>
            <a:off x="2640564" y="3504401"/>
            <a:ext cx="869778" cy="877087"/>
          </a:xfrm>
          <a:prstGeom prst="rect">
            <a:avLst/>
          </a:prstGeom>
        </p:spPr>
      </p:pic>
      <p:sp>
        <p:nvSpPr>
          <p:cNvPr id="4" name="TextBox 3">
            <a:extLst>
              <a:ext uri="{FF2B5EF4-FFF2-40B4-BE49-F238E27FC236}">
                <a16:creationId xmlns:a16="http://schemas.microsoft.com/office/drawing/2014/main" id="{FB2BA1DB-2CA5-39D6-FB2A-04BFEF0052E8}"/>
              </a:ext>
            </a:extLst>
          </p:cNvPr>
          <p:cNvSpPr txBox="1"/>
          <p:nvPr/>
        </p:nvSpPr>
        <p:spPr>
          <a:xfrm>
            <a:off x="3532878" y="3782859"/>
            <a:ext cx="3336170" cy="307777"/>
          </a:xfrm>
          <a:prstGeom prst="rect">
            <a:avLst/>
          </a:prstGeom>
          <a:noFill/>
        </p:spPr>
        <p:txBody>
          <a:bodyPr wrap="none" rtlCol="0">
            <a:spAutoFit/>
          </a:bodyPr>
          <a:lstStyle/>
          <a:p>
            <a:r>
              <a:rPr lang="en-US" b="1" dirty="0"/>
              <a:t>Use information for decision making.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0"/>
        <p:cNvGrpSpPr/>
        <p:nvPr/>
      </p:nvGrpSpPr>
      <p:grpSpPr>
        <a:xfrm>
          <a:off x="0" y="0"/>
          <a:ext cx="0" cy="0"/>
          <a:chOff x="0" y="0"/>
          <a:chExt cx="0" cy="0"/>
        </a:xfrm>
      </p:grpSpPr>
      <p:sp>
        <p:nvSpPr>
          <p:cNvPr id="2701" name="Google Shape;2701;p65"/>
          <p:cNvSpPr txBox="1">
            <a:spLocks noGrp="1"/>
          </p:cNvSpPr>
          <p:nvPr>
            <p:ph type="title"/>
          </p:nvPr>
        </p:nvSpPr>
        <p:spPr>
          <a:xfrm>
            <a:off x="2011680" y="1407100"/>
            <a:ext cx="5621720" cy="97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Save you time in the end</a:t>
            </a:r>
            <a:endParaRPr dirty="0"/>
          </a:p>
        </p:txBody>
      </p:sp>
      <p:grpSp>
        <p:nvGrpSpPr>
          <p:cNvPr id="2703" name="Google Shape;2703;p65"/>
          <p:cNvGrpSpPr/>
          <p:nvPr/>
        </p:nvGrpSpPr>
        <p:grpSpPr>
          <a:xfrm rot="1321491" flipH="1">
            <a:off x="8120414" y="1768945"/>
            <a:ext cx="714934" cy="378491"/>
            <a:chOff x="-1074225" y="4512538"/>
            <a:chExt cx="714950" cy="378500"/>
          </a:xfrm>
        </p:grpSpPr>
        <p:sp>
          <p:nvSpPr>
            <p:cNvPr id="2704" name="Google Shape;2704;p65"/>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5"/>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5"/>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5"/>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5"/>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5"/>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5"/>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5"/>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5"/>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5"/>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5"/>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5" name="Google Shape;2715;p65"/>
          <p:cNvGrpSpPr/>
          <p:nvPr/>
        </p:nvGrpSpPr>
        <p:grpSpPr>
          <a:xfrm>
            <a:off x="7672525" y="828175"/>
            <a:ext cx="714950" cy="378500"/>
            <a:chOff x="-1074225" y="4512538"/>
            <a:chExt cx="714950" cy="378500"/>
          </a:xfrm>
        </p:grpSpPr>
        <p:sp>
          <p:nvSpPr>
            <p:cNvPr id="2716" name="Google Shape;2716;p65"/>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5"/>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5"/>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5"/>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5"/>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5"/>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5"/>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5"/>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5"/>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5"/>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5"/>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5"/>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8" name="Google Shape;2728;p65"/>
          <p:cNvGrpSpPr/>
          <p:nvPr/>
        </p:nvGrpSpPr>
        <p:grpSpPr>
          <a:xfrm>
            <a:off x="-44918" y="237579"/>
            <a:ext cx="1979331" cy="5214332"/>
            <a:chOff x="187882" y="877704"/>
            <a:chExt cx="1979331" cy="5214332"/>
          </a:xfrm>
        </p:grpSpPr>
        <p:sp>
          <p:nvSpPr>
            <p:cNvPr id="2729" name="Google Shape;2729;p65"/>
            <p:cNvSpPr/>
            <p:nvPr/>
          </p:nvSpPr>
          <p:spPr>
            <a:xfrm>
              <a:off x="1641208" y="2357086"/>
              <a:ext cx="61964" cy="1294412"/>
            </a:xfrm>
            <a:custGeom>
              <a:avLst/>
              <a:gdLst/>
              <a:ahLst/>
              <a:cxnLst/>
              <a:rect l="l" t="t" r="r" b="b"/>
              <a:pathLst>
                <a:path w="264" h="5515" extrusionOk="0">
                  <a:moveTo>
                    <a:pt x="86" y="1"/>
                  </a:moveTo>
                  <a:lnTo>
                    <a:pt x="1" y="35"/>
                  </a:lnTo>
                  <a:cubicBezTo>
                    <a:pt x="162" y="874"/>
                    <a:pt x="120" y="2172"/>
                    <a:pt x="77" y="3318"/>
                  </a:cubicBezTo>
                  <a:cubicBezTo>
                    <a:pt x="43" y="4282"/>
                    <a:pt x="10" y="5120"/>
                    <a:pt x="119" y="5511"/>
                  </a:cubicBezTo>
                  <a:lnTo>
                    <a:pt x="119" y="5511"/>
                  </a:lnTo>
                  <a:lnTo>
                    <a:pt x="205" y="5472"/>
                  </a:lnTo>
                  <a:cubicBezTo>
                    <a:pt x="103" y="5107"/>
                    <a:pt x="137" y="4276"/>
                    <a:pt x="171" y="3318"/>
                  </a:cubicBezTo>
                  <a:cubicBezTo>
                    <a:pt x="213" y="2164"/>
                    <a:pt x="264" y="866"/>
                    <a:pt x="86" y="1"/>
                  </a:cubicBezTo>
                  <a:close/>
                  <a:moveTo>
                    <a:pt x="119" y="5511"/>
                  </a:moveTo>
                  <a:lnTo>
                    <a:pt x="111" y="5515"/>
                  </a:lnTo>
                  <a:lnTo>
                    <a:pt x="120" y="5515"/>
                  </a:lnTo>
                  <a:cubicBezTo>
                    <a:pt x="119" y="5514"/>
                    <a:pt x="119" y="5512"/>
                    <a:pt x="119" y="55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5"/>
            <p:cNvSpPr/>
            <p:nvPr/>
          </p:nvSpPr>
          <p:spPr>
            <a:xfrm>
              <a:off x="1621492" y="3597533"/>
              <a:ext cx="103743" cy="101863"/>
            </a:xfrm>
            <a:custGeom>
              <a:avLst/>
              <a:gdLst/>
              <a:ahLst/>
              <a:cxnLst/>
              <a:rect l="l" t="t" r="r" b="b"/>
              <a:pathLst>
                <a:path w="442" h="434" extrusionOk="0">
                  <a:moveTo>
                    <a:pt x="221" y="1"/>
                  </a:moveTo>
                  <a:cubicBezTo>
                    <a:pt x="102" y="1"/>
                    <a:pt x="0" y="94"/>
                    <a:pt x="0" y="213"/>
                  </a:cubicBezTo>
                  <a:cubicBezTo>
                    <a:pt x="0" y="331"/>
                    <a:pt x="93" y="433"/>
                    <a:pt x="212" y="433"/>
                  </a:cubicBezTo>
                  <a:cubicBezTo>
                    <a:pt x="331" y="433"/>
                    <a:pt x="433" y="331"/>
                    <a:pt x="433" y="213"/>
                  </a:cubicBezTo>
                  <a:cubicBezTo>
                    <a:pt x="441" y="94"/>
                    <a:pt x="339" y="1"/>
                    <a:pt x="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5"/>
            <p:cNvSpPr/>
            <p:nvPr/>
          </p:nvSpPr>
          <p:spPr>
            <a:xfrm>
              <a:off x="1034000" y="1833450"/>
              <a:ext cx="109850" cy="4258586"/>
            </a:xfrm>
            <a:custGeom>
              <a:avLst/>
              <a:gdLst/>
              <a:ahLst/>
              <a:cxnLst/>
              <a:rect l="l" t="t" r="r" b="b"/>
              <a:pathLst>
                <a:path w="468" h="17637" extrusionOk="0">
                  <a:moveTo>
                    <a:pt x="1" y="1"/>
                  </a:moveTo>
                  <a:cubicBezTo>
                    <a:pt x="94" y="6431"/>
                    <a:pt x="111" y="12445"/>
                    <a:pt x="1" y="17637"/>
                  </a:cubicBezTo>
                  <a:lnTo>
                    <a:pt x="467" y="17637"/>
                  </a:lnTo>
                  <a:cubicBezTo>
                    <a:pt x="221" y="12140"/>
                    <a:pt x="255" y="6210"/>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5"/>
            <p:cNvSpPr/>
            <p:nvPr/>
          </p:nvSpPr>
          <p:spPr>
            <a:xfrm>
              <a:off x="1034012" y="1833447"/>
              <a:ext cx="109845" cy="1810064"/>
            </a:xfrm>
            <a:custGeom>
              <a:avLst/>
              <a:gdLst/>
              <a:ahLst/>
              <a:cxnLst/>
              <a:rect l="l" t="t" r="r" b="b"/>
              <a:pathLst>
                <a:path w="468" h="7712" extrusionOk="0">
                  <a:moveTo>
                    <a:pt x="1" y="1"/>
                  </a:moveTo>
                  <a:cubicBezTo>
                    <a:pt x="35" y="2580"/>
                    <a:pt x="60" y="5099"/>
                    <a:pt x="69" y="7525"/>
                  </a:cubicBezTo>
                  <a:cubicBezTo>
                    <a:pt x="145" y="7593"/>
                    <a:pt x="221" y="7661"/>
                    <a:pt x="306" y="7712"/>
                  </a:cubicBezTo>
                  <a:cubicBezTo>
                    <a:pt x="323" y="5192"/>
                    <a:pt x="382" y="2622"/>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5"/>
            <p:cNvSpPr/>
            <p:nvPr/>
          </p:nvSpPr>
          <p:spPr>
            <a:xfrm>
              <a:off x="187882" y="2265549"/>
              <a:ext cx="1979331" cy="448526"/>
            </a:xfrm>
            <a:custGeom>
              <a:avLst/>
              <a:gdLst/>
              <a:ahLst/>
              <a:cxnLst/>
              <a:rect l="l" t="t" r="r" b="b"/>
              <a:pathLst>
                <a:path w="8433" h="1911" extrusionOk="0">
                  <a:moveTo>
                    <a:pt x="382" y="0"/>
                  </a:moveTo>
                  <a:cubicBezTo>
                    <a:pt x="128" y="0"/>
                    <a:pt x="0" y="1723"/>
                    <a:pt x="212" y="1867"/>
                  </a:cubicBezTo>
                  <a:cubicBezTo>
                    <a:pt x="238" y="1883"/>
                    <a:pt x="265" y="1890"/>
                    <a:pt x="294" y="1890"/>
                  </a:cubicBezTo>
                  <a:cubicBezTo>
                    <a:pt x="505" y="1890"/>
                    <a:pt x="781" y="1502"/>
                    <a:pt x="781" y="1502"/>
                  </a:cubicBezTo>
                  <a:cubicBezTo>
                    <a:pt x="781" y="1502"/>
                    <a:pt x="849" y="1773"/>
                    <a:pt x="984" y="1807"/>
                  </a:cubicBezTo>
                  <a:cubicBezTo>
                    <a:pt x="998" y="1811"/>
                    <a:pt x="1012" y="1812"/>
                    <a:pt x="1026" y="1812"/>
                  </a:cubicBezTo>
                  <a:cubicBezTo>
                    <a:pt x="1151" y="1812"/>
                    <a:pt x="1281" y="1689"/>
                    <a:pt x="1281" y="1689"/>
                  </a:cubicBezTo>
                  <a:cubicBezTo>
                    <a:pt x="1281" y="1689"/>
                    <a:pt x="1341" y="1833"/>
                    <a:pt x="1553" y="1833"/>
                  </a:cubicBezTo>
                  <a:cubicBezTo>
                    <a:pt x="1765" y="1833"/>
                    <a:pt x="2045" y="1655"/>
                    <a:pt x="2045" y="1655"/>
                  </a:cubicBezTo>
                  <a:cubicBezTo>
                    <a:pt x="2045" y="1655"/>
                    <a:pt x="2299" y="1765"/>
                    <a:pt x="2460" y="1765"/>
                  </a:cubicBezTo>
                  <a:cubicBezTo>
                    <a:pt x="2622" y="1765"/>
                    <a:pt x="2834" y="1570"/>
                    <a:pt x="2834" y="1570"/>
                  </a:cubicBezTo>
                  <a:cubicBezTo>
                    <a:pt x="2834" y="1570"/>
                    <a:pt x="2893" y="1841"/>
                    <a:pt x="3131" y="1858"/>
                  </a:cubicBezTo>
                  <a:cubicBezTo>
                    <a:pt x="3134" y="1858"/>
                    <a:pt x="3137" y="1859"/>
                    <a:pt x="3140" y="1859"/>
                  </a:cubicBezTo>
                  <a:cubicBezTo>
                    <a:pt x="3276" y="1859"/>
                    <a:pt x="3473" y="1688"/>
                    <a:pt x="3589" y="1655"/>
                  </a:cubicBezTo>
                  <a:cubicBezTo>
                    <a:pt x="3593" y="1654"/>
                    <a:pt x="3598" y="1653"/>
                    <a:pt x="3603" y="1653"/>
                  </a:cubicBezTo>
                  <a:cubicBezTo>
                    <a:pt x="3719" y="1653"/>
                    <a:pt x="3901" y="1911"/>
                    <a:pt x="4038" y="1911"/>
                  </a:cubicBezTo>
                  <a:cubicBezTo>
                    <a:pt x="4044" y="1911"/>
                    <a:pt x="4049" y="1910"/>
                    <a:pt x="4055" y="1909"/>
                  </a:cubicBezTo>
                  <a:cubicBezTo>
                    <a:pt x="4284" y="1867"/>
                    <a:pt x="4428" y="1740"/>
                    <a:pt x="4556" y="1646"/>
                  </a:cubicBezTo>
                  <a:cubicBezTo>
                    <a:pt x="4556" y="1646"/>
                    <a:pt x="4708" y="1790"/>
                    <a:pt x="4844" y="1790"/>
                  </a:cubicBezTo>
                  <a:cubicBezTo>
                    <a:pt x="4988" y="1790"/>
                    <a:pt x="5107" y="1519"/>
                    <a:pt x="5107" y="1519"/>
                  </a:cubicBezTo>
                  <a:cubicBezTo>
                    <a:pt x="5107" y="1519"/>
                    <a:pt x="5362" y="1595"/>
                    <a:pt x="5574" y="1612"/>
                  </a:cubicBezTo>
                  <a:cubicBezTo>
                    <a:pt x="5581" y="1613"/>
                    <a:pt x="5588" y="1613"/>
                    <a:pt x="5596" y="1613"/>
                  </a:cubicBezTo>
                  <a:cubicBezTo>
                    <a:pt x="5808" y="1613"/>
                    <a:pt x="6108" y="1392"/>
                    <a:pt x="6108" y="1392"/>
                  </a:cubicBezTo>
                  <a:cubicBezTo>
                    <a:pt x="6108" y="1392"/>
                    <a:pt x="6244" y="1621"/>
                    <a:pt x="6456" y="1621"/>
                  </a:cubicBezTo>
                  <a:cubicBezTo>
                    <a:pt x="6676" y="1621"/>
                    <a:pt x="6804" y="1417"/>
                    <a:pt x="6804" y="1417"/>
                  </a:cubicBezTo>
                  <a:cubicBezTo>
                    <a:pt x="6804" y="1417"/>
                    <a:pt x="7035" y="1664"/>
                    <a:pt x="7196" y="1664"/>
                  </a:cubicBezTo>
                  <a:cubicBezTo>
                    <a:pt x="7201" y="1664"/>
                    <a:pt x="7206" y="1664"/>
                    <a:pt x="7211" y="1663"/>
                  </a:cubicBezTo>
                  <a:cubicBezTo>
                    <a:pt x="7381" y="1638"/>
                    <a:pt x="7584" y="1273"/>
                    <a:pt x="7584" y="1273"/>
                  </a:cubicBezTo>
                  <a:cubicBezTo>
                    <a:pt x="7584" y="1273"/>
                    <a:pt x="7791" y="1741"/>
                    <a:pt x="8111" y="1741"/>
                  </a:cubicBezTo>
                  <a:cubicBezTo>
                    <a:pt x="8122" y="1741"/>
                    <a:pt x="8133" y="1741"/>
                    <a:pt x="8144" y="1740"/>
                  </a:cubicBezTo>
                  <a:cubicBezTo>
                    <a:pt x="8432" y="1714"/>
                    <a:pt x="8280" y="272"/>
                    <a:pt x="8068" y="68"/>
                  </a:cubicBezTo>
                  <a:lnTo>
                    <a:pt x="8076" y="68"/>
                  </a:lnTo>
                  <a:lnTo>
                    <a:pt x="3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5"/>
            <p:cNvSpPr/>
            <p:nvPr/>
          </p:nvSpPr>
          <p:spPr>
            <a:xfrm>
              <a:off x="257591" y="1038950"/>
              <a:ext cx="1834043" cy="1328210"/>
            </a:xfrm>
            <a:custGeom>
              <a:avLst/>
              <a:gdLst/>
              <a:ahLst/>
              <a:cxnLst/>
              <a:rect l="l" t="t" r="r" b="b"/>
              <a:pathLst>
                <a:path w="7814" h="5659" extrusionOk="0">
                  <a:moveTo>
                    <a:pt x="6558" y="1"/>
                  </a:moveTo>
                  <a:cubicBezTo>
                    <a:pt x="6558" y="1"/>
                    <a:pt x="1256" y="43"/>
                    <a:pt x="1179" y="60"/>
                  </a:cubicBezTo>
                  <a:cubicBezTo>
                    <a:pt x="1095" y="86"/>
                    <a:pt x="0" y="5260"/>
                    <a:pt x="0" y="5260"/>
                  </a:cubicBezTo>
                  <a:cubicBezTo>
                    <a:pt x="1301" y="5561"/>
                    <a:pt x="2640" y="5659"/>
                    <a:pt x="3833" y="5659"/>
                  </a:cubicBezTo>
                  <a:cubicBezTo>
                    <a:pt x="6080" y="5659"/>
                    <a:pt x="7813" y="5311"/>
                    <a:pt x="7813" y="5311"/>
                  </a:cubicBezTo>
                  <a:lnTo>
                    <a:pt x="65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5"/>
            <p:cNvSpPr/>
            <p:nvPr/>
          </p:nvSpPr>
          <p:spPr>
            <a:xfrm>
              <a:off x="1535823" y="1787678"/>
              <a:ext cx="388449" cy="514009"/>
            </a:xfrm>
            <a:custGeom>
              <a:avLst/>
              <a:gdLst/>
              <a:ahLst/>
              <a:cxnLst/>
              <a:rect l="l" t="t" r="r" b="b"/>
              <a:pathLst>
                <a:path w="1655" h="2190" extrusionOk="0">
                  <a:moveTo>
                    <a:pt x="1426" y="1"/>
                  </a:moveTo>
                  <a:cubicBezTo>
                    <a:pt x="1425" y="1"/>
                    <a:pt x="1137" y="1137"/>
                    <a:pt x="0" y="2189"/>
                  </a:cubicBezTo>
                  <a:cubicBezTo>
                    <a:pt x="1324" y="1943"/>
                    <a:pt x="1655" y="1137"/>
                    <a:pt x="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5"/>
            <p:cNvSpPr/>
            <p:nvPr/>
          </p:nvSpPr>
          <p:spPr>
            <a:xfrm>
              <a:off x="448645" y="1038950"/>
              <a:ext cx="1425878" cy="1286432"/>
            </a:xfrm>
            <a:custGeom>
              <a:avLst/>
              <a:gdLst/>
              <a:ahLst/>
              <a:cxnLst/>
              <a:rect l="l" t="t" r="r" b="b"/>
              <a:pathLst>
                <a:path w="6075" h="5481" extrusionOk="0">
                  <a:moveTo>
                    <a:pt x="5540" y="1"/>
                  </a:moveTo>
                  <a:cubicBezTo>
                    <a:pt x="4607" y="9"/>
                    <a:pt x="756" y="43"/>
                    <a:pt x="391" y="60"/>
                  </a:cubicBezTo>
                  <a:cubicBezTo>
                    <a:pt x="247" y="501"/>
                    <a:pt x="196" y="993"/>
                    <a:pt x="162" y="1502"/>
                  </a:cubicBezTo>
                  <a:cubicBezTo>
                    <a:pt x="1" y="4149"/>
                    <a:pt x="1434" y="5481"/>
                    <a:pt x="2987" y="5481"/>
                  </a:cubicBezTo>
                  <a:cubicBezTo>
                    <a:pt x="4539" y="5481"/>
                    <a:pt x="6074" y="3878"/>
                    <a:pt x="5786" y="1502"/>
                  </a:cubicBezTo>
                  <a:cubicBezTo>
                    <a:pt x="5727" y="968"/>
                    <a:pt x="5701" y="459"/>
                    <a:pt x="554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5"/>
            <p:cNvSpPr/>
            <p:nvPr/>
          </p:nvSpPr>
          <p:spPr>
            <a:xfrm>
              <a:off x="1571733" y="1049043"/>
              <a:ext cx="127449" cy="625495"/>
            </a:xfrm>
            <a:custGeom>
              <a:avLst/>
              <a:gdLst/>
              <a:ahLst/>
              <a:cxnLst/>
              <a:rect l="l" t="t" r="r" b="b"/>
              <a:pathLst>
                <a:path w="543" h="2665" extrusionOk="0">
                  <a:moveTo>
                    <a:pt x="127" y="0"/>
                  </a:moveTo>
                  <a:lnTo>
                    <a:pt x="127" y="0"/>
                  </a:lnTo>
                  <a:cubicBezTo>
                    <a:pt x="229" y="347"/>
                    <a:pt x="288" y="736"/>
                    <a:pt x="288" y="1141"/>
                  </a:cubicBezTo>
                  <a:lnTo>
                    <a:pt x="288" y="1141"/>
                  </a:lnTo>
                  <a:cubicBezTo>
                    <a:pt x="288" y="1708"/>
                    <a:pt x="178" y="2224"/>
                    <a:pt x="0" y="2664"/>
                  </a:cubicBezTo>
                  <a:cubicBezTo>
                    <a:pt x="322" y="2316"/>
                    <a:pt x="543" y="1638"/>
                    <a:pt x="543" y="857"/>
                  </a:cubicBezTo>
                  <a:cubicBezTo>
                    <a:pt x="543" y="594"/>
                    <a:pt x="518" y="340"/>
                    <a:pt x="475" y="102"/>
                  </a:cubicBezTo>
                  <a:cubicBezTo>
                    <a:pt x="458" y="77"/>
                    <a:pt x="450" y="43"/>
                    <a:pt x="433" y="9"/>
                  </a:cubicBezTo>
                  <a:cubicBezTo>
                    <a:pt x="390" y="9"/>
                    <a:pt x="280" y="9"/>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5"/>
            <p:cNvSpPr/>
            <p:nvPr/>
          </p:nvSpPr>
          <p:spPr>
            <a:xfrm>
              <a:off x="275429" y="2112283"/>
              <a:ext cx="1798132" cy="163591"/>
            </a:xfrm>
            <a:custGeom>
              <a:avLst/>
              <a:gdLst/>
              <a:ahLst/>
              <a:cxnLst/>
              <a:rect l="l" t="t" r="r" b="b"/>
              <a:pathLst>
                <a:path w="7661" h="697" extrusionOk="0">
                  <a:moveTo>
                    <a:pt x="68" y="0"/>
                  </a:moveTo>
                  <a:cubicBezTo>
                    <a:pt x="43" y="136"/>
                    <a:pt x="18" y="246"/>
                    <a:pt x="1" y="348"/>
                  </a:cubicBezTo>
                  <a:cubicBezTo>
                    <a:pt x="1284" y="609"/>
                    <a:pt x="2588" y="697"/>
                    <a:pt x="3763" y="697"/>
                  </a:cubicBezTo>
                  <a:cubicBezTo>
                    <a:pt x="5531" y="697"/>
                    <a:pt x="7003" y="498"/>
                    <a:pt x="7661" y="391"/>
                  </a:cubicBezTo>
                  <a:lnTo>
                    <a:pt x="7576" y="43"/>
                  </a:lnTo>
                  <a:cubicBezTo>
                    <a:pt x="6882" y="149"/>
                    <a:pt x="5456" y="334"/>
                    <a:pt x="3756" y="334"/>
                  </a:cubicBezTo>
                  <a:cubicBezTo>
                    <a:pt x="2608" y="334"/>
                    <a:pt x="1335" y="250"/>
                    <a:pt x="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5"/>
            <p:cNvSpPr/>
            <p:nvPr/>
          </p:nvSpPr>
          <p:spPr>
            <a:xfrm>
              <a:off x="247498" y="2073086"/>
              <a:ext cx="1853994" cy="162887"/>
            </a:xfrm>
            <a:custGeom>
              <a:avLst/>
              <a:gdLst/>
              <a:ahLst/>
              <a:cxnLst/>
              <a:rect l="l" t="t" r="r" b="b"/>
              <a:pathLst>
                <a:path w="7899" h="694" extrusionOk="0">
                  <a:moveTo>
                    <a:pt x="181" y="0"/>
                  </a:moveTo>
                  <a:cubicBezTo>
                    <a:pt x="109" y="0"/>
                    <a:pt x="41" y="54"/>
                    <a:pt x="26" y="125"/>
                  </a:cubicBezTo>
                  <a:lnTo>
                    <a:pt x="26" y="133"/>
                  </a:lnTo>
                  <a:cubicBezTo>
                    <a:pt x="1" y="218"/>
                    <a:pt x="60" y="312"/>
                    <a:pt x="154" y="328"/>
                  </a:cubicBezTo>
                  <a:cubicBezTo>
                    <a:pt x="1418" y="602"/>
                    <a:pt x="2713" y="693"/>
                    <a:pt x="3874" y="693"/>
                  </a:cubicBezTo>
                  <a:cubicBezTo>
                    <a:pt x="5734" y="693"/>
                    <a:pt x="7250" y="460"/>
                    <a:pt x="7746" y="371"/>
                  </a:cubicBezTo>
                  <a:cubicBezTo>
                    <a:pt x="7839" y="362"/>
                    <a:pt x="7899" y="269"/>
                    <a:pt x="7873" y="176"/>
                  </a:cubicBezTo>
                  <a:lnTo>
                    <a:pt x="7873" y="167"/>
                  </a:lnTo>
                  <a:cubicBezTo>
                    <a:pt x="7858" y="93"/>
                    <a:pt x="7792" y="45"/>
                    <a:pt x="7719" y="45"/>
                  </a:cubicBezTo>
                  <a:cubicBezTo>
                    <a:pt x="7708" y="45"/>
                    <a:pt x="7697" y="46"/>
                    <a:pt x="7686" y="49"/>
                  </a:cubicBezTo>
                  <a:cubicBezTo>
                    <a:pt x="7136" y="137"/>
                    <a:pt x="5663" y="352"/>
                    <a:pt x="3868" y="352"/>
                  </a:cubicBezTo>
                  <a:cubicBezTo>
                    <a:pt x="2731" y="352"/>
                    <a:pt x="1465" y="266"/>
                    <a:pt x="221" y="6"/>
                  </a:cubicBezTo>
                  <a:cubicBezTo>
                    <a:pt x="208" y="2"/>
                    <a:pt x="194" y="0"/>
                    <a:pt x="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5"/>
            <p:cNvSpPr/>
            <p:nvPr/>
          </p:nvSpPr>
          <p:spPr>
            <a:xfrm>
              <a:off x="498403" y="1038950"/>
              <a:ext cx="1332228" cy="143641"/>
            </a:xfrm>
            <a:custGeom>
              <a:avLst/>
              <a:gdLst/>
              <a:ahLst/>
              <a:cxnLst/>
              <a:rect l="l" t="t" r="r" b="b"/>
              <a:pathLst>
                <a:path w="5676" h="612" extrusionOk="0">
                  <a:moveTo>
                    <a:pt x="5667" y="593"/>
                  </a:moveTo>
                  <a:lnTo>
                    <a:pt x="5667" y="595"/>
                  </a:lnTo>
                  <a:lnTo>
                    <a:pt x="5676" y="595"/>
                  </a:lnTo>
                  <a:cubicBezTo>
                    <a:pt x="5673" y="594"/>
                    <a:pt x="5670" y="594"/>
                    <a:pt x="5667" y="593"/>
                  </a:cubicBezTo>
                  <a:close/>
                  <a:moveTo>
                    <a:pt x="5532" y="1"/>
                  </a:moveTo>
                  <a:cubicBezTo>
                    <a:pt x="5532" y="1"/>
                    <a:pt x="230" y="43"/>
                    <a:pt x="153" y="60"/>
                  </a:cubicBezTo>
                  <a:cubicBezTo>
                    <a:pt x="136" y="69"/>
                    <a:pt x="77" y="281"/>
                    <a:pt x="1" y="612"/>
                  </a:cubicBezTo>
                  <a:cubicBezTo>
                    <a:pt x="723" y="429"/>
                    <a:pt x="1650" y="351"/>
                    <a:pt x="2613" y="351"/>
                  </a:cubicBezTo>
                  <a:cubicBezTo>
                    <a:pt x="3661" y="351"/>
                    <a:pt x="4752" y="444"/>
                    <a:pt x="5667" y="593"/>
                  </a:cubicBezTo>
                  <a:lnTo>
                    <a:pt x="5667" y="593"/>
                  </a:lnTo>
                  <a:lnTo>
                    <a:pt x="5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5"/>
            <p:cNvSpPr/>
            <p:nvPr/>
          </p:nvSpPr>
          <p:spPr>
            <a:xfrm>
              <a:off x="406866" y="877704"/>
              <a:ext cx="1489486" cy="279067"/>
            </a:xfrm>
            <a:custGeom>
              <a:avLst/>
              <a:gdLst/>
              <a:ahLst/>
              <a:cxnLst/>
              <a:rect l="l" t="t" r="r" b="b"/>
              <a:pathLst>
                <a:path w="6346" h="1189" extrusionOk="0">
                  <a:moveTo>
                    <a:pt x="3283" y="1"/>
                  </a:moveTo>
                  <a:cubicBezTo>
                    <a:pt x="1561" y="1"/>
                    <a:pt x="238" y="332"/>
                    <a:pt x="119" y="366"/>
                  </a:cubicBezTo>
                  <a:cubicBezTo>
                    <a:pt x="0" y="408"/>
                    <a:pt x="425" y="1188"/>
                    <a:pt x="425" y="1188"/>
                  </a:cubicBezTo>
                  <a:cubicBezTo>
                    <a:pt x="1104" y="1007"/>
                    <a:pt x="2122" y="926"/>
                    <a:pt x="3173" y="926"/>
                  </a:cubicBezTo>
                  <a:cubicBezTo>
                    <a:pt x="4182" y="926"/>
                    <a:pt x="5222" y="1000"/>
                    <a:pt x="6023" y="1129"/>
                  </a:cubicBezTo>
                  <a:cubicBezTo>
                    <a:pt x="6023" y="1129"/>
                    <a:pt x="6346" y="612"/>
                    <a:pt x="6219" y="527"/>
                  </a:cubicBezTo>
                  <a:cubicBezTo>
                    <a:pt x="6100" y="450"/>
                    <a:pt x="5005" y="1"/>
                    <a:pt x="3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5"/>
            <p:cNvSpPr/>
            <p:nvPr/>
          </p:nvSpPr>
          <p:spPr>
            <a:xfrm>
              <a:off x="452635" y="877704"/>
              <a:ext cx="1405928" cy="195511"/>
            </a:xfrm>
            <a:custGeom>
              <a:avLst/>
              <a:gdLst/>
              <a:ahLst/>
              <a:cxnLst/>
              <a:rect l="l" t="t" r="r" b="b"/>
              <a:pathLst>
                <a:path w="5990" h="833" extrusionOk="0">
                  <a:moveTo>
                    <a:pt x="3088" y="1"/>
                  </a:moveTo>
                  <a:cubicBezTo>
                    <a:pt x="1485" y="1"/>
                    <a:pt x="314" y="264"/>
                    <a:pt x="1" y="349"/>
                  </a:cubicBezTo>
                  <a:cubicBezTo>
                    <a:pt x="637" y="637"/>
                    <a:pt x="1841" y="832"/>
                    <a:pt x="3216" y="832"/>
                  </a:cubicBezTo>
                  <a:cubicBezTo>
                    <a:pt x="4318" y="832"/>
                    <a:pt x="5311" y="705"/>
                    <a:pt x="5990" y="510"/>
                  </a:cubicBezTo>
                  <a:cubicBezTo>
                    <a:pt x="5752" y="391"/>
                    <a:pt x="4692" y="1"/>
                    <a:pt x="3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5"/>
            <p:cNvSpPr/>
            <p:nvPr/>
          </p:nvSpPr>
          <p:spPr>
            <a:xfrm>
              <a:off x="1219199" y="2412948"/>
              <a:ext cx="87782" cy="268975"/>
            </a:xfrm>
            <a:custGeom>
              <a:avLst/>
              <a:gdLst/>
              <a:ahLst/>
              <a:cxnLst/>
              <a:rect l="l" t="t" r="r" b="b"/>
              <a:pathLst>
                <a:path w="374" h="1146" extrusionOk="0">
                  <a:moveTo>
                    <a:pt x="187" y="0"/>
                  </a:moveTo>
                  <a:cubicBezTo>
                    <a:pt x="85" y="0"/>
                    <a:pt x="9" y="509"/>
                    <a:pt x="1" y="1137"/>
                  </a:cubicBezTo>
                  <a:cubicBezTo>
                    <a:pt x="60" y="1095"/>
                    <a:pt x="111" y="1052"/>
                    <a:pt x="162" y="1018"/>
                  </a:cubicBezTo>
                  <a:cubicBezTo>
                    <a:pt x="162" y="1018"/>
                    <a:pt x="264" y="1112"/>
                    <a:pt x="374" y="1145"/>
                  </a:cubicBezTo>
                  <a:cubicBezTo>
                    <a:pt x="374" y="509"/>
                    <a:pt x="289" y="0"/>
                    <a:pt x="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5"/>
            <p:cNvSpPr/>
            <p:nvPr/>
          </p:nvSpPr>
          <p:spPr>
            <a:xfrm>
              <a:off x="1573611" y="2444634"/>
              <a:ext cx="83792" cy="183541"/>
            </a:xfrm>
            <a:custGeom>
              <a:avLst/>
              <a:gdLst/>
              <a:ahLst/>
              <a:cxnLst/>
              <a:rect l="l" t="t" r="r" b="b"/>
              <a:pathLst>
                <a:path w="357" h="782" extrusionOk="0">
                  <a:moveTo>
                    <a:pt x="179" y="1"/>
                  </a:moveTo>
                  <a:cubicBezTo>
                    <a:pt x="102" y="1"/>
                    <a:pt x="34" y="315"/>
                    <a:pt x="1" y="747"/>
                  </a:cubicBezTo>
                  <a:cubicBezTo>
                    <a:pt x="119" y="688"/>
                    <a:pt x="204" y="620"/>
                    <a:pt x="204" y="620"/>
                  </a:cubicBezTo>
                  <a:cubicBezTo>
                    <a:pt x="204" y="620"/>
                    <a:pt x="264" y="714"/>
                    <a:pt x="357" y="781"/>
                  </a:cubicBezTo>
                  <a:cubicBezTo>
                    <a:pt x="331" y="332"/>
                    <a:pt x="255"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5"/>
            <p:cNvSpPr/>
            <p:nvPr/>
          </p:nvSpPr>
          <p:spPr>
            <a:xfrm>
              <a:off x="815028" y="2452614"/>
              <a:ext cx="87782" cy="243157"/>
            </a:xfrm>
            <a:custGeom>
              <a:avLst/>
              <a:gdLst/>
              <a:ahLst/>
              <a:cxnLst/>
              <a:rect l="l" t="t" r="r" b="b"/>
              <a:pathLst>
                <a:path w="374" h="1036" extrusionOk="0">
                  <a:moveTo>
                    <a:pt x="187" y="1"/>
                  </a:moveTo>
                  <a:cubicBezTo>
                    <a:pt x="94" y="1"/>
                    <a:pt x="26" y="374"/>
                    <a:pt x="1" y="892"/>
                  </a:cubicBezTo>
                  <a:cubicBezTo>
                    <a:pt x="94" y="832"/>
                    <a:pt x="162" y="773"/>
                    <a:pt x="162" y="773"/>
                  </a:cubicBezTo>
                  <a:cubicBezTo>
                    <a:pt x="162" y="773"/>
                    <a:pt x="204" y="968"/>
                    <a:pt x="374" y="1036"/>
                  </a:cubicBezTo>
                  <a:cubicBezTo>
                    <a:pt x="357" y="450"/>
                    <a:pt x="280"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5"/>
            <p:cNvSpPr/>
            <p:nvPr/>
          </p:nvSpPr>
          <p:spPr>
            <a:xfrm>
              <a:off x="460615" y="2480544"/>
              <a:ext cx="85905" cy="213349"/>
            </a:xfrm>
            <a:custGeom>
              <a:avLst/>
              <a:gdLst/>
              <a:ahLst/>
              <a:cxnLst/>
              <a:rect l="l" t="t" r="r" b="b"/>
              <a:pathLst>
                <a:path w="366" h="909" extrusionOk="0">
                  <a:moveTo>
                    <a:pt x="179" y="1"/>
                  </a:moveTo>
                  <a:cubicBezTo>
                    <a:pt x="94" y="1"/>
                    <a:pt x="26" y="365"/>
                    <a:pt x="1" y="857"/>
                  </a:cubicBezTo>
                  <a:cubicBezTo>
                    <a:pt x="68" y="824"/>
                    <a:pt x="128" y="773"/>
                    <a:pt x="128" y="773"/>
                  </a:cubicBezTo>
                  <a:cubicBezTo>
                    <a:pt x="128" y="773"/>
                    <a:pt x="179" y="900"/>
                    <a:pt x="365" y="908"/>
                  </a:cubicBezTo>
                  <a:cubicBezTo>
                    <a:pt x="340" y="391"/>
                    <a:pt x="272"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5"/>
            <p:cNvSpPr/>
            <p:nvPr/>
          </p:nvSpPr>
          <p:spPr>
            <a:xfrm>
              <a:off x="633831" y="2568091"/>
              <a:ext cx="67832" cy="103975"/>
            </a:xfrm>
            <a:custGeom>
              <a:avLst/>
              <a:gdLst/>
              <a:ahLst/>
              <a:cxnLst/>
              <a:rect l="l" t="t" r="r" b="b"/>
              <a:pathLst>
                <a:path w="289" h="443" extrusionOk="0">
                  <a:moveTo>
                    <a:pt x="145" y="1"/>
                  </a:moveTo>
                  <a:cubicBezTo>
                    <a:pt x="85" y="1"/>
                    <a:pt x="34" y="179"/>
                    <a:pt x="1" y="442"/>
                  </a:cubicBezTo>
                  <a:cubicBezTo>
                    <a:pt x="85" y="408"/>
                    <a:pt x="145" y="366"/>
                    <a:pt x="145" y="366"/>
                  </a:cubicBezTo>
                  <a:cubicBezTo>
                    <a:pt x="145" y="366"/>
                    <a:pt x="204" y="400"/>
                    <a:pt x="289" y="425"/>
                  </a:cubicBezTo>
                  <a:cubicBezTo>
                    <a:pt x="255" y="171"/>
                    <a:pt x="204" y="1"/>
                    <a:pt x="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5"/>
            <p:cNvSpPr/>
            <p:nvPr/>
          </p:nvSpPr>
          <p:spPr>
            <a:xfrm>
              <a:off x="1370587" y="2558234"/>
              <a:ext cx="63842" cy="91771"/>
            </a:xfrm>
            <a:custGeom>
              <a:avLst/>
              <a:gdLst/>
              <a:ahLst/>
              <a:cxnLst/>
              <a:rect l="l" t="t" r="r" b="b"/>
              <a:pathLst>
                <a:path w="272" h="391" extrusionOk="0">
                  <a:moveTo>
                    <a:pt x="144" y="0"/>
                  </a:moveTo>
                  <a:cubicBezTo>
                    <a:pt x="85" y="0"/>
                    <a:pt x="43" y="153"/>
                    <a:pt x="0" y="391"/>
                  </a:cubicBezTo>
                  <a:cubicBezTo>
                    <a:pt x="43" y="331"/>
                    <a:pt x="68" y="272"/>
                    <a:pt x="68" y="272"/>
                  </a:cubicBezTo>
                  <a:cubicBezTo>
                    <a:pt x="68" y="272"/>
                    <a:pt x="153" y="297"/>
                    <a:pt x="272" y="323"/>
                  </a:cubicBezTo>
                  <a:cubicBezTo>
                    <a:pt x="238" y="119"/>
                    <a:pt x="195" y="0"/>
                    <a:pt x="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5"/>
            <p:cNvSpPr/>
            <p:nvPr/>
          </p:nvSpPr>
          <p:spPr>
            <a:xfrm>
              <a:off x="1768655" y="2540396"/>
              <a:ext cx="61964" cy="97638"/>
            </a:xfrm>
            <a:custGeom>
              <a:avLst/>
              <a:gdLst/>
              <a:ahLst/>
              <a:cxnLst/>
              <a:rect l="l" t="t" r="r" b="b"/>
              <a:pathLst>
                <a:path w="264" h="416" extrusionOk="0">
                  <a:moveTo>
                    <a:pt x="128" y="0"/>
                  </a:moveTo>
                  <a:cubicBezTo>
                    <a:pt x="77" y="0"/>
                    <a:pt x="35" y="127"/>
                    <a:pt x="1" y="331"/>
                  </a:cubicBezTo>
                  <a:cubicBezTo>
                    <a:pt x="43" y="289"/>
                    <a:pt x="69" y="246"/>
                    <a:pt x="69" y="246"/>
                  </a:cubicBezTo>
                  <a:cubicBezTo>
                    <a:pt x="69" y="246"/>
                    <a:pt x="162" y="339"/>
                    <a:pt x="264" y="416"/>
                  </a:cubicBezTo>
                  <a:cubicBezTo>
                    <a:pt x="230" y="161"/>
                    <a:pt x="179" y="0"/>
                    <a:pt x="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5"/>
            <p:cNvSpPr/>
            <p:nvPr/>
          </p:nvSpPr>
          <p:spPr>
            <a:xfrm>
              <a:off x="992234" y="2558234"/>
              <a:ext cx="69944" cy="115711"/>
            </a:xfrm>
            <a:custGeom>
              <a:avLst/>
              <a:gdLst/>
              <a:ahLst/>
              <a:cxnLst/>
              <a:rect l="l" t="t" r="r" b="b"/>
              <a:pathLst>
                <a:path w="298" h="493" extrusionOk="0">
                  <a:moveTo>
                    <a:pt x="145" y="0"/>
                  </a:moveTo>
                  <a:cubicBezTo>
                    <a:pt x="146" y="0"/>
                    <a:pt x="148" y="1"/>
                    <a:pt x="149" y="1"/>
                  </a:cubicBezTo>
                  <a:lnTo>
                    <a:pt x="149" y="1"/>
                  </a:lnTo>
                  <a:cubicBezTo>
                    <a:pt x="150" y="1"/>
                    <a:pt x="152" y="0"/>
                    <a:pt x="153" y="0"/>
                  </a:cubicBezTo>
                  <a:close/>
                  <a:moveTo>
                    <a:pt x="149" y="1"/>
                  </a:moveTo>
                  <a:cubicBezTo>
                    <a:pt x="83" y="9"/>
                    <a:pt x="34" y="202"/>
                    <a:pt x="0" y="493"/>
                  </a:cubicBezTo>
                  <a:cubicBezTo>
                    <a:pt x="60" y="459"/>
                    <a:pt x="119" y="425"/>
                    <a:pt x="162" y="408"/>
                  </a:cubicBezTo>
                  <a:cubicBezTo>
                    <a:pt x="166" y="407"/>
                    <a:pt x="171" y="406"/>
                    <a:pt x="176" y="406"/>
                  </a:cubicBezTo>
                  <a:cubicBezTo>
                    <a:pt x="209" y="406"/>
                    <a:pt x="253" y="430"/>
                    <a:pt x="297" y="467"/>
                  </a:cubicBezTo>
                  <a:cubicBezTo>
                    <a:pt x="264" y="185"/>
                    <a:pt x="215" y="8"/>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1" name="Google Shape;2751;p65"/>
          <p:cNvGrpSpPr/>
          <p:nvPr/>
        </p:nvGrpSpPr>
        <p:grpSpPr>
          <a:xfrm>
            <a:off x="5132324" y="3297476"/>
            <a:ext cx="3903858" cy="1826856"/>
            <a:chOff x="-1294235" y="2130167"/>
            <a:chExt cx="859843" cy="402382"/>
          </a:xfrm>
        </p:grpSpPr>
        <p:sp>
          <p:nvSpPr>
            <p:cNvPr id="2752" name="Google Shape;2752;p65"/>
            <p:cNvSpPr/>
            <p:nvPr/>
          </p:nvSpPr>
          <p:spPr>
            <a:xfrm>
              <a:off x="-678565" y="2155913"/>
              <a:ext cx="43569" cy="20853"/>
            </a:xfrm>
            <a:custGeom>
              <a:avLst/>
              <a:gdLst/>
              <a:ahLst/>
              <a:cxnLst/>
              <a:rect l="l" t="t" r="r" b="b"/>
              <a:pathLst>
                <a:path w="374" h="179" extrusionOk="0">
                  <a:moveTo>
                    <a:pt x="0" y="0"/>
                  </a:moveTo>
                  <a:lnTo>
                    <a:pt x="0" y="178"/>
                  </a:lnTo>
                  <a:lnTo>
                    <a:pt x="374" y="178"/>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5"/>
            <p:cNvSpPr/>
            <p:nvPr/>
          </p:nvSpPr>
          <p:spPr>
            <a:xfrm>
              <a:off x="-568945" y="2146943"/>
              <a:ext cx="77236" cy="39726"/>
            </a:xfrm>
            <a:custGeom>
              <a:avLst/>
              <a:gdLst/>
              <a:ahLst/>
              <a:cxnLst/>
              <a:rect l="l" t="t" r="r" b="b"/>
              <a:pathLst>
                <a:path w="663" h="341" extrusionOk="0">
                  <a:moveTo>
                    <a:pt x="663" y="1"/>
                  </a:moveTo>
                  <a:lnTo>
                    <a:pt x="1" y="35"/>
                  </a:lnTo>
                  <a:lnTo>
                    <a:pt x="9" y="340"/>
                  </a:lnTo>
                  <a:lnTo>
                    <a:pt x="663" y="315"/>
                  </a:lnTo>
                  <a:lnTo>
                    <a:pt x="6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5"/>
            <p:cNvSpPr/>
            <p:nvPr/>
          </p:nvSpPr>
          <p:spPr>
            <a:xfrm>
              <a:off x="-1294235" y="2185503"/>
              <a:ext cx="147366" cy="347046"/>
            </a:xfrm>
            <a:custGeom>
              <a:avLst/>
              <a:gdLst/>
              <a:ahLst/>
              <a:cxnLst/>
              <a:rect l="l" t="t" r="r" b="b"/>
              <a:pathLst>
                <a:path w="1265" h="2979" extrusionOk="0">
                  <a:moveTo>
                    <a:pt x="111" y="1"/>
                  </a:moveTo>
                  <a:lnTo>
                    <a:pt x="0" y="2978"/>
                  </a:lnTo>
                  <a:lnTo>
                    <a:pt x="1264" y="2978"/>
                  </a:lnTo>
                  <a:lnTo>
                    <a:pt x="1154" y="85"/>
                  </a:lnTo>
                  <a:lnTo>
                    <a:pt x="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5"/>
            <p:cNvSpPr/>
            <p:nvPr/>
          </p:nvSpPr>
          <p:spPr>
            <a:xfrm>
              <a:off x="-693360" y="2130167"/>
              <a:ext cx="98904" cy="402382"/>
            </a:xfrm>
            <a:custGeom>
              <a:avLst/>
              <a:gdLst/>
              <a:ahLst/>
              <a:cxnLst/>
              <a:rect l="l" t="t" r="r" b="b"/>
              <a:pathLst>
                <a:path w="849" h="3454" extrusionOk="0">
                  <a:moveTo>
                    <a:pt x="0" y="1"/>
                  </a:moveTo>
                  <a:lnTo>
                    <a:pt x="26" y="3453"/>
                  </a:lnTo>
                  <a:lnTo>
                    <a:pt x="848" y="3453"/>
                  </a:lnTo>
                  <a:lnTo>
                    <a:pt x="6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5"/>
            <p:cNvSpPr/>
            <p:nvPr/>
          </p:nvSpPr>
          <p:spPr>
            <a:xfrm>
              <a:off x="-584671" y="2130167"/>
              <a:ext cx="150279" cy="402382"/>
            </a:xfrm>
            <a:custGeom>
              <a:avLst/>
              <a:gdLst/>
              <a:ahLst/>
              <a:cxnLst/>
              <a:rect l="l" t="t" r="r" b="b"/>
              <a:pathLst>
                <a:path w="1290" h="3454" extrusionOk="0">
                  <a:moveTo>
                    <a:pt x="0" y="1"/>
                  </a:moveTo>
                  <a:lnTo>
                    <a:pt x="51" y="3453"/>
                  </a:lnTo>
                  <a:lnTo>
                    <a:pt x="1290" y="3453"/>
                  </a:lnTo>
                  <a:lnTo>
                    <a:pt x="1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5"/>
            <p:cNvSpPr/>
            <p:nvPr/>
          </p:nvSpPr>
          <p:spPr>
            <a:xfrm>
              <a:off x="-834667" y="2163835"/>
              <a:ext cx="131523" cy="368715"/>
            </a:xfrm>
            <a:custGeom>
              <a:avLst/>
              <a:gdLst/>
              <a:ahLst/>
              <a:cxnLst/>
              <a:rect l="l" t="t" r="r" b="b"/>
              <a:pathLst>
                <a:path w="1129" h="3165" extrusionOk="0">
                  <a:moveTo>
                    <a:pt x="0" y="0"/>
                  </a:moveTo>
                  <a:lnTo>
                    <a:pt x="34" y="3164"/>
                  </a:lnTo>
                  <a:lnTo>
                    <a:pt x="1128" y="3164"/>
                  </a:lnTo>
                  <a:lnTo>
                    <a:pt x="1009" y="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5"/>
            <p:cNvSpPr/>
            <p:nvPr/>
          </p:nvSpPr>
          <p:spPr>
            <a:xfrm>
              <a:off x="-915747" y="2158825"/>
              <a:ext cx="65354" cy="373724"/>
            </a:xfrm>
            <a:custGeom>
              <a:avLst/>
              <a:gdLst/>
              <a:ahLst/>
              <a:cxnLst/>
              <a:rect l="l" t="t" r="r" b="b"/>
              <a:pathLst>
                <a:path w="561" h="3208" extrusionOk="0">
                  <a:moveTo>
                    <a:pt x="0" y="1"/>
                  </a:moveTo>
                  <a:lnTo>
                    <a:pt x="26" y="3207"/>
                  </a:lnTo>
                  <a:lnTo>
                    <a:pt x="560" y="3207"/>
                  </a:lnTo>
                  <a:lnTo>
                    <a:pt x="4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5"/>
            <p:cNvSpPr/>
            <p:nvPr/>
          </p:nvSpPr>
          <p:spPr>
            <a:xfrm>
              <a:off x="-1146987" y="2279400"/>
              <a:ext cx="123601" cy="253149"/>
            </a:xfrm>
            <a:custGeom>
              <a:avLst/>
              <a:gdLst/>
              <a:ahLst/>
              <a:cxnLst/>
              <a:rect l="l" t="t" r="r" b="b"/>
              <a:pathLst>
                <a:path w="1061" h="2173" extrusionOk="0">
                  <a:moveTo>
                    <a:pt x="0" y="1"/>
                  </a:moveTo>
                  <a:lnTo>
                    <a:pt x="111" y="2172"/>
                  </a:lnTo>
                  <a:lnTo>
                    <a:pt x="1061" y="2172"/>
                  </a:lnTo>
                  <a:lnTo>
                    <a:pt x="10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5"/>
            <p:cNvSpPr/>
            <p:nvPr/>
          </p:nvSpPr>
          <p:spPr>
            <a:xfrm>
              <a:off x="-1007660" y="2188532"/>
              <a:ext cx="86090" cy="344017"/>
            </a:xfrm>
            <a:custGeom>
              <a:avLst/>
              <a:gdLst/>
              <a:ahLst/>
              <a:cxnLst/>
              <a:rect l="l" t="t" r="r" b="b"/>
              <a:pathLst>
                <a:path w="739" h="2953" extrusionOk="0">
                  <a:moveTo>
                    <a:pt x="0" y="0"/>
                  </a:moveTo>
                  <a:lnTo>
                    <a:pt x="26" y="2952"/>
                  </a:lnTo>
                  <a:lnTo>
                    <a:pt x="739" y="2952"/>
                  </a:lnTo>
                  <a:lnTo>
                    <a:pt x="662" y="4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5"/>
            <p:cNvSpPr/>
            <p:nvPr/>
          </p:nvSpPr>
          <p:spPr>
            <a:xfrm>
              <a:off x="-671692" y="2496784"/>
              <a:ext cx="60461" cy="22834"/>
            </a:xfrm>
            <a:custGeom>
              <a:avLst/>
              <a:gdLst/>
              <a:ahLst/>
              <a:cxnLst/>
              <a:rect l="l" t="t" r="r" b="b"/>
              <a:pathLst>
                <a:path w="519" h="196" extrusionOk="0">
                  <a:moveTo>
                    <a:pt x="1" y="1"/>
                  </a:moveTo>
                  <a:lnTo>
                    <a:pt x="1" y="196"/>
                  </a:lnTo>
                  <a:lnTo>
                    <a:pt x="518" y="196"/>
                  </a:lnTo>
                  <a:lnTo>
                    <a:pt x="5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5"/>
            <p:cNvSpPr/>
            <p:nvPr/>
          </p:nvSpPr>
          <p:spPr>
            <a:xfrm>
              <a:off x="-672624" y="2457291"/>
              <a:ext cx="60344" cy="23882"/>
            </a:xfrm>
            <a:custGeom>
              <a:avLst/>
              <a:gdLst/>
              <a:ahLst/>
              <a:cxnLst/>
              <a:rect l="l" t="t" r="r" b="b"/>
              <a:pathLst>
                <a:path w="518" h="205" extrusionOk="0">
                  <a:moveTo>
                    <a:pt x="0" y="0"/>
                  </a:moveTo>
                  <a:lnTo>
                    <a:pt x="0" y="204"/>
                  </a:lnTo>
                  <a:lnTo>
                    <a:pt x="518" y="204"/>
                  </a:lnTo>
                  <a:lnTo>
                    <a:pt x="5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5"/>
            <p:cNvSpPr/>
            <p:nvPr/>
          </p:nvSpPr>
          <p:spPr>
            <a:xfrm>
              <a:off x="-801117" y="2484901"/>
              <a:ext cx="67334" cy="30755"/>
            </a:xfrm>
            <a:custGeom>
              <a:avLst/>
              <a:gdLst/>
              <a:ahLst/>
              <a:cxnLst/>
              <a:rect l="l" t="t" r="r" b="b"/>
              <a:pathLst>
                <a:path w="578" h="264" extrusionOk="0">
                  <a:moveTo>
                    <a:pt x="0" y="1"/>
                  </a:moveTo>
                  <a:lnTo>
                    <a:pt x="9" y="264"/>
                  </a:lnTo>
                  <a:lnTo>
                    <a:pt x="577" y="264"/>
                  </a:lnTo>
                  <a:lnTo>
                    <a:pt x="5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5"/>
            <p:cNvSpPr/>
            <p:nvPr/>
          </p:nvSpPr>
          <p:spPr>
            <a:xfrm>
              <a:off x="-904913" y="2501793"/>
              <a:ext cx="40657" cy="17824"/>
            </a:xfrm>
            <a:custGeom>
              <a:avLst/>
              <a:gdLst/>
              <a:ahLst/>
              <a:cxnLst/>
              <a:rect l="l" t="t" r="r" b="b"/>
              <a:pathLst>
                <a:path w="349" h="153" extrusionOk="0">
                  <a:moveTo>
                    <a:pt x="1" y="0"/>
                  </a:moveTo>
                  <a:lnTo>
                    <a:pt x="1" y="153"/>
                  </a:lnTo>
                  <a:lnTo>
                    <a:pt x="349" y="153"/>
                  </a:lnTo>
                  <a:lnTo>
                    <a:pt x="3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5"/>
            <p:cNvSpPr/>
            <p:nvPr/>
          </p:nvSpPr>
          <p:spPr>
            <a:xfrm>
              <a:off x="-991817" y="2475115"/>
              <a:ext cx="47530" cy="42522"/>
            </a:xfrm>
            <a:custGeom>
              <a:avLst/>
              <a:gdLst/>
              <a:ahLst/>
              <a:cxnLst/>
              <a:rect l="l" t="t" r="r" b="b"/>
              <a:pathLst>
                <a:path w="408" h="365" extrusionOk="0">
                  <a:moveTo>
                    <a:pt x="0" y="0"/>
                  </a:moveTo>
                  <a:lnTo>
                    <a:pt x="9" y="365"/>
                  </a:lnTo>
                  <a:lnTo>
                    <a:pt x="407" y="365"/>
                  </a:lnTo>
                  <a:lnTo>
                    <a:pt x="3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5"/>
            <p:cNvSpPr/>
            <p:nvPr/>
          </p:nvSpPr>
          <p:spPr>
            <a:xfrm>
              <a:off x="-1256724" y="2204259"/>
              <a:ext cx="57432" cy="38677"/>
            </a:xfrm>
            <a:custGeom>
              <a:avLst/>
              <a:gdLst/>
              <a:ahLst/>
              <a:cxnLst/>
              <a:rect l="l" t="t" r="r" b="b"/>
              <a:pathLst>
                <a:path w="493" h="332" extrusionOk="0">
                  <a:moveTo>
                    <a:pt x="1" y="1"/>
                  </a:moveTo>
                  <a:lnTo>
                    <a:pt x="1" y="306"/>
                  </a:lnTo>
                  <a:lnTo>
                    <a:pt x="493" y="332"/>
                  </a:lnTo>
                  <a:lnTo>
                    <a:pt x="484" y="2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5"/>
            <p:cNvSpPr/>
            <p:nvPr/>
          </p:nvSpPr>
          <p:spPr>
            <a:xfrm>
              <a:off x="-565916" y="2481989"/>
              <a:ext cx="111719" cy="38677"/>
            </a:xfrm>
            <a:custGeom>
              <a:avLst/>
              <a:gdLst/>
              <a:ahLst/>
              <a:cxnLst/>
              <a:rect l="l" t="t" r="r" b="b"/>
              <a:pathLst>
                <a:path w="959" h="332" extrusionOk="0">
                  <a:moveTo>
                    <a:pt x="0" y="1"/>
                  </a:moveTo>
                  <a:lnTo>
                    <a:pt x="9" y="314"/>
                  </a:lnTo>
                  <a:lnTo>
                    <a:pt x="959" y="331"/>
                  </a:lnTo>
                  <a:lnTo>
                    <a:pt x="942" y="2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5"/>
            <p:cNvSpPr/>
            <p:nvPr/>
          </p:nvSpPr>
          <p:spPr>
            <a:xfrm>
              <a:off x="-1126251" y="2494803"/>
              <a:ext cx="85158" cy="22834"/>
            </a:xfrm>
            <a:custGeom>
              <a:avLst/>
              <a:gdLst/>
              <a:ahLst/>
              <a:cxnLst/>
              <a:rect l="l" t="t" r="r" b="b"/>
              <a:pathLst>
                <a:path w="731" h="196" extrusionOk="0">
                  <a:moveTo>
                    <a:pt x="1" y="1"/>
                  </a:moveTo>
                  <a:lnTo>
                    <a:pt x="9" y="196"/>
                  </a:lnTo>
                  <a:lnTo>
                    <a:pt x="730" y="196"/>
                  </a:lnTo>
                  <a:lnTo>
                    <a:pt x="7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65"/>
          <p:cNvGrpSpPr/>
          <p:nvPr/>
        </p:nvGrpSpPr>
        <p:grpSpPr>
          <a:xfrm>
            <a:off x="1075975" y="3503269"/>
            <a:ext cx="3968311" cy="1621089"/>
            <a:chOff x="-2184318" y="2154918"/>
            <a:chExt cx="863803" cy="352871"/>
          </a:xfrm>
        </p:grpSpPr>
        <p:sp>
          <p:nvSpPr>
            <p:cNvPr id="2770" name="Google Shape;2770;p65"/>
            <p:cNvSpPr/>
            <p:nvPr/>
          </p:nvSpPr>
          <p:spPr>
            <a:xfrm>
              <a:off x="-2184318" y="2154918"/>
              <a:ext cx="150279" cy="352871"/>
            </a:xfrm>
            <a:custGeom>
              <a:avLst/>
              <a:gdLst/>
              <a:ahLst/>
              <a:cxnLst/>
              <a:rect l="l" t="t" r="r" b="b"/>
              <a:pathLst>
                <a:path w="1290" h="3029" extrusionOk="0">
                  <a:moveTo>
                    <a:pt x="0" y="0"/>
                  </a:moveTo>
                  <a:lnTo>
                    <a:pt x="51" y="3028"/>
                  </a:lnTo>
                  <a:lnTo>
                    <a:pt x="1289" y="3028"/>
                  </a:lnTo>
                  <a:lnTo>
                    <a:pt x="10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5"/>
            <p:cNvSpPr/>
            <p:nvPr/>
          </p:nvSpPr>
          <p:spPr>
            <a:xfrm>
              <a:off x="-1419535" y="2154918"/>
              <a:ext cx="99021" cy="352871"/>
            </a:xfrm>
            <a:custGeom>
              <a:avLst/>
              <a:gdLst/>
              <a:ahLst/>
              <a:cxnLst/>
              <a:rect l="l" t="t" r="r" b="b"/>
              <a:pathLst>
                <a:path w="850" h="3029" extrusionOk="0">
                  <a:moveTo>
                    <a:pt x="1" y="0"/>
                  </a:moveTo>
                  <a:lnTo>
                    <a:pt x="35" y="3028"/>
                  </a:lnTo>
                  <a:lnTo>
                    <a:pt x="849" y="3028"/>
                  </a:lnTo>
                  <a:lnTo>
                    <a:pt x="6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5"/>
            <p:cNvSpPr/>
            <p:nvPr/>
          </p:nvSpPr>
          <p:spPr>
            <a:xfrm>
              <a:off x="-2018314" y="2154918"/>
              <a:ext cx="131523" cy="352871"/>
            </a:xfrm>
            <a:custGeom>
              <a:avLst/>
              <a:gdLst/>
              <a:ahLst/>
              <a:cxnLst/>
              <a:rect l="l" t="t" r="r" b="b"/>
              <a:pathLst>
                <a:path w="1129" h="3029" extrusionOk="0">
                  <a:moveTo>
                    <a:pt x="34" y="0"/>
                  </a:moveTo>
                  <a:lnTo>
                    <a:pt x="0" y="3028"/>
                  </a:lnTo>
                  <a:lnTo>
                    <a:pt x="1018" y="3028"/>
                  </a:lnTo>
                  <a:lnTo>
                    <a:pt x="1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5"/>
            <p:cNvSpPr/>
            <p:nvPr/>
          </p:nvSpPr>
          <p:spPr>
            <a:xfrm>
              <a:off x="-1662542" y="2252660"/>
              <a:ext cx="94943" cy="255130"/>
            </a:xfrm>
            <a:custGeom>
              <a:avLst/>
              <a:gdLst/>
              <a:ahLst/>
              <a:cxnLst/>
              <a:rect l="l" t="t" r="r" b="b"/>
              <a:pathLst>
                <a:path w="815" h="2190" extrusionOk="0">
                  <a:moveTo>
                    <a:pt x="42" y="1"/>
                  </a:moveTo>
                  <a:lnTo>
                    <a:pt x="0" y="2189"/>
                  </a:lnTo>
                  <a:lnTo>
                    <a:pt x="814" y="2189"/>
                  </a:lnTo>
                  <a:lnTo>
                    <a:pt x="7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5"/>
            <p:cNvSpPr/>
            <p:nvPr/>
          </p:nvSpPr>
          <p:spPr>
            <a:xfrm>
              <a:off x="-1753523" y="2154918"/>
              <a:ext cx="77236" cy="352871"/>
            </a:xfrm>
            <a:custGeom>
              <a:avLst/>
              <a:gdLst/>
              <a:ahLst/>
              <a:cxnLst/>
              <a:rect l="l" t="t" r="r" b="b"/>
              <a:pathLst>
                <a:path w="663" h="3029" extrusionOk="0">
                  <a:moveTo>
                    <a:pt x="1" y="0"/>
                  </a:moveTo>
                  <a:lnTo>
                    <a:pt x="68" y="3028"/>
                  </a:lnTo>
                  <a:lnTo>
                    <a:pt x="662" y="3028"/>
                  </a:lnTo>
                  <a:lnTo>
                    <a:pt x="6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5"/>
            <p:cNvSpPr/>
            <p:nvPr/>
          </p:nvSpPr>
          <p:spPr>
            <a:xfrm>
              <a:off x="-1886909" y="2189402"/>
              <a:ext cx="127562" cy="318388"/>
            </a:xfrm>
            <a:custGeom>
              <a:avLst/>
              <a:gdLst/>
              <a:ahLst/>
              <a:cxnLst/>
              <a:rect l="l" t="t" r="r" b="b"/>
              <a:pathLst>
                <a:path w="1095" h="2733" extrusionOk="0">
                  <a:moveTo>
                    <a:pt x="94" y="1"/>
                  </a:moveTo>
                  <a:lnTo>
                    <a:pt x="0" y="2732"/>
                  </a:lnTo>
                  <a:lnTo>
                    <a:pt x="1095" y="2732"/>
                  </a:lnTo>
                  <a:lnTo>
                    <a:pt x="993" y="77"/>
                  </a:lnTo>
                  <a:lnTo>
                    <a:pt x="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5"/>
            <p:cNvSpPr/>
            <p:nvPr/>
          </p:nvSpPr>
          <p:spPr>
            <a:xfrm>
              <a:off x="-1560842" y="2183577"/>
              <a:ext cx="131639" cy="324213"/>
            </a:xfrm>
            <a:custGeom>
              <a:avLst/>
              <a:gdLst/>
              <a:ahLst/>
              <a:cxnLst/>
              <a:rect l="l" t="t" r="r" b="b"/>
              <a:pathLst>
                <a:path w="1130" h="2783" extrusionOk="0">
                  <a:moveTo>
                    <a:pt x="1" y="0"/>
                  </a:moveTo>
                  <a:lnTo>
                    <a:pt x="35" y="2782"/>
                  </a:lnTo>
                  <a:lnTo>
                    <a:pt x="1129" y="2782"/>
                  </a:lnTo>
                  <a:lnTo>
                    <a:pt x="1010" y="4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5"/>
            <p:cNvSpPr/>
            <p:nvPr/>
          </p:nvSpPr>
          <p:spPr>
            <a:xfrm>
              <a:off x="-2000607" y="2469111"/>
              <a:ext cx="78168" cy="23882"/>
            </a:xfrm>
            <a:custGeom>
              <a:avLst/>
              <a:gdLst/>
              <a:ahLst/>
              <a:cxnLst/>
              <a:rect l="l" t="t" r="r" b="b"/>
              <a:pathLst>
                <a:path w="671" h="205" extrusionOk="0">
                  <a:moveTo>
                    <a:pt x="1" y="1"/>
                  </a:moveTo>
                  <a:lnTo>
                    <a:pt x="1" y="204"/>
                  </a:lnTo>
                  <a:lnTo>
                    <a:pt x="663" y="204"/>
                  </a:lnTo>
                  <a:lnTo>
                    <a:pt x="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5"/>
            <p:cNvSpPr/>
            <p:nvPr/>
          </p:nvSpPr>
          <p:spPr>
            <a:xfrm>
              <a:off x="-1999558" y="2429619"/>
              <a:ext cx="78168" cy="23765"/>
            </a:xfrm>
            <a:custGeom>
              <a:avLst/>
              <a:gdLst/>
              <a:ahLst/>
              <a:cxnLst/>
              <a:rect l="l" t="t" r="r" b="b"/>
              <a:pathLst>
                <a:path w="671" h="204" extrusionOk="0">
                  <a:moveTo>
                    <a:pt x="9" y="0"/>
                  </a:moveTo>
                  <a:lnTo>
                    <a:pt x="0" y="204"/>
                  </a:lnTo>
                  <a:lnTo>
                    <a:pt x="670" y="204"/>
                  </a:lnTo>
                  <a:lnTo>
                    <a:pt x="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5"/>
            <p:cNvSpPr/>
            <p:nvPr/>
          </p:nvSpPr>
          <p:spPr>
            <a:xfrm>
              <a:off x="-1862212" y="2459209"/>
              <a:ext cx="76188" cy="30755"/>
            </a:xfrm>
            <a:custGeom>
              <a:avLst/>
              <a:gdLst/>
              <a:ahLst/>
              <a:cxnLst/>
              <a:rect l="l" t="t" r="r" b="b"/>
              <a:pathLst>
                <a:path w="654" h="264" extrusionOk="0">
                  <a:moveTo>
                    <a:pt x="9" y="1"/>
                  </a:moveTo>
                  <a:lnTo>
                    <a:pt x="0" y="264"/>
                  </a:lnTo>
                  <a:lnTo>
                    <a:pt x="645" y="264"/>
                  </a:lnTo>
                  <a:lnTo>
                    <a:pt x="6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5"/>
            <p:cNvSpPr/>
            <p:nvPr/>
          </p:nvSpPr>
          <p:spPr>
            <a:xfrm>
              <a:off x="-2006548" y="2169713"/>
              <a:ext cx="87138" cy="20853"/>
            </a:xfrm>
            <a:custGeom>
              <a:avLst/>
              <a:gdLst/>
              <a:ahLst/>
              <a:cxnLst/>
              <a:rect l="l" t="t" r="r" b="b"/>
              <a:pathLst>
                <a:path w="748" h="179" extrusionOk="0">
                  <a:moveTo>
                    <a:pt x="1" y="0"/>
                  </a:moveTo>
                  <a:lnTo>
                    <a:pt x="1" y="178"/>
                  </a:lnTo>
                  <a:lnTo>
                    <a:pt x="747" y="178"/>
                  </a:lnTo>
                  <a:lnTo>
                    <a:pt x="7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5"/>
            <p:cNvSpPr/>
            <p:nvPr/>
          </p:nvSpPr>
          <p:spPr>
            <a:xfrm>
              <a:off x="-1644834" y="2473072"/>
              <a:ext cx="58480" cy="18873"/>
            </a:xfrm>
            <a:custGeom>
              <a:avLst/>
              <a:gdLst/>
              <a:ahLst/>
              <a:cxnLst/>
              <a:rect l="l" t="t" r="r" b="b"/>
              <a:pathLst>
                <a:path w="502" h="162" extrusionOk="0">
                  <a:moveTo>
                    <a:pt x="9" y="1"/>
                  </a:moveTo>
                  <a:lnTo>
                    <a:pt x="1" y="162"/>
                  </a:lnTo>
                  <a:lnTo>
                    <a:pt x="493" y="162"/>
                  </a:lnTo>
                  <a:lnTo>
                    <a:pt x="5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5"/>
            <p:cNvSpPr/>
            <p:nvPr/>
          </p:nvSpPr>
          <p:spPr>
            <a:xfrm>
              <a:off x="-1732787" y="2452336"/>
              <a:ext cx="46598" cy="44619"/>
            </a:xfrm>
            <a:custGeom>
              <a:avLst/>
              <a:gdLst/>
              <a:ahLst/>
              <a:cxnLst/>
              <a:rect l="l" t="t" r="r" b="b"/>
              <a:pathLst>
                <a:path w="400" h="383" extrusionOk="0">
                  <a:moveTo>
                    <a:pt x="399" y="0"/>
                  </a:moveTo>
                  <a:lnTo>
                    <a:pt x="1" y="17"/>
                  </a:lnTo>
                  <a:lnTo>
                    <a:pt x="1" y="382"/>
                  </a:lnTo>
                  <a:lnTo>
                    <a:pt x="399" y="365"/>
                  </a:lnTo>
                  <a:lnTo>
                    <a:pt x="3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5"/>
            <p:cNvSpPr/>
            <p:nvPr/>
          </p:nvSpPr>
          <p:spPr>
            <a:xfrm>
              <a:off x="-1533117" y="2202333"/>
              <a:ext cx="68266" cy="36697"/>
            </a:xfrm>
            <a:custGeom>
              <a:avLst/>
              <a:gdLst/>
              <a:ahLst/>
              <a:cxnLst/>
              <a:rect l="l" t="t" r="r" b="b"/>
              <a:pathLst>
                <a:path w="586" h="315" extrusionOk="0">
                  <a:moveTo>
                    <a:pt x="9" y="0"/>
                  </a:moveTo>
                  <a:lnTo>
                    <a:pt x="0" y="314"/>
                  </a:lnTo>
                  <a:lnTo>
                    <a:pt x="586" y="314"/>
                  </a:lnTo>
                  <a:lnTo>
                    <a:pt x="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5"/>
            <p:cNvSpPr/>
            <p:nvPr/>
          </p:nvSpPr>
          <p:spPr>
            <a:xfrm>
              <a:off x="-1412546" y="2173674"/>
              <a:ext cx="55452" cy="38677"/>
            </a:xfrm>
            <a:custGeom>
              <a:avLst/>
              <a:gdLst/>
              <a:ahLst/>
              <a:cxnLst/>
              <a:rect l="l" t="t" r="r" b="b"/>
              <a:pathLst>
                <a:path w="476" h="332" extrusionOk="0">
                  <a:moveTo>
                    <a:pt x="9" y="0"/>
                  </a:moveTo>
                  <a:lnTo>
                    <a:pt x="0" y="306"/>
                  </a:lnTo>
                  <a:lnTo>
                    <a:pt x="467" y="331"/>
                  </a:lnTo>
                  <a:lnTo>
                    <a:pt x="475" y="17"/>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5"/>
            <p:cNvSpPr/>
            <p:nvPr/>
          </p:nvSpPr>
          <p:spPr>
            <a:xfrm>
              <a:off x="-2153796" y="2449307"/>
              <a:ext cx="68383" cy="38677"/>
            </a:xfrm>
            <a:custGeom>
              <a:avLst/>
              <a:gdLst/>
              <a:ahLst/>
              <a:cxnLst/>
              <a:rect l="l" t="t" r="r" b="b"/>
              <a:pathLst>
                <a:path w="587" h="332" extrusionOk="0">
                  <a:moveTo>
                    <a:pt x="586" y="1"/>
                  </a:moveTo>
                  <a:lnTo>
                    <a:pt x="9" y="26"/>
                  </a:lnTo>
                  <a:lnTo>
                    <a:pt x="1" y="332"/>
                  </a:lnTo>
                  <a:lnTo>
                    <a:pt x="578" y="306"/>
                  </a:lnTo>
                  <a:lnTo>
                    <a:pt x="5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5"/>
            <p:cNvSpPr/>
            <p:nvPr/>
          </p:nvSpPr>
          <p:spPr>
            <a:xfrm>
              <a:off x="-2172552" y="2174606"/>
              <a:ext cx="87138" cy="37745"/>
            </a:xfrm>
            <a:custGeom>
              <a:avLst/>
              <a:gdLst/>
              <a:ahLst/>
              <a:cxnLst/>
              <a:rect l="l" t="t" r="r" b="b"/>
              <a:pathLst>
                <a:path w="748" h="324" extrusionOk="0">
                  <a:moveTo>
                    <a:pt x="747" y="1"/>
                  </a:moveTo>
                  <a:lnTo>
                    <a:pt x="9" y="18"/>
                  </a:lnTo>
                  <a:lnTo>
                    <a:pt x="1" y="323"/>
                  </a:lnTo>
                  <a:lnTo>
                    <a:pt x="739" y="315"/>
                  </a:lnTo>
                  <a:lnTo>
                    <a:pt x="7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5"/>
            <p:cNvSpPr/>
            <p:nvPr/>
          </p:nvSpPr>
          <p:spPr>
            <a:xfrm>
              <a:off x="-1542087" y="2466199"/>
              <a:ext cx="90051" cy="27726"/>
            </a:xfrm>
            <a:custGeom>
              <a:avLst/>
              <a:gdLst/>
              <a:ahLst/>
              <a:cxnLst/>
              <a:rect l="l" t="t" r="r" b="b"/>
              <a:pathLst>
                <a:path w="773" h="238" extrusionOk="0">
                  <a:moveTo>
                    <a:pt x="1" y="0"/>
                  </a:moveTo>
                  <a:lnTo>
                    <a:pt x="18" y="238"/>
                  </a:lnTo>
                  <a:lnTo>
                    <a:pt x="773" y="238"/>
                  </a:lnTo>
                  <a:lnTo>
                    <a:pt x="7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5"/>
            <p:cNvSpPr/>
            <p:nvPr/>
          </p:nvSpPr>
          <p:spPr>
            <a:xfrm>
              <a:off x="-1407653" y="2425658"/>
              <a:ext cx="68266" cy="73277"/>
            </a:xfrm>
            <a:custGeom>
              <a:avLst/>
              <a:gdLst/>
              <a:ahLst/>
              <a:cxnLst/>
              <a:rect l="l" t="t" r="r" b="b"/>
              <a:pathLst>
                <a:path w="586" h="629" extrusionOk="0">
                  <a:moveTo>
                    <a:pt x="1" y="0"/>
                  </a:moveTo>
                  <a:lnTo>
                    <a:pt x="9" y="628"/>
                  </a:lnTo>
                  <a:lnTo>
                    <a:pt x="586" y="628"/>
                  </a:lnTo>
                  <a:lnTo>
                    <a:pt x="5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01"/>
                                        </p:tgtEl>
                                        <p:attrNameLst>
                                          <p:attrName>style.visibility</p:attrName>
                                        </p:attrNameLst>
                                      </p:cBhvr>
                                      <p:to>
                                        <p:strVal val="visible"/>
                                      </p:to>
                                    </p:set>
                                    <p:anim calcmode="lin" valueType="num">
                                      <p:cBhvr additive="base">
                                        <p:cTn id="7" dur="600"/>
                                        <p:tgtEl>
                                          <p:spTgt spid="2701"/>
                                        </p:tgtEl>
                                        <p:attrNameLst>
                                          <p:attrName>ppt_x</p:attrName>
                                        </p:attrNameLst>
                                      </p:cBhvr>
                                      <p:tavLst>
                                        <p:tav tm="0">
                                          <p:val>
                                            <p:strVal val="#ppt_x-1"/>
                                          </p:val>
                                        </p:tav>
                                        <p:tav tm="100000">
                                          <p:val>
                                            <p:strVal val="#ppt_x"/>
                                          </p:val>
                                        </p:tav>
                                      </p:tavLst>
                                    </p:anim>
                                  </p:childTnLst>
                                </p:cTn>
                              </p:par>
                            </p:childTnLst>
                          </p:cTn>
                        </p:par>
                        <p:par>
                          <p:cTn id="8" fill="hold">
                            <p:stCondLst>
                              <p:cond delay="600"/>
                            </p:stCondLst>
                            <p:childTnLst>
                              <p:par>
                                <p:cTn id="9" presetID="10" presetClass="entr" presetSubtype="0" fill="hold" nodeType="afterEffect">
                                  <p:stCondLst>
                                    <p:cond delay="0"/>
                                  </p:stCondLst>
                                  <p:childTnLst>
                                    <p:set>
                                      <p:cBhvr>
                                        <p:cTn id="10" dur="1" fill="hold">
                                          <p:stCondLst>
                                            <p:cond delay="0"/>
                                          </p:stCondLst>
                                        </p:cTn>
                                        <p:tgtEl>
                                          <p:spTgt spid="2769"/>
                                        </p:tgtEl>
                                        <p:attrNameLst>
                                          <p:attrName>style.visibility</p:attrName>
                                        </p:attrNameLst>
                                      </p:cBhvr>
                                      <p:to>
                                        <p:strVal val="visible"/>
                                      </p:to>
                                    </p:set>
                                    <p:animEffect transition="in" filter="fade">
                                      <p:cBhvr>
                                        <p:cTn id="11" dur="300"/>
                                        <p:tgtEl>
                                          <p:spTgt spid="2769"/>
                                        </p:tgtEl>
                                      </p:cBhvr>
                                    </p:animEffect>
                                  </p:childTnLst>
                                </p:cTn>
                              </p:par>
                            </p:childTnLst>
                          </p:cTn>
                        </p:par>
                        <p:par>
                          <p:cTn id="12" fill="hold">
                            <p:stCondLst>
                              <p:cond delay="900"/>
                            </p:stCondLst>
                            <p:childTnLst>
                              <p:par>
                                <p:cTn id="13" presetID="10" presetClass="entr" presetSubtype="0" fill="hold" nodeType="afterEffect">
                                  <p:stCondLst>
                                    <p:cond delay="0"/>
                                  </p:stCondLst>
                                  <p:childTnLst>
                                    <p:set>
                                      <p:cBhvr>
                                        <p:cTn id="14" dur="1" fill="hold">
                                          <p:stCondLst>
                                            <p:cond delay="0"/>
                                          </p:stCondLst>
                                        </p:cTn>
                                        <p:tgtEl>
                                          <p:spTgt spid="2751"/>
                                        </p:tgtEl>
                                        <p:attrNameLst>
                                          <p:attrName>style.visibility</p:attrName>
                                        </p:attrNameLst>
                                      </p:cBhvr>
                                      <p:to>
                                        <p:strVal val="visible"/>
                                      </p:to>
                                    </p:set>
                                    <p:animEffect transition="in" filter="fade">
                                      <p:cBhvr>
                                        <p:cTn id="15" dur="300"/>
                                        <p:tgtEl>
                                          <p:spTgt spid="2751"/>
                                        </p:tgtEl>
                                      </p:cBhvr>
                                    </p:animEffect>
                                  </p:childTnLst>
                                </p:cTn>
                              </p:par>
                            </p:childTnLst>
                          </p:cTn>
                        </p:par>
                        <p:par>
                          <p:cTn id="16" fill="hold">
                            <p:stCondLst>
                              <p:cond delay="1200"/>
                            </p:stCondLst>
                            <p:childTnLst>
                              <p:par>
                                <p:cTn id="17" presetID="1" presetClass="entr" presetSubtype="0" fill="hold" nodeType="afterEffect">
                                  <p:stCondLst>
                                    <p:cond delay="0"/>
                                  </p:stCondLst>
                                  <p:childTnLst>
                                    <p:set>
                                      <p:cBhvr>
                                        <p:cTn id="18" dur="1" fill="hold">
                                          <p:stCondLst>
                                            <p:cond delay="0"/>
                                          </p:stCondLst>
                                        </p:cTn>
                                        <p:tgtEl>
                                          <p:spTgt spid="2715"/>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nodeType="afterEffect">
                                  <p:stCondLst>
                                    <p:cond delay="0"/>
                                  </p:stCondLst>
                                  <p:childTnLst>
                                    <p:set>
                                      <p:cBhvr>
                                        <p:cTn id="21" dur="1" fill="hold">
                                          <p:stCondLst>
                                            <p:cond delay="0"/>
                                          </p:stCondLst>
                                        </p:cTn>
                                        <p:tgtEl>
                                          <p:spTgt spid="2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2"/>
        <p:cNvGrpSpPr/>
        <p:nvPr/>
      </p:nvGrpSpPr>
      <p:grpSpPr>
        <a:xfrm>
          <a:off x="0" y="0"/>
          <a:ext cx="0" cy="0"/>
          <a:chOff x="0" y="0"/>
          <a:chExt cx="0" cy="0"/>
        </a:xfrm>
      </p:grpSpPr>
      <p:sp>
        <p:nvSpPr>
          <p:cNvPr id="2493" name="Google Shape;2493;p64"/>
          <p:cNvSpPr/>
          <p:nvPr/>
        </p:nvSpPr>
        <p:spPr>
          <a:xfrm>
            <a:off x="4" y="1247925"/>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txBox="1">
            <a:spLocks noGrp="1"/>
          </p:cNvSpPr>
          <p:nvPr>
            <p:ph type="title"/>
          </p:nvPr>
        </p:nvSpPr>
        <p:spPr>
          <a:xfrm>
            <a:off x="1719100" y="2141113"/>
            <a:ext cx="5715300" cy="11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Enhance students’ skills</a:t>
            </a:r>
            <a:endParaRPr dirty="0"/>
          </a:p>
        </p:txBody>
      </p:sp>
      <p:grpSp>
        <p:nvGrpSpPr>
          <p:cNvPr id="2496" name="Google Shape;2496;p64"/>
          <p:cNvGrpSpPr/>
          <p:nvPr/>
        </p:nvGrpSpPr>
        <p:grpSpPr>
          <a:xfrm>
            <a:off x="456051" y="3632808"/>
            <a:ext cx="714936" cy="971200"/>
            <a:chOff x="638276" y="3526008"/>
            <a:chExt cx="714936" cy="971200"/>
          </a:xfrm>
        </p:grpSpPr>
        <p:sp>
          <p:nvSpPr>
            <p:cNvPr id="2497" name="Google Shape;2497;p64"/>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8" name="Google Shape;2498;p64"/>
            <p:cNvGrpSpPr/>
            <p:nvPr/>
          </p:nvGrpSpPr>
          <p:grpSpPr>
            <a:xfrm>
              <a:off x="638276" y="3526008"/>
              <a:ext cx="714936" cy="971200"/>
              <a:chOff x="9141124" y="2771118"/>
              <a:chExt cx="319239" cy="433649"/>
            </a:xfrm>
          </p:grpSpPr>
          <p:sp>
            <p:nvSpPr>
              <p:cNvPr id="2499" name="Google Shape;2499;p64"/>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4"/>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4"/>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4"/>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4"/>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4"/>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4"/>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25" name="Google Shape;2525;p64"/>
          <p:cNvGrpSpPr/>
          <p:nvPr/>
        </p:nvGrpSpPr>
        <p:grpSpPr>
          <a:xfrm>
            <a:off x="7982551" y="1331121"/>
            <a:ext cx="714936" cy="971200"/>
            <a:chOff x="638276" y="3526008"/>
            <a:chExt cx="714936" cy="971200"/>
          </a:xfrm>
        </p:grpSpPr>
        <p:sp>
          <p:nvSpPr>
            <p:cNvPr id="2526" name="Google Shape;2526;p64"/>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7" name="Google Shape;2527;p64"/>
            <p:cNvGrpSpPr/>
            <p:nvPr/>
          </p:nvGrpSpPr>
          <p:grpSpPr>
            <a:xfrm>
              <a:off x="638276" y="3526008"/>
              <a:ext cx="714936" cy="971200"/>
              <a:chOff x="9141124" y="2771118"/>
              <a:chExt cx="319239" cy="433649"/>
            </a:xfrm>
          </p:grpSpPr>
          <p:sp>
            <p:nvSpPr>
              <p:cNvPr id="2528" name="Google Shape;2528;p64"/>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4"/>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4"/>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4"/>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4"/>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4"/>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4"/>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4"/>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4"/>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4"/>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4"/>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4"/>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4"/>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4"/>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4"/>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4"/>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4"/>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4"/>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4"/>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4"/>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4"/>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4"/>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4"/>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4"/>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4"/>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4"/>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54" name="Google Shape;2554;p64"/>
          <p:cNvGrpSpPr/>
          <p:nvPr/>
        </p:nvGrpSpPr>
        <p:grpSpPr>
          <a:xfrm rot="1321491" flipH="1">
            <a:off x="7479289" y="4105258"/>
            <a:ext cx="714934" cy="378491"/>
            <a:chOff x="-1074225" y="4512538"/>
            <a:chExt cx="714950" cy="378500"/>
          </a:xfrm>
        </p:grpSpPr>
        <p:sp>
          <p:nvSpPr>
            <p:cNvPr id="2555" name="Google Shape;2555;p64"/>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4"/>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4"/>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4"/>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4"/>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4"/>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4"/>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4"/>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4"/>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4"/>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4"/>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6" name="Google Shape;2566;p64"/>
          <p:cNvGrpSpPr/>
          <p:nvPr/>
        </p:nvGrpSpPr>
        <p:grpSpPr>
          <a:xfrm>
            <a:off x="922775" y="1923825"/>
            <a:ext cx="714950" cy="378500"/>
            <a:chOff x="-1074225" y="4512538"/>
            <a:chExt cx="714950" cy="378500"/>
          </a:xfrm>
        </p:grpSpPr>
        <p:sp>
          <p:nvSpPr>
            <p:cNvPr id="2567" name="Google Shape;2567;p64"/>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4"/>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4"/>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4"/>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4"/>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4"/>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4"/>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4"/>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4"/>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4"/>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4"/>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4"/>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9" name="Google Shape;2579;p64"/>
          <p:cNvGrpSpPr/>
          <p:nvPr/>
        </p:nvGrpSpPr>
        <p:grpSpPr>
          <a:xfrm>
            <a:off x="2937613" y="867714"/>
            <a:ext cx="3268775" cy="380199"/>
            <a:chOff x="975489" y="863689"/>
            <a:chExt cx="3268775" cy="380199"/>
          </a:xfrm>
        </p:grpSpPr>
        <p:grpSp>
          <p:nvGrpSpPr>
            <p:cNvPr id="2580" name="Google Shape;2580;p64"/>
            <p:cNvGrpSpPr/>
            <p:nvPr/>
          </p:nvGrpSpPr>
          <p:grpSpPr>
            <a:xfrm>
              <a:off x="975489" y="863689"/>
              <a:ext cx="3268775" cy="380199"/>
              <a:chOff x="975489" y="863689"/>
              <a:chExt cx="3268775" cy="380199"/>
            </a:xfrm>
          </p:grpSpPr>
          <p:sp>
            <p:nvSpPr>
              <p:cNvPr id="2581" name="Google Shape;2581;p64"/>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4"/>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4"/>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4"/>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4"/>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4"/>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4"/>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4"/>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4"/>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4"/>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4"/>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4"/>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4"/>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4"/>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4"/>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4"/>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4"/>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4"/>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4"/>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4"/>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4"/>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4"/>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4"/>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4"/>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4"/>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4"/>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4"/>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4"/>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4"/>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4"/>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4"/>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4"/>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4"/>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4"/>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4"/>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4"/>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4"/>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4"/>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4"/>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4"/>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4"/>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4"/>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4"/>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4"/>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4"/>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4"/>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4"/>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4"/>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4"/>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4"/>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4"/>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4"/>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4"/>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4"/>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4"/>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4"/>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4"/>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4"/>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4"/>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4"/>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4"/>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4"/>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4"/>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4"/>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4"/>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4"/>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4"/>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4"/>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4"/>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4"/>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4"/>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4"/>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4"/>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4"/>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4"/>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4"/>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4"/>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4"/>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4"/>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4"/>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4"/>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4"/>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4"/>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4"/>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4"/>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4"/>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4"/>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4"/>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4"/>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4"/>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4"/>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4"/>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4"/>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4"/>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4"/>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4"/>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4"/>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4"/>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4"/>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4"/>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4"/>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4"/>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4"/>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4"/>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4"/>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4"/>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7" name="Google Shape;2687;p64"/>
            <p:cNvSpPr/>
            <p:nvPr/>
          </p:nvSpPr>
          <p:spPr>
            <a:xfrm>
              <a:off x="4058696" y="880775"/>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4"/>
            <p:cNvSpPr/>
            <p:nvPr/>
          </p:nvSpPr>
          <p:spPr>
            <a:xfrm>
              <a:off x="4173989" y="880775"/>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4"/>
            <p:cNvSpPr/>
            <p:nvPr/>
          </p:nvSpPr>
          <p:spPr>
            <a:xfrm>
              <a:off x="2787497" y="882410"/>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4"/>
            <p:cNvSpPr/>
            <p:nvPr/>
          </p:nvSpPr>
          <p:spPr>
            <a:xfrm>
              <a:off x="2869956" y="880775"/>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4"/>
            <p:cNvSpPr/>
            <p:nvPr/>
          </p:nvSpPr>
          <p:spPr>
            <a:xfrm>
              <a:off x="2999364" y="880775"/>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4"/>
            <p:cNvSpPr/>
            <p:nvPr/>
          </p:nvSpPr>
          <p:spPr>
            <a:xfrm>
              <a:off x="3402891"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4"/>
            <p:cNvSpPr/>
            <p:nvPr/>
          </p:nvSpPr>
          <p:spPr>
            <a:xfrm>
              <a:off x="3524424" y="880775"/>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4"/>
            <p:cNvSpPr/>
            <p:nvPr/>
          </p:nvSpPr>
          <p:spPr>
            <a:xfrm>
              <a:off x="2095737" y="882410"/>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4"/>
            <p:cNvSpPr/>
            <p:nvPr/>
          </p:nvSpPr>
          <p:spPr>
            <a:xfrm>
              <a:off x="2217271" y="880775"/>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4"/>
            <p:cNvSpPr/>
            <p:nvPr/>
          </p:nvSpPr>
          <p:spPr>
            <a:xfrm>
              <a:off x="2408782" y="880775"/>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F1318CF5-9C7B-C48D-BEDF-7980E89E69EA}"/>
              </a:ext>
            </a:extLst>
          </p:cNvPr>
          <p:cNvSpPr txBox="1"/>
          <p:nvPr/>
        </p:nvSpPr>
        <p:spPr>
          <a:xfrm>
            <a:off x="2204686" y="3995455"/>
            <a:ext cx="5117122" cy="523220"/>
          </a:xfrm>
          <a:prstGeom prst="rect">
            <a:avLst/>
          </a:prstGeom>
          <a:noFill/>
        </p:spPr>
        <p:txBody>
          <a:bodyPr wrap="square">
            <a:spAutoFit/>
          </a:bodyPr>
          <a:lstStyle/>
          <a:p>
            <a:pPr marL="0" marR="0">
              <a:buNone/>
            </a:pPr>
            <a:r>
              <a:rPr lang="en-US" dirty="0">
                <a:latin typeface="Times New Roman" panose="02020603050405020304" pitchFamily="18" charset="0"/>
                <a:ea typeface="Times New Roman" panose="02020603050405020304" pitchFamily="18" charset="0"/>
              </a:rPr>
              <a:t>T</a:t>
            </a:r>
            <a:r>
              <a:rPr lang="en-US" sz="1400" dirty="0">
                <a:effectLst/>
                <a:latin typeface="Times New Roman" panose="02020603050405020304" pitchFamily="18" charset="0"/>
                <a:ea typeface="Times New Roman" panose="02020603050405020304" pitchFamily="18" charset="0"/>
              </a:rPr>
              <a:t>eaching students how to use style manuals can help to encourage greater transparency in their work (Liles &amp; Rozalski, 2004). </a:t>
            </a:r>
          </a:p>
        </p:txBody>
      </p:sp>
    </p:spTree>
  </p:cSld>
  <p:clrMapOvr>
    <a:masterClrMapping/>
  </p:clrMapOvr>
</p:sld>
</file>

<file path=ppt/theme/theme1.xml><?xml version="1.0" encoding="utf-8"?>
<a:theme xmlns:a="http://schemas.openxmlformats.org/drawingml/2006/main" name="National Library Workers Day XL by Slidesgo">
  <a:themeElements>
    <a:clrScheme name="Simple Light">
      <a:dk1>
        <a:srgbClr val="421B1A"/>
      </a:dk1>
      <a:lt1>
        <a:srgbClr val="FFF0D7"/>
      </a:lt1>
      <a:dk2>
        <a:srgbClr val="C13633"/>
      </a:dk2>
      <a:lt2>
        <a:srgbClr val="893128"/>
      </a:lt2>
      <a:accent1>
        <a:srgbClr val="722420"/>
      </a:accent1>
      <a:accent2>
        <a:srgbClr val="904D9E"/>
      </a:accent2>
      <a:accent3>
        <a:srgbClr val="3D7391"/>
      </a:accent3>
      <a:accent4>
        <a:srgbClr val="D88445"/>
      </a:accent4>
      <a:accent5>
        <a:srgbClr val="827423"/>
      </a:accent5>
      <a:accent6>
        <a:srgbClr val="C13633"/>
      </a:accent6>
      <a:hlink>
        <a:srgbClr val="FFBE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TotalTime>
  <Words>1707</Words>
  <Application>Microsoft Macintosh PowerPoint</Application>
  <PresentationFormat>On-screen Show (16:9)</PresentationFormat>
  <Paragraphs>209</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Abril Fatface</vt:lpstr>
      <vt:lpstr>Arial</vt:lpstr>
      <vt:lpstr>Times New Roman</vt:lpstr>
      <vt:lpstr>Nunito Light</vt:lpstr>
      <vt:lpstr>Inter</vt:lpstr>
      <vt:lpstr>Barlow Semi Condensed</vt:lpstr>
      <vt:lpstr>National Library Workers Day XL by Slidesgo</vt:lpstr>
      <vt:lpstr>Teaching Learners to Research Smarter Creative Approaches to Information Literacy Design</vt:lpstr>
      <vt:lpstr>About Me</vt:lpstr>
      <vt:lpstr>Session Goals</vt:lpstr>
      <vt:lpstr>PowerPoint Presentation</vt:lpstr>
      <vt:lpstr>Information Literacy Definitions</vt:lpstr>
      <vt:lpstr>PowerPoint Presentation</vt:lpstr>
      <vt:lpstr>Why devote time to information literacy, references, citations — all things libraries?</vt:lpstr>
      <vt:lpstr>Save you time in the end</vt:lpstr>
      <vt:lpstr>Enhance students’ skills</vt:lpstr>
      <vt:lpstr>Research Skills</vt:lpstr>
      <vt:lpstr>PowerPoint Presentation</vt:lpstr>
      <vt:lpstr>Reference Building Challenge</vt:lpstr>
      <vt:lpstr>Reference Scavenger Hunt</vt:lpstr>
      <vt:lpstr>Source Evaluation Workshop</vt:lpstr>
      <vt:lpstr>Source Evaluation</vt:lpstr>
      <vt:lpstr>Source Evaluation</vt:lpstr>
      <vt:lpstr>Advanced Search Simulation</vt:lpstr>
      <vt:lpstr>Advanced Search Simulation</vt:lpstr>
      <vt:lpstr>Paraphrasing &amp; In-text Citations</vt:lpstr>
      <vt:lpstr>Paraphrasing &amp; In-text Citations</vt:lpstr>
      <vt:lpstr>Paraphrasing &amp; In-text Citations</vt:lpstr>
      <vt:lpstr>Paraphrasing &amp; In-text Citations</vt:lpstr>
      <vt:lpstr>Paraphrasing &amp; In-text Citations</vt:lpstr>
      <vt:lpstr>Paraphrasing &amp; In-text Citations</vt:lpstr>
      <vt:lpstr>Live Citation Lab</vt:lpstr>
      <vt:lpstr>What activities might you choose?</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Melony Shemberger</cp:lastModifiedBy>
  <cp:revision>78</cp:revision>
  <dcterms:modified xsi:type="dcterms:W3CDTF">2025-10-23T23:56:45Z</dcterms:modified>
</cp:coreProperties>
</file>