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99" r:id="rId2"/>
    <p:sldId id="362" r:id="rId3"/>
    <p:sldId id="363" r:id="rId4"/>
    <p:sldId id="365" r:id="rId5"/>
    <p:sldId id="297" r:id="rId6"/>
    <p:sldId id="364" r:id="rId7"/>
    <p:sldId id="367" r:id="rId8"/>
    <p:sldId id="258" r:id="rId9"/>
    <p:sldId id="376" r:id="rId10"/>
    <p:sldId id="368" r:id="rId11"/>
    <p:sldId id="284" r:id="rId12"/>
    <p:sldId id="271" r:id="rId13"/>
    <p:sldId id="377" r:id="rId14"/>
    <p:sldId id="378" r:id="rId15"/>
    <p:sldId id="379" r:id="rId16"/>
    <p:sldId id="380" r:id="rId17"/>
    <p:sldId id="385" r:id="rId18"/>
    <p:sldId id="381" r:id="rId19"/>
    <p:sldId id="382" r:id="rId20"/>
    <p:sldId id="383" r:id="rId21"/>
    <p:sldId id="387" r:id="rId22"/>
    <p:sldId id="386" r:id="rId23"/>
    <p:sldId id="384" r:id="rId24"/>
    <p:sldId id="267" r:id="rId25"/>
    <p:sldId id="361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57D3"/>
    <a:srgbClr val="363739"/>
    <a:srgbClr val="C6C3A2"/>
    <a:srgbClr val="FFF7C8"/>
    <a:srgbClr val="D86C12"/>
    <a:srgbClr val="C67830"/>
    <a:srgbClr val="B7DBF3"/>
    <a:srgbClr val="134D75"/>
    <a:srgbClr val="CDEBE2"/>
    <a:srgbClr val="6EC5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35" autoAdjust="0"/>
    <p:restoredTop sz="94807"/>
  </p:normalViewPr>
  <p:slideViewPr>
    <p:cSldViewPr snapToGrid="0" snapToObjects="1" showGuides="1">
      <p:cViewPr varScale="1">
        <p:scale>
          <a:sx n="115" d="100"/>
          <a:sy n="115" d="100"/>
        </p:scale>
        <p:origin x="108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67257F-3179-754E-96B0-A3D9D3154AF7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D9B969-1964-D949-BA9A-8292665E6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8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23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76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10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77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69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67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33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30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1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91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4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05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43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189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89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27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10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18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79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97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12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In an emoticon or word, summarize your experiences with the concept of QM alignment. You may submit more than one message!
https://www.polleverywhere.com/free_text_polls/cu8SXEAxNfpW8pX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9B969-1964-D949-BA9A-8292665E69CE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94667" cy="371087"/>
          </a:xfrm>
          <a:prstGeom prst="rect">
            <a:avLst/>
          </a:prstGeom>
          <a:noFill/>
        </p:spPr>
        <p:txBody>
          <a:bodyPr vert="horz" lIns="93177" tIns="46589" rIns="93177" bIns="46589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69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81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nut 2"/>
          <p:cNvSpPr/>
          <p:nvPr userDrawn="1"/>
        </p:nvSpPr>
        <p:spPr>
          <a:xfrm>
            <a:off x="3462294" y="-2323421"/>
            <a:ext cx="5267412" cy="5267392"/>
          </a:xfrm>
          <a:prstGeom prst="donut">
            <a:avLst>
              <a:gd name="adj" fmla="val 11096"/>
            </a:avLst>
          </a:prstGeom>
          <a:gradFill>
            <a:gsLst>
              <a:gs pos="0">
                <a:schemeClr val="accent1"/>
              </a:gs>
              <a:gs pos="99000">
                <a:schemeClr val="accent6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181600" y="1600200"/>
            <a:ext cx="1828800" cy="182880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66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4861560" y="960120"/>
            <a:ext cx="2468880" cy="246888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5" name="Donut 4"/>
          <p:cNvSpPr/>
          <p:nvPr userDrawn="1"/>
        </p:nvSpPr>
        <p:spPr>
          <a:xfrm>
            <a:off x="3032923" y="-892186"/>
            <a:ext cx="2468880" cy="2468880"/>
          </a:xfrm>
          <a:prstGeom prst="donut">
            <a:avLst>
              <a:gd name="adj" fmla="val 16249"/>
            </a:avLst>
          </a:prstGeom>
          <a:gradFill>
            <a:gsLst>
              <a:gs pos="0">
                <a:schemeClr val="accent1"/>
              </a:gs>
              <a:gs pos="99000">
                <a:schemeClr val="accent6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 userDrawn="1"/>
        </p:nvSpPr>
        <p:spPr>
          <a:xfrm>
            <a:off x="6698475" y="-892186"/>
            <a:ext cx="2468880" cy="2468880"/>
          </a:xfrm>
          <a:prstGeom prst="donut">
            <a:avLst>
              <a:gd name="adj" fmla="val 16249"/>
            </a:avLst>
          </a:prstGeom>
          <a:gradFill>
            <a:gsLst>
              <a:gs pos="0">
                <a:schemeClr val="accent2"/>
              </a:gs>
              <a:gs pos="98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51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1924217" y="2113060"/>
            <a:ext cx="2043484" cy="2043484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074258" y="2113060"/>
            <a:ext cx="2043484" cy="2043484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24299" y="2113060"/>
            <a:ext cx="2043484" cy="2043484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10748" y="946206"/>
            <a:ext cx="9191707" cy="70143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94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680159"/>
            <a:ext cx="4454709" cy="5540381"/>
          </a:xfrm>
          <a:custGeom>
            <a:avLst/>
            <a:gdLst>
              <a:gd name="connsiteX0" fmla="*/ 2670031 w 4454709"/>
              <a:gd name="connsiteY0" fmla="*/ 1198384 h 5540381"/>
              <a:gd name="connsiteX1" fmla="*/ 117697 w 4454709"/>
              <a:gd name="connsiteY1" fmla="*/ 3733692 h 5540381"/>
              <a:gd name="connsiteX2" fmla="*/ 3603309 w 4454709"/>
              <a:gd name="connsiteY2" fmla="*/ 4672747 h 5540381"/>
              <a:gd name="connsiteX3" fmla="*/ 2966463 w 4454709"/>
              <a:gd name="connsiteY3" fmla="*/ 0 h 5540381"/>
              <a:gd name="connsiteX4" fmla="*/ 4454709 w 4454709"/>
              <a:gd name="connsiteY4" fmla="*/ 5540381 h 5540381"/>
              <a:gd name="connsiteX5" fmla="*/ 0 w 4454709"/>
              <a:gd name="connsiteY5" fmla="*/ 4340244 h 5540381"/>
              <a:gd name="connsiteX6" fmla="*/ 0 w 4454709"/>
              <a:gd name="connsiteY6" fmla="*/ 2946675 h 554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4709" h="5540381">
                <a:moveTo>
                  <a:pt x="2670031" y="1198384"/>
                </a:moveTo>
                <a:lnTo>
                  <a:pt x="117697" y="3733692"/>
                </a:lnTo>
                <a:lnTo>
                  <a:pt x="3603309" y="4672747"/>
                </a:lnTo>
                <a:close/>
                <a:moveTo>
                  <a:pt x="2966463" y="0"/>
                </a:moveTo>
                <a:lnTo>
                  <a:pt x="4454709" y="5540381"/>
                </a:lnTo>
                <a:lnTo>
                  <a:pt x="0" y="4340244"/>
                </a:lnTo>
                <a:lnTo>
                  <a:pt x="0" y="2946675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4946" y="2787567"/>
            <a:ext cx="4291053" cy="1325563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85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069711" y="2025383"/>
            <a:ext cx="7122288" cy="3000593"/>
          </a:xfrm>
          <a:custGeom>
            <a:avLst/>
            <a:gdLst>
              <a:gd name="connsiteX0" fmla="*/ 3925051 w 7122288"/>
              <a:gd name="connsiteY0" fmla="*/ 0 h 3000593"/>
              <a:gd name="connsiteX1" fmla="*/ 3929057 w 7122288"/>
              <a:gd name="connsiteY1" fmla="*/ 4006 h 3000593"/>
              <a:gd name="connsiteX2" fmla="*/ 3933060 w 7122288"/>
              <a:gd name="connsiteY2" fmla="*/ 2 h 3000593"/>
              <a:gd name="connsiteX3" fmla="*/ 4623095 w 7122288"/>
              <a:gd name="connsiteY3" fmla="*/ 690038 h 3000593"/>
              <a:gd name="connsiteX4" fmla="*/ 4619092 w 7122288"/>
              <a:gd name="connsiteY4" fmla="*/ 694042 h 3000593"/>
              <a:gd name="connsiteX5" fmla="*/ 5546564 w 7122288"/>
              <a:gd name="connsiteY5" fmla="*/ 1621514 h 3000593"/>
              <a:gd name="connsiteX6" fmla="*/ 6474034 w 7122288"/>
              <a:gd name="connsiteY6" fmla="*/ 694043 h 3000593"/>
              <a:gd name="connsiteX7" fmla="*/ 6470027 w 7122288"/>
              <a:gd name="connsiteY7" fmla="*/ 690036 h 3000593"/>
              <a:gd name="connsiteX8" fmla="*/ 7122288 w 7122288"/>
              <a:gd name="connsiteY8" fmla="*/ 37775 h 3000593"/>
              <a:gd name="connsiteX9" fmla="*/ 7122288 w 7122288"/>
              <a:gd name="connsiteY9" fmla="*/ 1425861 h 3000593"/>
              <a:gd name="connsiteX10" fmla="*/ 5547555 w 7122288"/>
              <a:gd name="connsiteY10" fmla="*/ 3000593 h 3000593"/>
              <a:gd name="connsiteX11" fmla="*/ 5546560 w 7122288"/>
              <a:gd name="connsiteY11" fmla="*/ 2999598 h 3000593"/>
              <a:gd name="connsiteX12" fmla="*/ 5545569 w 7122288"/>
              <a:gd name="connsiteY12" fmla="*/ 3000589 h 3000593"/>
              <a:gd name="connsiteX13" fmla="*/ 3929056 w 7122288"/>
              <a:gd name="connsiteY13" fmla="*/ 1384077 h 3000593"/>
              <a:gd name="connsiteX14" fmla="*/ 2312542 w 7122288"/>
              <a:gd name="connsiteY14" fmla="*/ 3000592 h 3000593"/>
              <a:gd name="connsiteX15" fmla="*/ 2311548 w 7122288"/>
              <a:gd name="connsiteY15" fmla="*/ 2999597 h 3000593"/>
              <a:gd name="connsiteX16" fmla="*/ 2310554 w 7122288"/>
              <a:gd name="connsiteY16" fmla="*/ 3000589 h 3000593"/>
              <a:gd name="connsiteX17" fmla="*/ 0 w 7122288"/>
              <a:gd name="connsiteY17" fmla="*/ 690036 h 3000593"/>
              <a:gd name="connsiteX18" fmla="*/ 690036 w 7122288"/>
              <a:gd name="connsiteY18" fmla="*/ 1 h 3000593"/>
              <a:gd name="connsiteX19" fmla="*/ 2311549 w 7122288"/>
              <a:gd name="connsiteY19" fmla="*/ 1621514 h 3000593"/>
              <a:gd name="connsiteX20" fmla="*/ 3239021 w 7122288"/>
              <a:gd name="connsiteY20" fmla="*/ 694042 h 3000593"/>
              <a:gd name="connsiteX21" fmla="*/ 3235016 w 7122288"/>
              <a:gd name="connsiteY21" fmla="*/ 690036 h 300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2288" h="3000593">
                <a:moveTo>
                  <a:pt x="3925051" y="0"/>
                </a:moveTo>
                <a:lnTo>
                  <a:pt x="3929057" y="4006"/>
                </a:lnTo>
                <a:lnTo>
                  <a:pt x="3933060" y="2"/>
                </a:lnTo>
                <a:lnTo>
                  <a:pt x="4623095" y="690038"/>
                </a:lnTo>
                <a:lnTo>
                  <a:pt x="4619092" y="694042"/>
                </a:lnTo>
                <a:lnTo>
                  <a:pt x="5546564" y="1621514"/>
                </a:lnTo>
                <a:lnTo>
                  <a:pt x="6474034" y="694043"/>
                </a:lnTo>
                <a:lnTo>
                  <a:pt x="6470027" y="690036"/>
                </a:lnTo>
                <a:lnTo>
                  <a:pt x="7122288" y="37775"/>
                </a:lnTo>
                <a:lnTo>
                  <a:pt x="7122288" y="1425861"/>
                </a:lnTo>
                <a:lnTo>
                  <a:pt x="5547555" y="3000593"/>
                </a:lnTo>
                <a:lnTo>
                  <a:pt x="5546560" y="2999598"/>
                </a:lnTo>
                <a:lnTo>
                  <a:pt x="5545569" y="3000589"/>
                </a:lnTo>
                <a:lnTo>
                  <a:pt x="3929056" y="1384077"/>
                </a:lnTo>
                <a:lnTo>
                  <a:pt x="2312542" y="3000592"/>
                </a:lnTo>
                <a:lnTo>
                  <a:pt x="2311548" y="2999597"/>
                </a:lnTo>
                <a:lnTo>
                  <a:pt x="2310554" y="3000589"/>
                </a:lnTo>
                <a:lnTo>
                  <a:pt x="0" y="690036"/>
                </a:lnTo>
                <a:lnTo>
                  <a:pt x="690036" y="1"/>
                </a:lnTo>
                <a:lnTo>
                  <a:pt x="2311549" y="1621514"/>
                </a:lnTo>
                <a:lnTo>
                  <a:pt x="3239021" y="694042"/>
                </a:lnTo>
                <a:lnTo>
                  <a:pt x="3235016" y="690036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5" name="Freeform 4"/>
          <p:cNvSpPr/>
          <p:nvPr userDrawn="1"/>
        </p:nvSpPr>
        <p:spPr>
          <a:xfrm rot="8100000" flipH="1">
            <a:off x="-8248" y="2637640"/>
            <a:ext cx="5642231" cy="5642233"/>
          </a:xfrm>
          <a:custGeom>
            <a:avLst/>
            <a:gdLst>
              <a:gd name="connsiteX0" fmla="*/ 2731871 w 2731871"/>
              <a:gd name="connsiteY0" fmla="*/ 0 h 2731872"/>
              <a:gd name="connsiteX1" fmla="*/ 2392005 w 2731871"/>
              <a:gd name="connsiteY1" fmla="*/ 0 h 2731872"/>
              <a:gd name="connsiteX2" fmla="*/ 2392005 w 2731871"/>
              <a:gd name="connsiteY2" fmla="*/ 798651 h 2731872"/>
              <a:gd name="connsiteX3" fmla="*/ 1935193 w 2731871"/>
              <a:gd name="connsiteY3" fmla="*/ 798651 h 2731872"/>
              <a:gd name="connsiteX4" fmla="*/ 1935193 w 2731871"/>
              <a:gd name="connsiteY4" fmla="*/ 796678 h 2731872"/>
              <a:gd name="connsiteX5" fmla="*/ 1595327 w 2731871"/>
              <a:gd name="connsiteY5" fmla="*/ 796678 h 2731872"/>
              <a:gd name="connsiteX6" fmla="*/ 1595327 w 2731871"/>
              <a:gd name="connsiteY6" fmla="*/ 798651 h 2731872"/>
              <a:gd name="connsiteX7" fmla="*/ 1593355 w 2731871"/>
              <a:gd name="connsiteY7" fmla="*/ 798651 h 2731872"/>
              <a:gd name="connsiteX8" fmla="*/ 1593355 w 2731871"/>
              <a:gd name="connsiteY8" fmla="*/ 1138517 h 2731872"/>
              <a:gd name="connsiteX9" fmla="*/ 1595327 w 2731871"/>
              <a:gd name="connsiteY9" fmla="*/ 1138517 h 2731872"/>
              <a:gd name="connsiteX10" fmla="*/ 1595327 w 2731871"/>
              <a:gd name="connsiteY10" fmla="*/ 1595329 h 2731872"/>
              <a:gd name="connsiteX11" fmla="*/ 1138516 w 2731871"/>
              <a:gd name="connsiteY11" fmla="*/ 1595329 h 2731872"/>
              <a:gd name="connsiteX12" fmla="*/ 1138516 w 2731871"/>
              <a:gd name="connsiteY12" fmla="*/ 1593355 h 2731872"/>
              <a:gd name="connsiteX13" fmla="*/ 798650 w 2731871"/>
              <a:gd name="connsiteY13" fmla="*/ 1593355 h 2731872"/>
              <a:gd name="connsiteX14" fmla="*/ 798650 w 2731871"/>
              <a:gd name="connsiteY14" fmla="*/ 1595329 h 2731872"/>
              <a:gd name="connsiteX15" fmla="*/ 796678 w 2731871"/>
              <a:gd name="connsiteY15" fmla="*/ 1595329 h 2731872"/>
              <a:gd name="connsiteX16" fmla="*/ 796678 w 2731871"/>
              <a:gd name="connsiteY16" fmla="*/ 1935195 h 2731872"/>
              <a:gd name="connsiteX17" fmla="*/ 798650 w 2731871"/>
              <a:gd name="connsiteY17" fmla="*/ 1935195 h 2731872"/>
              <a:gd name="connsiteX18" fmla="*/ 798650 w 2731871"/>
              <a:gd name="connsiteY18" fmla="*/ 2392006 h 2731872"/>
              <a:gd name="connsiteX19" fmla="*/ 0 w 2731871"/>
              <a:gd name="connsiteY19" fmla="*/ 2392006 h 2731872"/>
              <a:gd name="connsiteX20" fmla="*/ 0 w 2731871"/>
              <a:gd name="connsiteY20" fmla="*/ 2731872 h 2731872"/>
              <a:gd name="connsiteX21" fmla="*/ 1138027 w 2731871"/>
              <a:gd name="connsiteY21" fmla="*/ 2731872 h 2731872"/>
              <a:gd name="connsiteX22" fmla="*/ 1138027 w 2731871"/>
              <a:gd name="connsiteY22" fmla="*/ 2731382 h 2731872"/>
              <a:gd name="connsiteX23" fmla="*/ 1138516 w 2731871"/>
              <a:gd name="connsiteY23" fmla="*/ 2731382 h 2731872"/>
              <a:gd name="connsiteX24" fmla="*/ 1138516 w 2731871"/>
              <a:gd name="connsiteY24" fmla="*/ 1935195 h 2731872"/>
              <a:gd name="connsiteX25" fmla="*/ 1934705 w 2731871"/>
              <a:gd name="connsiteY25" fmla="*/ 1935195 h 2731872"/>
              <a:gd name="connsiteX26" fmla="*/ 1934705 w 2731871"/>
              <a:gd name="connsiteY26" fmla="*/ 1934705 h 2731872"/>
              <a:gd name="connsiteX27" fmla="*/ 1935193 w 2731871"/>
              <a:gd name="connsiteY27" fmla="*/ 1934705 h 2731872"/>
              <a:gd name="connsiteX28" fmla="*/ 1935193 w 2731871"/>
              <a:gd name="connsiteY28" fmla="*/ 1138517 h 2731872"/>
              <a:gd name="connsiteX29" fmla="*/ 2731382 w 2731871"/>
              <a:gd name="connsiteY29" fmla="*/ 1138517 h 2731872"/>
              <a:gd name="connsiteX30" fmla="*/ 2731382 w 2731871"/>
              <a:gd name="connsiteY30" fmla="*/ 1138027 h 2731872"/>
              <a:gd name="connsiteX31" fmla="*/ 2731871 w 2731871"/>
              <a:gd name="connsiteY31" fmla="*/ 1138027 h 273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31871" h="2731872">
                <a:moveTo>
                  <a:pt x="2731871" y="0"/>
                </a:moveTo>
                <a:lnTo>
                  <a:pt x="2392005" y="0"/>
                </a:lnTo>
                <a:lnTo>
                  <a:pt x="2392005" y="798651"/>
                </a:lnTo>
                <a:lnTo>
                  <a:pt x="1935193" y="798651"/>
                </a:lnTo>
                <a:lnTo>
                  <a:pt x="1935193" y="796678"/>
                </a:lnTo>
                <a:lnTo>
                  <a:pt x="1595327" y="796678"/>
                </a:lnTo>
                <a:lnTo>
                  <a:pt x="1595327" y="798651"/>
                </a:lnTo>
                <a:lnTo>
                  <a:pt x="1593355" y="798651"/>
                </a:lnTo>
                <a:lnTo>
                  <a:pt x="1593355" y="1138517"/>
                </a:lnTo>
                <a:lnTo>
                  <a:pt x="1595327" y="1138517"/>
                </a:lnTo>
                <a:lnTo>
                  <a:pt x="1595327" y="1595329"/>
                </a:lnTo>
                <a:lnTo>
                  <a:pt x="1138516" y="1595329"/>
                </a:lnTo>
                <a:lnTo>
                  <a:pt x="1138516" y="1593355"/>
                </a:lnTo>
                <a:lnTo>
                  <a:pt x="798650" y="1593355"/>
                </a:lnTo>
                <a:lnTo>
                  <a:pt x="798650" y="1595329"/>
                </a:lnTo>
                <a:lnTo>
                  <a:pt x="796678" y="1595329"/>
                </a:lnTo>
                <a:lnTo>
                  <a:pt x="796678" y="1935195"/>
                </a:lnTo>
                <a:lnTo>
                  <a:pt x="798650" y="1935195"/>
                </a:lnTo>
                <a:lnTo>
                  <a:pt x="798650" y="2392006"/>
                </a:lnTo>
                <a:lnTo>
                  <a:pt x="0" y="2392006"/>
                </a:lnTo>
                <a:lnTo>
                  <a:pt x="0" y="2731872"/>
                </a:lnTo>
                <a:lnTo>
                  <a:pt x="1138027" y="2731872"/>
                </a:lnTo>
                <a:lnTo>
                  <a:pt x="1138027" y="2731382"/>
                </a:lnTo>
                <a:lnTo>
                  <a:pt x="1138516" y="2731382"/>
                </a:lnTo>
                <a:lnTo>
                  <a:pt x="1138516" y="1935195"/>
                </a:lnTo>
                <a:lnTo>
                  <a:pt x="1934705" y="1935195"/>
                </a:lnTo>
                <a:lnTo>
                  <a:pt x="1934705" y="1934705"/>
                </a:lnTo>
                <a:lnTo>
                  <a:pt x="1935193" y="1934705"/>
                </a:lnTo>
                <a:lnTo>
                  <a:pt x="1935193" y="1138517"/>
                </a:lnTo>
                <a:lnTo>
                  <a:pt x="2731382" y="1138517"/>
                </a:lnTo>
                <a:lnTo>
                  <a:pt x="2731382" y="1138027"/>
                </a:lnTo>
                <a:lnTo>
                  <a:pt x="2731871" y="113802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99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6802530" y="0"/>
            <a:ext cx="5541870" cy="2560202"/>
          </a:xfrm>
          <a:custGeom>
            <a:avLst/>
            <a:gdLst>
              <a:gd name="connsiteX0" fmla="*/ 1885821 w 5541870"/>
              <a:gd name="connsiteY0" fmla="*/ 0 h 2560202"/>
              <a:gd name="connsiteX1" fmla="*/ 2632381 w 5541870"/>
              <a:gd name="connsiteY1" fmla="*/ 0 h 2560202"/>
              <a:gd name="connsiteX2" fmla="*/ 3839908 w 5541870"/>
              <a:gd name="connsiteY2" fmla="*/ 1207527 h 2560202"/>
              <a:gd name="connsiteX3" fmla="*/ 5047434 w 5541870"/>
              <a:gd name="connsiteY3" fmla="*/ 0 h 2560202"/>
              <a:gd name="connsiteX4" fmla="*/ 5541870 w 5541870"/>
              <a:gd name="connsiteY4" fmla="*/ 0 h 2560202"/>
              <a:gd name="connsiteX5" fmla="*/ 5541870 w 5541870"/>
              <a:gd name="connsiteY5" fmla="*/ 1096634 h 2560202"/>
              <a:gd name="connsiteX6" fmla="*/ 5420715 w 5541870"/>
              <a:gd name="connsiteY6" fmla="*/ 975479 h 2560202"/>
              <a:gd name="connsiteX7" fmla="*/ 4514287 w 5541870"/>
              <a:gd name="connsiteY7" fmla="*/ 1881906 h 2560202"/>
              <a:gd name="connsiteX8" fmla="*/ 4518204 w 5541870"/>
              <a:gd name="connsiteY8" fmla="*/ 1885823 h 2560202"/>
              <a:gd name="connsiteX9" fmla="*/ 3843824 w 5541870"/>
              <a:gd name="connsiteY9" fmla="*/ 2560202 h 2560202"/>
              <a:gd name="connsiteX10" fmla="*/ 3839908 w 5541870"/>
              <a:gd name="connsiteY10" fmla="*/ 2556286 h 2560202"/>
              <a:gd name="connsiteX11" fmla="*/ 3835995 w 5541870"/>
              <a:gd name="connsiteY11" fmla="*/ 2560199 h 2560202"/>
              <a:gd name="connsiteX12" fmla="*/ 3161615 w 5541870"/>
              <a:gd name="connsiteY12" fmla="*/ 1885819 h 2560202"/>
              <a:gd name="connsiteX13" fmla="*/ 3165528 w 5541870"/>
              <a:gd name="connsiteY13" fmla="*/ 1881906 h 2560202"/>
              <a:gd name="connsiteX14" fmla="*/ 2259101 w 5541870"/>
              <a:gd name="connsiteY14" fmla="*/ 975479 h 2560202"/>
              <a:gd name="connsiteX15" fmla="*/ 674379 w 5541870"/>
              <a:gd name="connsiteY15" fmla="*/ 2560200 h 2560202"/>
              <a:gd name="connsiteX16" fmla="*/ 0 w 5541870"/>
              <a:gd name="connsiteY16" fmla="*/ 1885821 h 256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541870" h="2560202">
                <a:moveTo>
                  <a:pt x="1885821" y="0"/>
                </a:moveTo>
                <a:lnTo>
                  <a:pt x="2632381" y="0"/>
                </a:lnTo>
                <a:lnTo>
                  <a:pt x="3839908" y="1207527"/>
                </a:lnTo>
                <a:lnTo>
                  <a:pt x="5047434" y="0"/>
                </a:lnTo>
                <a:lnTo>
                  <a:pt x="5541870" y="0"/>
                </a:lnTo>
                <a:lnTo>
                  <a:pt x="5541870" y="1096634"/>
                </a:lnTo>
                <a:lnTo>
                  <a:pt x="5420715" y="975479"/>
                </a:lnTo>
                <a:lnTo>
                  <a:pt x="4514287" y="1881906"/>
                </a:lnTo>
                <a:lnTo>
                  <a:pt x="4518204" y="1885823"/>
                </a:lnTo>
                <a:lnTo>
                  <a:pt x="3843824" y="2560202"/>
                </a:lnTo>
                <a:lnTo>
                  <a:pt x="3839908" y="2556286"/>
                </a:lnTo>
                <a:lnTo>
                  <a:pt x="3835995" y="2560199"/>
                </a:lnTo>
                <a:lnTo>
                  <a:pt x="3161615" y="1885819"/>
                </a:lnTo>
                <a:lnTo>
                  <a:pt x="3165528" y="1881906"/>
                </a:lnTo>
                <a:lnTo>
                  <a:pt x="2259101" y="975479"/>
                </a:lnTo>
                <a:lnTo>
                  <a:pt x="674379" y="2560200"/>
                </a:lnTo>
                <a:lnTo>
                  <a:pt x="0" y="188582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chemeClr val="accent6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4947" y="2419588"/>
            <a:ext cx="3646336" cy="22121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32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4947" y="2419588"/>
            <a:ext cx="3646336" cy="22121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8788400" y="-1880"/>
            <a:ext cx="3403600" cy="685987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386667" y="719667"/>
            <a:ext cx="5418666" cy="5418666"/>
          </a:xfrm>
          <a:custGeom>
            <a:avLst/>
            <a:gdLst>
              <a:gd name="connsiteX0" fmla="*/ 2709333 w 5418666"/>
              <a:gd name="connsiteY0" fmla="*/ 1117437 h 5418666"/>
              <a:gd name="connsiteX1" fmla="*/ 1117437 w 5418666"/>
              <a:gd name="connsiteY1" fmla="*/ 2709333 h 5418666"/>
              <a:gd name="connsiteX2" fmla="*/ 2709333 w 5418666"/>
              <a:gd name="connsiteY2" fmla="*/ 4301229 h 5418666"/>
              <a:gd name="connsiteX3" fmla="*/ 4301229 w 5418666"/>
              <a:gd name="connsiteY3" fmla="*/ 2709333 h 5418666"/>
              <a:gd name="connsiteX4" fmla="*/ 2709333 w 5418666"/>
              <a:gd name="connsiteY4" fmla="*/ 1117437 h 5418666"/>
              <a:gd name="connsiteX5" fmla="*/ 2709333 w 5418666"/>
              <a:gd name="connsiteY5" fmla="*/ 0 h 5418666"/>
              <a:gd name="connsiteX6" fmla="*/ 5418666 w 5418666"/>
              <a:gd name="connsiteY6" fmla="*/ 2709333 h 5418666"/>
              <a:gd name="connsiteX7" fmla="*/ 2709333 w 5418666"/>
              <a:gd name="connsiteY7" fmla="*/ 5418666 h 5418666"/>
              <a:gd name="connsiteX8" fmla="*/ 0 w 5418666"/>
              <a:gd name="connsiteY8" fmla="*/ 2709333 h 5418666"/>
              <a:gd name="connsiteX9" fmla="*/ 2709333 w 5418666"/>
              <a:gd name="connsiteY9" fmla="*/ 0 h 541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8666" h="5418666">
                <a:moveTo>
                  <a:pt x="2709333" y="1117437"/>
                </a:moveTo>
                <a:cubicBezTo>
                  <a:pt x="1830153" y="1117437"/>
                  <a:pt x="1117437" y="1830153"/>
                  <a:pt x="1117437" y="2709333"/>
                </a:cubicBezTo>
                <a:cubicBezTo>
                  <a:pt x="1117437" y="3588513"/>
                  <a:pt x="1830153" y="4301229"/>
                  <a:pt x="2709333" y="4301229"/>
                </a:cubicBezTo>
                <a:cubicBezTo>
                  <a:pt x="3588513" y="4301229"/>
                  <a:pt x="4301229" y="3588513"/>
                  <a:pt x="4301229" y="2709333"/>
                </a:cubicBezTo>
                <a:cubicBezTo>
                  <a:pt x="4301229" y="1830153"/>
                  <a:pt x="3588513" y="1117437"/>
                  <a:pt x="2709333" y="1117437"/>
                </a:cubicBezTo>
                <a:close/>
                <a:moveTo>
                  <a:pt x="2709333" y="0"/>
                </a:moveTo>
                <a:cubicBezTo>
                  <a:pt x="4205656" y="0"/>
                  <a:pt x="5418666" y="1213010"/>
                  <a:pt x="5418666" y="2709333"/>
                </a:cubicBezTo>
                <a:cubicBezTo>
                  <a:pt x="5418666" y="4205656"/>
                  <a:pt x="4205656" y="5418666"/>
                  <a:pt x="2709333" y="5418666"/>
                </a:cubicBezTo>
                <a:cubicBezTo>
                  <a:pt x="1213010" y="5418666"/>
                  <a:pt x="0" y="4205656"/>
                  <a:pt x="0" y="2709333"/>
                </a:cubicBezTo>
                <a:cubicBezTo>
                  <a:pt x="0" y="1213010"/>
                  <a:pt x="1213010" y="0"/>
                  <a:pt x="2709333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51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947" y="2038088"/>
            <a:ext cx="364633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1880"/>
            <a:ext cx="6096000" cy="685987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99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20014" y="2055019"/>
            <a:ext cx="364633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7000"/>
            <a:ext cx="3302000" cy="6604000"/>
          </a:xfrm>
          <a:custGeom>
            <a:avLst/>
            <a:gdLst>
              <a:gd name="connsiteX0" fmla="*/ 0 w 3302000"/>
              <a:gd name="connsiteY0" fmla="*/ 0 h 6604000"/>
              <a:gd name="connsiteX1" fmla="*/ 3302000 w 3302000"/>
              <a:gd name="connsiteY1" fmla="*/ 3302000 h 6604000"/>
              <a:gd name="connsiteX2" fmla="*/ 0 w 3302000"/>
              <a:gd name="connsiteY2" fmla="*/ 6604000 h 6604000"/>
              <a:gd name="connsiteX3" fmla="*/ 0 w 3302000"/>
              <a:gd name="connsiteY3" fmla="*/ 5242124 h 6604000"/>
              <a:gd name="connsiteX4" fmla="*/ 1940124 w 3302000"/>
              <a:gd name="connsiteY4" fmla="*/ 3302000 h 6604000"/>
              <a:gd name="connsiteX5" fmla="*/ 0 w 3302000"/>
              <a:gd name="connsiteY5" fmla="*/ 1361877 h 66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2000" h="6604000">
                <a:moveTo>
                  <a:pt x="0" y="0"/>
                </a:moveTo>
                <a:cubicBezTo>
                  <a:pt x="1823644" y="0"/>
                  <a:pt x="3302000" y="1478356"/>
                  <a:pt x="3302000" y="3302000"/>
                </a:cubicBezTo>
                <a:cubicBezTo>
                  <a:pt x="3302000" y="5125644"/>
                  <a:pt x="1823644" y="6604000"/>
                  <a:pt x="0" y="6604000"/>
                </a:cubicBezTo>
                <a:lnTo>
                  <a:pt x="0" y="5242124"/>
                </a:lnTo>
                <a:cubicBezTo>
                  <a:pt x="1071501" y="5242124"/>
                  <a:pt x="1940124" y="4373501"/>
                  <a:pt x="1940124" y="3302000"/>
                </a:cubicBezTo>
                <a:cubicBezTo>
                  <a:pt x="1940124" y="2230499"/>
                  <a:pt x="1071501" y="1361877"/>
                  <a:pt x="0" y="1361877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14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4655783" y="-799007"/>
            <a:ext cx="2473150" cy="247315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473147" y="1195281"/>
            <a:ext cx="2473150" cy="247315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90511" y="3189569"/>
            <a:ext cx="2473150" cy="247315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10107875" y="5183857"/>
            <a:ext cx="2473150" cy="247315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337630" y="-1493274"/>
            <a:ext cx="2473150" cy="247315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154994" y="501014"/>
            <a:ext cx="2473150" cy="247315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10972358" y="2495302"/>
            <a:ext cx="2473150" cy="247315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4521200" y="-1880"/>
            <a:ext cx="3149600" cy="685987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9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354286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3429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947" y="2103437"/>
            <a:ext cx="364633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5625548" y="0"/>
            <a:ext cx="6566452" cy="6858000"/>
          </a:xfrm>
          <a:custGeom>
            <a:avLst/>
            <a:gdLst>
              <a:gd name="connsiteX0" fmla="*/ 1160024 w 6566452"/>
              <a:gd name="connsiteY0" fmla="*/ 0 h 6858000"/>
              <a:gd name="connsiteX1" fmla="*/ 6566452 w 6566452"/>
              <a:gd name="connsiteY1" fmla="*/ 0 h 6858000"/>
              <a:gd name="connsiteX2" fmla="*/ 6566452 w 6566452"/>
              <a:gd name="connsiteY2" fmla="*/ 236612 h 6858000"/>
              <a:gd name="connsiteX3" fmla="*/ 6482002 w 6566452"/>
              <a:gd name="connsiteY3" fmla="*/ 212631 h 6858000"/>
              <a:gd name="connsiteX4" fmla="*/ 5652052 w 6566452"/>
              <a:gd name="connsiteY4" fmla="*/ 108080 h 6858000"/>
              <a:gd name="connsiteX5" fmla="*/ 2331132 w 6566452"/>
              <a:gd name="connsiteY5" fmla="*/ 3429000 h 6858000"/>
              <a:gd name="connsiteX6" fmla="*/ 5652052 w 6566452"/>
              <a:gd name="connsiteY6" fmla="*/ 6749920 h 6858000"/>
              <a:gd name="connsiteX7" fmla="*/ 6482002 w 6566452"/>
              <a:gd name="connsiteY7" fmla="*/ 6645369 h 6858000"/>
              <a:gd name="connsiteX8" fmla="*/ 6566452 w 6566452"/>
              <a:gd name="connsiteY8" fmla="*/ 6621388 h 6858000"/>
              <a:gd name="connsiteX9" fmla="*/ 6566452 w 6566452"/>
              <a:gd name="connsiteY9" fmla="*/ 6858000 h 6858000"/>
              <a:gd name="connsiteX10" fmla="*/ 1160023 w 6566452"/>
              <a:gd name="connsiteY10" fmla="*/ 6858000 h 6858000"/>
              <a:gd name="connsiteX11" fmla="*/ 1122863 w 6566452"/>
              <a:gd name="connsiteY11" fmla="*/ 6810713 h 6858000"/>
              <a:gd name="connsiteX12" fmla="*/ 0 w 6566452"/>
              <a:gd name="connsiteY12" fmla="*/ 3429000 h 6858000"/>
              <a:gd name="connsiteX13" fmla="*/ 1122863 w 6566452"/>
              <a:gd name="connsiteY13" fmla="*/ 472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66452" h="6858000">
                <a:moveTo>
                  <a:pt x="1160024" y="0"/>
                </a:moveTo>
                <a:lnTo>
                  <a:pt x="6566452" y="0"/>
                </a:lnTo>
                <a:lnTo>
                  <a:pt x="6566452" y="236612"/>
                </a:lnTo>
                <a:lnTo>
                  <a:pt x="6482002" y="212631"/>
                </a:lnTo>
                <a:cubicBezTo>
                  <a:pt x="6216728" y="144379"/>
                  <a:pt x="5938629" y="108080"/>
                  <a:pt x="5652052" y="108080"/>
                </a:cubicBezTo>
                <a:cubicBezTo>
                  <a:pt x="3817958" y="108080"/>
                  <a:pt x="2331132" y="1594906"/>
                  <a:pt x="2331132" y="3429000"/>
                </a:cubicBezTo>
                <a:cubicBezTo>
                  <a:pt x="2331132" y="5263094"/>
                  <a:pt x="3817958" y="6749920"/>
                  <a:pt x="5652052" y="6749920"/>
                </a:cubicBezTo>
                <a:cubicBezTo>
                  <a:pt x="5938629" y="6749920"/>
                  <a:pt x="6216728" y="6713621"/>
                  <a:pt x="6482002" y="6645369"/>
                </a:cubicBezTo>
                <a:lnTo>
                  <a:pt x="6566452" y="6621388"/>
                </a:lnTo>
                <a:lnTo>
                  <a:pt x="6566452" y="6858000"/>
                </a:lnTo>
                <a:lnTo>
                  <a:pt x="1160023" y="6858000"/>
                </a:lnTo>
                <a:lnTo>
                  <a:pt x="1122863" y="6810713"/>
                </a:lnTo>
                <a:cubicBezTo>
                  <a:pt x="417633" y="5867710"/>
                  <a:pt x="0" y="4697127"/>
                  <a:pt x="0" y="3429000"/>
                </a:cubicBezTo>
                <a:cubicBezTo>
                  <a:pt x="0" y="2160874"/>
                  <a:pt x="417633" y="990291"/>
                  <a:pt x="1122863" y="47288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8322366" y="473765"/>
            <a:ext cx="3869635" cy="5910470"/>
          </a:xfrm>
          <a:custGeom>
            <a:avLst/>
            <a:gdLst>
              <a:gd name="connsiteX0" fmla="*/ 2955235 w 3869635"/>
              <a:gd name="connsiteY0" fmla="*/ 0 h 5910470"/>
              <a:gd name="connsiteX1" fmla="*/ 3834031 w 3869635"/>
              <a:gd name="connsiteY1" fmla="*/ 132862 h 5910470"/>
              <a:gd name="connsiteX2" fmla="*/ 3869635 w 3869635"/>
              <a:gd name="connsiteY2" fmla="*/ 145893 h 5910470"/>
              <a:gd name="connsiteX3" fmla="*/ 3869635 w 3869635"/>
              <a:gd name="connsiteY3" fmla="*/ 5764578 h 5910470"/>
              <a:gd name="connsiteX4" fmla="*/ 3834031 w 3869635"/>
              <a:gd name="connsiteY4" fmla="*/ 5777609 h 5910470"/>
              <a:gd name="connsiteX5" fmla="*/ 2955235 w 3869635"/>
              <a:gd name="connsiteY5" fmla="*/ 5910470 h 5910470"/>
              <a:gd name="connsiteX6" fmla="*/ 0 w 3869635"/>
              <a:gd name="connsiteY6" fmla="*/ 2955235 h 5910470"/>
              <a:gd name="connsiteX7" fmla="*/ 2955235 w 3869635"/>
              <a:gd name="connsiteY7" fmla="*/ 0 h 591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9635" h="5910470">
                <a:moveTo>
                  <a:pt x="2955235" y="0"/>
                </a:moveTo>
                <a:cubicBezTo>
                  <a:pt x="3261260" y="0"/>
                  <a:pt x="3556420" y="46516"/>
                  <a:pt x="3834031" y="132862"/>
                </a:cubicBezTo>
                <a:lnTo>
                  <a:pt x="3869635" y="145893"/>
                </a:lnTo>
                <a:lnTo>
                  <a:pt x="3869635" y="5764578"/>
                </a:lnTo>
                <a:lnTo>
                  <a:pt x="3834031" y="5777609"/>
                </a:lnTo>
                <a:cubicBezTo>
                  <a:pt x="3556420" y="5863955"/>
                  <a:pt x="3261260" y="5910470"/>
                  <a:pt x="2955235" y="5910470"/>
                </a:cubicBezTo>
                <a:cubicBezTo>
                  <a:pt x="1323104" y="5910470"/>
                  <a:pt x="0" y="4587366"/>
                  <a:pt x="0" y="2955235"/>
                </a:cubicBezTo>
                <a:cubicBezTo>
                  <a:pt x="0" y="1323104"/>
                  <a:pt x="1323104" y="0"/>
                  <a:pt x="2955235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12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 rot="18000000">
            <a:off x="5544828" y="3354528"/>
            <a:ext cx="5450027" cy="3731513"/>
          </a:xfrm>
          <a:custGeom>
            <a:avLst/>
            <a:gdLst>
              <a:gd name="connsiteX0" fmla="*/ 4950101 w 5450027"/>
              <a:gd name="connsiteY0" fmla="*/ 1865758 h 3731513"/>
              <a:gd name="connsiteX1" fmla="*/ 5450027 w 5450027"/>
              <a:gd name="connsiteY1" fmla="*/ 3731513 h 3731513"/>
              <a:gd name="connsiteX2" fmla="*/ 4607900 w 5450027"/>
              <a:gd name="connsiteY2" fmla="*/ 3731513 h 3731513"/>
              <a:gd name="connsiteX3" fmla="*/ 3163210 w 5450027"/>
              <a:gd name="connsiteY3" fmla="*/ 1229232 h 3731513"/>
              <a:gd name="connsiteX4" fmla="*/ 443778 w 5450027"/>
              <a:gd name="connsiteY4" fmla="*/ 1138503 h 3731513"/>
              <a:gd name="connsiteX5" fmla="*/ 421063 w 5450027"/>
              <a:gd name="connsiteY5" fmla="*/ 1150630 h 3731513"/>
              <a:gd name="connsiteX6" fmla="*/ 0 w 5450027"/>
              <a:gd name="connsiteY6" fmla="*/ 421326 h 3731513"/>
              <a:gd name="connsiteX7" fmla="*/ 72248 w 5450027"/>
              <a:gd name="connsiteY7" fmla="*/ 382757 h 3731513"/>
              <a:gd name="connsiteX8" fmla="*/ 3584274 w 5450027"/>
              <a:gd name="connsiteY8" fmla="*/ 499929 h 3731513"/>
              <a:gd name="connsiteX9" fmla="*/ 4950101 w 5450027"/>
              <a:gd name="connsiteY9" fmla="*/ 1865758 h 37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50027" h="3731513">
                <a:moveTo>
                  <a:pt x="4950101" y="1865758"/>
                </a:moveTo>
                <a:cubicBezTo>
                  <a:pt x="5272223" y="2423690"/>
                  <a:pt x="5450028" y="3064943"/>
                  <a:pt x="5450027" y="3731513"/>
                </a:cubicBezTo>
                <a:lnTo>
                  <a:pt x="4607900" y="3731513"/>
                </a:lnTo>
                <a:cubicBezTo>
                  <a:pt x="4607901" y="2699235"/>
                  <a:pt x="4057188" y="1745371"/>
                  <a:pt x="3163210" y="1229232"/>
                </a:cubicBezTo>
                <a:cubicBezTo>
                  <a:pt x="2325106" y="745352"/>
                  <a:pt x="1304674" y="715108"/>
                  <a:pt x="443778" y="1138503"/>
                </a:cubicBezTo>
                <a:lnTo>
                  <a:pt x="421063" y="1150630"/>
                </a:lnTo>
                <a:lnTo>
                  <a:pt x="0" y="421326"/>
                </a:lnTo>
                <a:lnTo>
                  <a:pt x="72248" y="382757"/>
                </a:lnTo>
                <a:cubicBezTo>
                  <a:pt x="1184056" y="-164039"/>
                  <a:pt x="2501899" y="-124981"/>
                  <a:pt x="3584274" y="499929"/>
                </a:cubicBezTo>
                <a:cubicBezTo>
                  <a:pt x="4161541" y="833215"/>
                  <a:pt x="4627979" y="1307826"/>
                  <a:pt x="4950101" y="1865758"/>
                </a:cubicBezTo>
                <a:close/>
              </a:path>
            </a:pathLst>
          </a:custGeom>
          <a:gradFill>
            <a:gsLst>
              <a:gs pos="0">
                <a:srgbClr val="28495E"/>
              </a:gs>
              <a:gs pos="97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4578996" y="0"/>
            <a:ext cx="4992653" cy="3745792"/>
          </a:xfrm>
          <a:custGeom>
            <a:avLst/>
            <a:gdLst>
              <a:gd name="connsiteX0" fmla="*/ 3277253 w 4992653"/>
              <a:gd name="connsiteY0" fmla="*/ 0 h 3745792"/>
              <a:gd name="connsiteX1" fmla="*/ 4875006 w 4992653"/>
              <a:gd name="connsiteY1" fmla="*/ 0 h 3745792"/>
              <a:gd name="connsiteX2" fmla="*/ 4939116 w 4992653"/>
              <a:gd name="connsiteY2" fmla="*/ 262577 h 3745792"/>
              <a:gd name="connsiteX3" fmla="*/ 4136050 w 4992653"/>
              <a:gd name="connsiteY3" fmla="*/ 2889189 h 3745792"/>
              <a:gd name="connsiteX4" fmla="*/ 0 w 4992653"/>
              <a:gd name="connsiteY4" fmla="*/ 2889189 h 3745792"/>
              <a:gd name="connsiteX5" fmla="*/ 1034013 w 4992653"/>
              <a:gd name="connsiteY5" fmla="*/ 1855176 h 3745792"/>
              <a:gd name="connsiteX6" fmla="*/ 3102037 w 4992653"/>
              <a:gd name="connsiteY6" fmla="*/ 1855176 h 3745792"/>
              <a:gd name="connsiteX7" fmla="*/ 3289420 w 4992653"/>
              <a:gd name="connsiteY7" fmla="*/ 16548 h 374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2653" h="3745792">
                <a:moveTo>
                  <a:pt x="3277253" y="0"/>
                </a:moveTo>
                <a:lnTo>
                  <a:pt x="4875006" y="0"/>
                </a:lnTo>
                <a:lnTo>
                  <a:pt x="4939116" y="262577"/>
                </a:lnTo>
                <a:cubicBezTo>
                  <a:pt x="5117575" y="1184315"/>
                  <a:pt x="4849886" y="2175352"/>
                  <a:pt x="4136050" y="2889189"/>
                </a:cubicBezTo>
                <a:cubicBezTo>
                  <a:pt x="2993911" y="4031327"/>
                  <a:pt x="1142139" y="4031327"/>
                  <a:pt x="0" y="2889189"/>
                </a:cubicBezTo>
                <a:lnTo>
                  <a:pt x="1034013" y="1855176"/>
                </a:lnTo>
                <a:cubicBezTo>
                  <a:pt x="1605082" y="2426245"/>
                  <a:pt x="2530968" y="2426245"/>
                  <a:pt x="3102037" y="1855176"/>
                </a:cubicBezTo>
                <a:cubicBezTo>
                  <a:pt x="3601723" y="1355490"/>
                  <a:pt x="3664184" y="584148"/>
                  <a:pt x="3289420" y="16548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3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701799"/>
            <a:ext cx="4122058" cy="4122058"/>
          </a:xfrm>
          <a:custGeom>
            <a:avLst/>
            <a:gdLst>
              <a:gd name="connsiteX0" fmla="*/ 2709333 w 5418666"/>
              <a:gd name="connsiteY0" fmla="*/ 1117437 h 5418666"/>
              <a:gd name="connsiteX1" fmla="*/ 1117437 w 5418666"/>
              <a:gd name="connsiteY1" fmla="*/ 2709333 h 5418666"/>
              <a:gd name="connsiteX2" fmla="*/ 2709333 w 5418666"/>
              <a:gd name="connsiteY2" fmla="*/ 4301229 h 5418666"/>
              <a:gd name="connsiteX3" fmla="*/ 4301229 w 5418666"/>
              <a:gd name="connsiteY3" fmla="*/ 2709333 h 5418666"/>
              <a:gd name="connsiteX4" fmla="*/ 2709333 w 5418666"/>
              <a:gd name="connsiteY4" fmla="*/ 1117437 h 5418666"/>
              <a:gd name="connsiteX5" fmla="*/ 2709333 w 5418666"/>
              <a:gd name="connsiteY5" fmla="*/ 0 h 5418666"/>
              <a:gd name="connsiteX6" fmla="*/ 5418666 w 5418666"/>
              <a:gd name="connsiteY6" fmla="*/ 2709333 h 5418666"/>
              <a:gd name="connsiteX7" fmla="*/ 2709333 w 5418666"/>
              <a:gd name="connsiteY7" fmla="*/ 5418666 h 5418666"/>
              <a:gd name="connsiteX8" fmla="*/ 0 w 5418666"/>
              <a:gd name="connsiteY8" fmla="*/ 2709333 h 5418666"/>
              <a:gd name="connsiteX9" fmla="*/ 2709333 w 5418666"/>
              <a:gd name="connsiteY9" fmla="*/ 0 h 541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8666" h="5418666">
                <a:moveTo>
                  <a:pt x="2709333" y="1117437"/>
                </a:moveTo>
                <a:cubicBezTo>
                  <a:pt x="1830153" y="1117437"/>
                  <a:pt x="1117437" y="1830153"/>
                  <a:pt x="1117437" y="2709333"/>
                </a:cubicBezTo>
                <a:cubicBezTo>
                  <a:pt x="1117437" y="3588513"/>
                  <a:pt x="1830153" y="4301229"/>
                  <a:pt x="2709333" y="4301229"/>
                </a:cubicBezTo>
                <a:cubicBezTo>
                  <a:pt x="3588513" y="4301229"/>
                  <a:pt x="4301229" y="3588513"/>
                  <a:pt x="4301229" y="2709333"/>
                </a:cubicBezTo>
                <a:cubicBezTo>
                  <a:pt x="4301229" y="1830153"/>
                  <a:pt x="3588513" y="1117437"/>
                  <a:pt x="2709333" y="1117437"/>
                </a:cubicBezTo>
                <a:close/>
                <a:moveTo>
                  <a:pt x="2709333" y="0"/>
                </a:moveTo>
                <a:cubicBezTo>
                  <a:pt x="4205656" y="0"/>
                  <a:pt x="5418666" y="1213010"/>
                  <a:pt x="5418666" y="2709333"/>
                </a:cubicBezTo>
                <a:cubicBezTo>
                  <a:pt x="5418666" y="4205656"/>
                  <a:pt x="4205656" y="5418666"/>
                  <a:pt x="2709333" y="5418666"/>
                </a:cubicBezTo>
                <a:cubicBezTo>
                  <a:pt x="1213010" y="5418666"/>
                  <a:pt x="0" y="4205656"/>
                  <a:pt x="0" y="2709333"/>
                </a:cubicBezTo>
                <a:cubicBezTo>
                  <a:pt x="0" y="1213010"/>
                  <a:pt x="1213010" y="0"/>
                  <a:pt x="2709333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34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894287" y="928916"/>
            <a:ext cx="2685143" cy="2322285"/>
          </a:xfrm>
          <a:custGeom>
            <a:avLst/>
            <a:gdLst>
              <a:gd name="connsiteX0" fmla="*/ 1342572 w 2685143"/>
              <a:gd name="connsiteY0" fmla="*/ 0 h 2322285"/>
              <a:gd name="connsiteX1" fmla="*/ 2685143 w 2685143"/>
              <a:gd name="connsiteY1" fmla="*/ 2322285 h 2322285"/>
              <a:gd name="connsiteX2" fmla="*/ 0 w 2685143"/>
              <a:gd name="connsiteY2" fmla="*/ 2322285 h 232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5143" h="2322285">
                <a:moveTo>
                  <a:pt x="1342572" y="0"/>
                </a:moveTo>
                <a:lnTo>
                  <a:pt x="2685143" y="2322285"/>
                </a:lnTo>
                <a:lnTo>
                  <a:pt x="0" y="2322285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5551715" y="3251201"/>
            <a:ext cx="2685143" cy="2322285"/>
          </a:xfrm>
          <a:custGeom>
            <a:avLst/>
            <a:gdLst>
              <a:gd name="connsiteX0" fmla="*/ 1342572 w 2685143"/>
              <a:gd name="connsiteY0" fmla="*/ 0 h 2322285"/>
              <a:gd name="connsiteX1" fmla="*/ 2685143 w 2685143"/>
              <a:gd name="connsiteY1" fmla="*/ 2322285 h 2322285"/>
              <a:gd name="connsiteX2" fmla="*/ 0 w 2685143"/>
              <a:gd name="connsiteY2" fmla="*/ 2322285 h 232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5143" h="2322285">
                <a:moveTo>
                  <a:pt x="1342572" y="0"/>
                </a:moveTo>
                <a:lnTo>
                  <a:pt x="2685143" y="2322285"/>
                </a:lnTo>
                <a:lnTo>
                  <a:pt x="0" y="2322285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90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7573818" y="-1"/>
            <a:ext cx="4618182" cy="4008583"/>
          </a:xfrm>
          <a:custGeom>
            <a:avLst/>
            <a:gdLst>
              <a:gd name="connsiteX0" fmla="*/ 11910 w 3672114"/>
              <a:gd name="connsiteY0" fmla="*/ 0 h 2993572"/>
              <a:gd name="connsiteX1" fmla="*/ 1156469 w 3672114"/>
              <a:gd name="connsiteY1" fmla="*/ 0 h 2993572"/>
              <a:gd name="connsiteX2" fmla="*/ 1145757 w 3672114"/>
              <a:gd name="connsiteY2" fmla="*/ 70190 h 2993572"/>
              <a:gd name="connsiteX3" fmla="*/ 1137391 w 3672114"/>
              <a:gd name="connsiteY3" fmla="*/ 235858 h 2993572"/>
              <a:gd name="connsiteX4" fmla="*/ 2757714 w 3672114"/>
              <a:gd name="connsiteY4" fmla="*/ 1856181 h 2993572"/>
              <a:gd name="connsiteX5" fmla="*/ 3663652 w 3672114"/>
              <a:gd name="connsiteY5" fmla="*/ 1579455 h 2993572"/>
              <a:gd name="connsiteX6" fmla="*/ 3672114 w 3672114"/>
              <a:gd name="connsiteY6" fmla="*/ 1573127 h 2993572"/>
              <a:gd name="connsiteX7" fmla="*/ 3672114 w 3672114"/>
              <a:gd name="connsiteY7" fmla="*/ 2835062 h 2993572"/>
              <a:gd name="connsiteX8" fmla="*/ 3577774 w 3672114"/>
              <a:gd name="connsiteY8" fmla="*/ 2869591 h 2993572"/>
              <a:gd name="connsiteX9" fmla="*/ 2757714 w 3672114"/>
              <a:gd name="connsiteY9" fmla="*/ 2993572 h 2993572"/>
              <a:gd name="connsiteX10" fmla="*/ 0 w 3672114"/>
              <a:gd name="connsiteY10" fmla="*/ 235858 h 299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2114" h="2993572">
                <a:moveTo>
                  <a:pt x="11910" y="0"/>
                </a:moveTo>
                <a:lnTo>
                  <a:pt x="1156469" y="0"/>
                </a:lnTo>
                <a:lnTo>
                  <a:pt x="1145757" y="70190"/>
                </a:lnTo>
                <a:cubicBezTo>
                  <a:pt x="1140225" y="124660"/>
                  <a:pt x="1137391" y="179928"/>
                  <a:pt x="1137391" y="235858"/>
                </a:cubicBezTo>
                <a:cubicBezTo>
                  <a:pt x="1137391" y="1130738"/>
                  <a:pt x="1862834" y="1856181"/>
                  <a:pt x="2757714" y="1856181"/>
                </a:cubicBezTo>
                <a:cubicBezTo>
                  <a:pt x="3093294" y="1856181"/>
                  <a:pt x="3405047" y="1754165"/>
                  <a:pt x="3663652" y="1579455"/>
                </a:cubicBezTo>
                <a:lnTo>
                  <a:pt x="3672114" y="1573127"/>
                </a:lnTo>
                <a:lnTo>
                  <a:pt x="3672114" y="2835062"/>
                </a:lnTo>
                <a:lnTo>
                  <a:pt x="3577774" y="2869591"/>
                </a:lnTo>
                <a:cubicBezTo>
                  <a:pt x="3318717" y="2950166"/>
                  <a:pt x="3043285" y="2993572"/>
                  <a:pt x="2757714" y="2993572"/>
                </a:cubicBezTo>
                <a:cubicBezTo>
                  <a:pt x="1234671" y="2993572"/>
                  <a:pt x="0" y="1758901"/>
                  <a:pt x="0" y="235858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5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947" y="2038088"/>
            <a:ext cx="364633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947" y="2501446"/>
            <a:ext cx="3646336" cy="20017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001545" y="251509"/>
            <a:ext cx="2191881" cy="2191881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905605" y="2300514"/>
            <a:ext cx="2191881" cy="2191881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958001" y="4378547"/>
            <a:ext cx="2191881" cy="2191881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45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7111999" y="-655520"/>
            <a:ext cx="3773716" cy="3773712"/>
          </a:xfrm>
          <a:prstGeom prst="diamond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1364342" y="4438995"/>
            <a:ext cx="3773716" cy="3773712"/>
          </a:xfrm>
          <a:prstGeom prst="diamond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1103084" y="3335905"/>
            <a:ext cx="2090057" cy="2090055"/>
          </a:xfrm>
          <a:prstGeom prst="diamond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7" name="Diamond 6"/>
          <p:cNvSpPr/>
          <p:nvPr userDrawn="1"/>
        </p:nvSpPr>
        <p:spPr>
          <a:xfrm>
            <a:off x="1734454" y="2443273"/>
            <a:ext cx="827315" cy="827315"/>
          </a:xfrm>
          <a:prstGeom prst="diamond">
            <a:avLst/>
          </a:prstGeom>
          <a:gradFill>
            <a:gsLst>
              <a:gs pos="0">
                <a:schemeClr val="accent2"/>
              </a:gs>
              <a:gs pos="98000">
                <a:schemeClr val="accent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82546" y="2715419"/>
            <a:ext cx="364633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3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1828800" y="1155700"/>
            <a:ext cx="3378200" cy="35433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883400" y="2514600"/>
            <a:ext cx="4394200" cy="36195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63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2362200" y="3560801"/>
            <a:ext cx="2235390" cy="2569872"/>
          </a:xfrm>
          <a:custGeom>
            <a:avLst/>
            <a:gdLst>
              <a:gd name="connsiteX0" fmla="*/ 1117695 w 2235390"/>
              <a:gd name="connsiteY0" fmla="*/ 0 h 2569872"/>
              <a:gd name="connsiteX1" fmla="*/ 2235390 w 2235390"/>
              <a:gd name="connsiteY1" fmla="*/ 655104 h 2569872"/>
              <a:gd name="connsiteX2" fmla="*/ 2235390 w 2235390"/>
              <a:gd name="connsiteY2" fmla="*/ 1914768 h 2569872"/>
              <a:gd name="connsiteX3" fmla="*/ 1117695 w 2235390"/>
              <a:gd name="connsiteY3" fmla="*/ 2569872 h 2569872"/>
              <a:gd name="connsiteX4" fmla="*/ 0 w 2235390"/>
              <a:gd name="connsiteY4" fmla="*/ 1914768 h 2569872"/>
              <a:gd name="connsiteX5" fmla="*/ 0 w 2235390"/>
              <a:gd name="connsiteY5" fmla="*/ 655104 h 256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5390" h="2569872">
                <a:moveTo>
                  <a:pt x="1117695" y="0"/>
                </a:moveTo>
                <a:lnTo>
                  <a:pt x="2235390" y="655104"/>
                </a:lnTo>
                <a:lnTo>
                  <a:pt x="2235390" y="1914768"/>
                </a:lnTo>
                <a:lnTo>
                  <a:pt x="1117695" y="2569872"/>
                </a:lnTo>
                <a:lnTo>
                  <a:pt x="0" y="1914768"/>
                </a:lnTo>
                <a:lnTo>
                  <a:pt x="0" y="655104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947" y="4417219"/>
            <a:ext cx="364633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279709" y="974474"/>
            <a:ext cx="2235390" cy="2569872"/>
          </a:xfrm>
          <a:custGeom>
            <a:avLst/>
            <a:gdLst>
              <a:gd name="connsiteX0" fmla="*/ 1117695 w 2235390"/>
              <a:gd name="connsiteY0" fmla="*/ 0 h 2569872"/>
              <a:gd name="connsiteX1" fmla="*/ 2235390 w 2235390"/>
              <a:gd name="connsiteY1" fmla="*/ 655104 h 2569872"/>
              <a:gd name="connsiteX2" fmla="*/ 2235390 w 2235390"/>
              <a:gd name="connsiteY2" fmla="*/ 1914768 h 2569872"/>
              <a:gd name="connsiteX3" fmla="*/ 1117695 w 2235390"/>
              <a:gd name="connsiteY3" fmla="*/ 2569872 h 2569872"/>
              <a:gd name="connsiteX4" fmla="*/ 0 w 2235390"/>
              <a:gd name="connsiteY4" fmla="*/ 1914768 h 2569872"/>
              <a:gd name="connsiteX5" fmla="*/ 0 w 2235390"/>
              <a:gd name="connsiteY5" fmla="*/ 655104 h 256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5390" h="2569872">
                <a:moveTo>
                  <a:pt x="1117695" y="0"/>
                </a:moveTo>
                <a:lnTo>
                  <a:pt x="2235390" y="655104"/>
                </a:lnTo>
                <a:lnTo>
                  <a:pt x="2235390" y="1914768"/>
                </a:lnTo>
                <a:lnTo>
                  <a:pt x="1117695" y="2569872"/>
                </a:lnTo>
                <a:lnTo>
                  <a:pt x="0" y="1914768"/>
                </a:lnTo>
                <a:lnTo>
                  <a:pt x="0" y="655104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5422900" y="2981074"/>
            <a:ext cx="2235390" cy="2569872"/>
          </a:xfrm>
          <a:custGeom>
            <a:avLst/>
            <a:gdLst>
              <a:gd name="connsiteX0" fmla="*/ 1117695 w 2235390"/>
              <a:gd name="connsiteY0" fmla="*/ 0 h 2569872"/>
              <a:gd name="connsiteX1" fmla="*/ 2235390 w 2235390"/>
              <a:gd name="connsiteY1" fmla="*/ 655104 h 2569872"/>
              <a:gd name="connsiteX2" fmla="*/ 2235390 w 2235390"/>
              <a:gd name="connsiteY2" fmla="*/ 1914768 h 2569872"/>
              <a:gd name="connsiteX3" fmla="*/ 1117695 w 2235390"/>
              <a:gd name="connsiteY3" fmla="*/ 2569872 h 2569872"/>
              <a:gd name="connsiteX4" fmla="*/ 0 w 2235390"/>
              <a:gd name="connsiteY4" fmla="*/ 1914768 h 2569872"/>
              <a:gd name="connsiteX5" fmla="*/ 0 w 2235390"/>
              <a:gd name="connsiteY5" fmla="*/ 655104 h 256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5390" h="2569872">
                <a:moveTo>
                  <a:pt x="1117695" y="0"/>
                </a:moveTo>
                <a:lnTo>
                  <a:pt x="2235390" y="655104"/>
                </a:lnTo>
                <a:lnTo>
                  <a:pt x="2235390" y="1914768"/>
                </a:lnTo>
                <a:lnTo>
                  <a:pt x="1117695" y="2569872"/>
                </a:lnTo>
                <a:lnTo>
                  <a:pt x="0" y="1914768"/>
                </a:lnTo>
                <a:lnTo>
                  <a:pt x="0" y="655104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2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1828800" y="0"/>
            <a:ext cx="2374900" cy="35433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28800" y="3689350"/>
            <a:ext cx="2374900" cy="35433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43400" y="-1917700"/>
            <a:ext cx="2374900" cy="35433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343400" y="1771650"/>
            <a:ext cx="2374900" cy="35433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4343400" y="5461000"/>
            <a:ext cx="2374900" cy="35433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13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04947" y="2103437"/>
            <a:ext cx="364633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8902700" y="0"/>
            <a:ext cx="2374900" cy="35433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8902700" y="3689350"/>
            <a:ext cx="2374900" cy="316865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826832" y="1435257"/>
            <a:ext cx="3932420" cy="5422744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2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828800" y="1261921"/>
            <a:ext cx="4267200" cy="4905703"/>
          </a:xfrm>
          <a:prstGeom prst="rtTriangl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736711" y="2103437"/>
            <a:ext cx="364633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647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140961" y="0"/>
            <a:ext cx="7051039" cy="6858000"/>
          </a:xfrm>
          <a:custGeom>
            <a:avLst/>
            <a:gdLst>
              <a:gd name="connsiteX0" fmla="*/ 0 w 7051039"/>
              <a:gd name="connsiteY0" fmla="*/ 0 h 6858000"/>
              <a:gd name="connsiteX1" fmla="*/ 3858073 w 7051039"/>
              <a:gd name="connsiteY1" fmla="*/ 0 h 6858000"/>
              <a:gd name="connsiteX2" fmla="*/ 5429890 w 7051039"/>
              <a:gd name="connsiteY2" fmla="*/ 1571817 h 6858000"/>
              <a:gd name="connsiteX3" fmla="*/ 7001706 w 7051039"/>
              <a:gd name="connsiteY3" fmla="*/ 0 h 6858000"/>
              <a:gd name="connsiteX4" fmla="*/ 7051039 w 7051039"/>
              <a:gd name="connsiteY4" fmla="*/ 0 h 6858000"/>
              <a:gd name="connsiteX5" fmla="*/ 7051039 w 7051039"/>
              <a:gd name="connsiteY5" fmla="*/ 6858000 h 6858000"/>
              <a:gd name="connsiteX6" fmla="*/ 6858000 w 7051039"/>
              <a:gd name="connsiteY6" fmla="*/ 6858000 h 6858000"/>
              <a:gd name="connsiteX7" fmla="*/ 5429890 w 7051039"/>
              <a:gd name="connsiteY7" fmla="*/ 5429890 h 6858000"/>
              <a:gd name="connsiteX8" fmla="*/ 4001780 w 7051039"/>
              <a:gd name="connsiteY8" fmla="*/ 6858000 h 6858000"/>
              <a:gd name="connsiteX9" fmla="*/ 143707 w 7051039"/>
              <a:gd name="connsiteY9" fmla="*/ 6858000 h 6858000"/>
              <a:gd name="connsiteX10" fmla="*/ 3500853 w 7051039"/>
              <a:gd name="connsiteY10" fmla="*/ 35008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51039" h="6858000">
                <a:moveTo>
                  <a:pt x="0" y="0"/>
                </a:moveTo>
                <a:lnTo>
                  <a:pt x="3858073" y="0"/>
                </a:lnTo>
                <a:lnTo>
                  <a:pt x="5429890" y="1571817"/>
                </a:lnTo>
                <a:lnTo>
                  <a:pt x="7001706" y="0"/>
                </a:lnTo>
                <a:lnTo>
                  <a:pt x="7051039" y="0"/>
                </a:lnTo>
                <a:lnTo>
                  <a:pt x="7051039" y="6858000"/>
                </a:lnTo>
                <a:lnTo>
                  <a:pt x="6858000" y="6858000"/>
                </a:lnTo>
                <a:lnTo>
                  <a:pt x="5429890" y="5429890"/>
                </a:lnTo>
                <a:lnTo>
                  <a:pt x="4001780" y="6858000"/>
                </a:lnTo>
                <a:lnTo>
                  <a:pt x="143707" y="6858000"/>
                </a:lnTo>
                <a:lnTo>
                  <a:pt x="3500853" y="3500854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smtClean="0"/>
              <a:t>Drag and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04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216" y="2715419"/>
            <a:ext cx="364633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59384" y="0"/>
            <a:ext cx="7232616" cy="6858000"/>
          </a:xfrm>
          <a:custGeom>
            <a:avLst/>
            <a:gdLst>
              <a:gd name="connsiteX0" fmla="*/ 2911920 w 7232616"/>
              <a:gd name="connsiteY0" fmla="*/ 3979530 h 6858000"/>
              <a:gd name="connsiteX1" fmla="*/ 3645235 w 7232616"/>
              <a:gd name="connsiteY1" fmla="*/ 4712845 h 6858000"/>
              <a:gd name="connsiteX2" fmla="*/ 1500080 w 7232616"/>
              <a:gd name="connsiteY2" fmla="*/ 6858000 h 6858000"/>
              <a:gd name="connsiteX3" fmla="*/ 33450 w 7232616"/>
              <a:gd name="connsiteY3" fmla="*/ 6858000 h 6858000"/>
              <a:gd name="connsiteX4" fmla="*/ 6586933 w 7232616"/>
              <a:gd name="connsiteY4" fmla="*/ 0 h 6858000"/>
              <a:gd name="connsiteX5" fmla="*/ 7232616 w 7232616"/>
              <a:gd name="connsiteY5" fmla="*/ 0 h 6858000"/>
              <a:gd name="connsiteX6" fmla="*/ 7232616 w 7232616"/>
              <a:gd name="connsiteY6" fmla="*/ 820947 h 6858000"/>
              <a:gd name="connsiteX7" fmla="*/ 4607836 w 7232616"/>
              <a:gd name="connsiteY7" fmla="*/ 3445727 h 6858000"/>
              <a:gd name="connsiteX8" fmla="*/ 7232616 w 7232616"/>
              <a:gd name="connsiteY8" fmla="*/ 6070507 h 6858000"/>
              <a:gd name="connsiteX9" fmla="*/ 7232616 w 7232616"/>
              <a:gd name="connsiteY9" fmla="*/ 6858000 h 6858000"/>
              <a:gd name="connsiteX10" fmla="*/ 6553479 w 7232616"/>
              <a:gd name="connsiteY10" fmla="*/ 6858000 h 6858000"/>
              <a:gd name="connsiteX11" fmla="*/ 3142318 w 7232616"/>
              <a:gd name="connsiteY11" fmla="*/ 3446838 h 6858000"/>
              <a:gd name="connsiteX12" fmla="*/ 3143433 w 7232616"/>
              <a:gd name="connsiteY12" fmla="*/ 3445725 h 6858000"/>
              <a:gd name="connsiteX13" fmla="*/ 3142320 w 7232616"/>
              <a:gd name="connsiteY13" fmla="*/ 3444613 h 6858000"/>
              <a:gd name="connsiteX14" fmla="*/ 0 w 7232616"/>
              <a:gd name="connsiteY14" fmla="*/ 0 h 6858000"/>
              <a:gd name="connsiteX15" fmla="*/ 1466629 w 7232616"/>
              <a:gd name="connsiteY15" fmla="*/ 0 h 6858000"/>
              <a:gd name="connsiteX16" fmla="*/ 3645235 w 7232616"/>
              <a:gd name="connsiteY16" fmla="*/ 2178607 h 6858000"/>
              <a:gd name="connsiteX17" fmla="*/ 2911920 w 7232616"/>
              <a:gd name="connsiteY17" fmla="*/ 29119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32616" h="6858000">
                <a:moveTo>
                  <a:pt x="2911920" y="3979530"/>
                </a:moveTo>
                <a:lnTo>
                  <a:pt x="3645235" y="4712845"/>
                </a:lnTo>
                <a:lnTo>
                  <a:pt x="1500080" y="6858000"/>
                </a:lnTo>
                <a:lnTo>
                  <a:pt x="33450" y="6858000"/>
                </a:lnTo>
                <a:close/>
                <a:moveTo>
                  <a:pt x="6586933" y="0"/>
                </a:moveTo>
                <a:lnTo>
                  <a:pt x="7232616" y="0"/>
                </a:lnTo>
                <a:lnTo>
                  <a:pt x="7232616" y="820947"/>
                </a:lnTo>
                <a:lnTo>
                  <a:pt x="4607836" y="3445727"/>
                </a:lnTo>
                <a:lnTo>
                  <a:pt x="7232616" y="6070507"/>
                </a:lnTo>
                <a:lnTo>
                  <a:pt x="7232616" y="6858000"/>
                </a:lnTo>
                <a:lnTo>
                  <a:pt x="6553479" y="6858000"/>
                </a:lnTo>
                <a:lnTo>
                  <a:pt x="3142318" y="3446838"/>
                </a:lnTo>
                <a:lnTo>
                  <a:pt x="3143433" y="3445725"/>
                </a:lnTo>
                <a:lnTo>
                  <a:pt x="3142320" y="3444613"/>
                </a:lnTo>
                <a:close/>
                <a:moveTo>
                  <a:pt x="0" y="0"/>
                </a:moveTo>
                <a:lnTo>
                  <a:pt x="1466629" y="0"/>
                </a:lnTo>
                <a:lnTo>
                  <a:pt x="3645235" y="2178607"/>
                </a:lnTo>
                <a:lnTo>
                  <a:pt x="2911920" y="2911921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smtClean="0"/>
              <a:t>Drag and Drop image</a:t>
            </a:r>
            <a:endParaRPr lang="en-US"/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51102"/>
            <a:ext cx="2605264" cy="3155796"/>
          </a:xfrm>
          <a:custGeom>
            <a:avLst/>
            <a:gdLst>
              <a:gd name="connsiteX0" fmla="*/ 0 w 2605264"/>
              <a:gd name="connsiteY0" fmla="*/ 0 h 3155796"/>
              <a:gd name="connsiteX1" fmla="*/ 1011753 w 2605264"/>
              <a:gd name="connsiteY1" fmla="*/ 0 h 3155796"/>
              <a:gd name="connsiteX2" fmla="*/ 2605264 w 2605264"/>
              <a:gd name="connsiteY2" fmla="*/ 1593511 h 3155796"/>
              <a:gd name="connsiteX3" fmla="*/ 2604150 w 2605264"/>
              <a:gd name="connsiteY3" fmla="*/ 1594625 h 3155796"/>
              <a:gd name="connsiteX4" fmla="*/ 2605263 w 2605264"/>
              <a:gd name="connsiteY4" fmla="*/ 1595737 h 3155796"/>
              <a:gd name="connsiteX5" fmla="*/ 1045203 w 2605264"/>
              <a:gd name="connsiteY5" fmla="*/ 3155796 h 3155796"/>
              <a:gd name="connsiteX6" fmla="*/ 0 w 2605264"/>
              <a:gd name="connsiteY6" fmla="*/ 3155796 h 3155796"/>
              <a:gd name="connsiteX7" fmla="*/ 0 w 2605264"/>
              <a:gd name="connsiteY7" fmla="*/ 2734369 h 3155796"/>
              <a:gd name="connsiteX8" fmla="*/ 1139746 w 2605264"/>
              <a:gd name="connsiteY8" fmla="*/ 1594623 h 3155796"/>
              <a:gd name="connsiteX9" fmla="*/ 0 w 2605264"/>
              <a:gd name="connsiteY9" fmla="*/ 454877 h 315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05264" h="3155796">
                <a:moveTo>
                  <a:pt x="0" y="0"/>
                </a:moveTo>
                <a:lnTo>
                  <a:pt x="1011753" y="0"/>
                </a:lnTo>
                <a:lnTo>
                  <a:pt x="2605264" y="1593511"/>
                </a:lnTo>
                <a:lnTo>
                  <a:pt x="2604150" y="1594625"/>
                </a:lnTo>
                <a:lnTo>
                  <a:pt x="2605263" y="1595737"/>
                </a:lnTo>
                <a:lnTo>
                  <a:pt x="1045203" y="3155796"/>
                </a:lnTo>
                <a:lnTo>
                  <a:pt x="0" y="3155796"/>
                </a:lnTo>
                <a:lnTo>
                  <a:pt x="0" y="2734369"/>
                </a:lnTo>
                <a:lnTo>
                  <a:pt x="1139746" y="1594623"/>
                </a:lnTo>
                <a:lnTo>
                  <a:pt x="0" y="454877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smtClean="0"/>
              <a:t>Drag and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58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2668686" y="1"/>
            <a:ext cx="8231633" cy="5835739"/>
          </a:xfrm>
          <a:custGeom>
            <a:avLst/>
            <a:gdLst>
              <a:gd name="connsiteX0" fmla="*/ 0 w 8231633"/>
              <a:gd name="connsiteY0" fmla="*/ 0 h 5835739"/>
              <a:gd name="connsiteX1" fmla="*/ 4791789 w 8231633"/>
              <a:gd name="connsiteY1" fmla="*/ 0 h 5835739"/>
              <a:gd name="connsiteX2" fmla="*/ 8231633 w 8231633"/>
              <a:gd name="connsiteY2" fmla="*/ 3439845 h 5835739"/>
              <a:gd name="connsiteX3" fmla="*/ 5835739 w 8231633"/>
              <a:gd name="connsiteY3" fmla="*/ 5835739 h 583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1633" h="5835739">
                <a:moveTo>
                  <a:pt x="0" y="0"/>
                </a:moveTo>
                <a:lnTo>
                  <a:pt x="4791789" y="0"/>
                </a:lnTo>
                <a:lnTo>
                  <a:pt x="8231633" y="3439845"/>
                </a:lnTo>
                <a:lnTo>
                  <a:pt x="5835739" y="5835739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smtClean="0"/>
              <a:t>Drag and Drop image</a:t>
            </a:r>
            <a:endParaRPr lang="en-US"/>
          </a:p>
        </p:txBody>
      </p:sp>
      <p:sp>
        <p:nvSpPr>
          <p:cNvPr id="4" name="Picture Placeholder 20"/>
          <p:cNvSpPr>
            <a:spLocks noGrp="1"/>
          </p:cNvSpPr>
          <p:nvPr>
            <p:ph type="pic" sz="quarter" idx="12" hasCustomPrompt="1"/>
          </p:nvPr>
        </p:nvSpPr>
        <p:spPr>
          <a:xfrm>
            <a:off x="8172118" y="0"/>
            <a:ext cx="4019883" cy="4062873"/>
          </a:xfrm>
          <a:custGeom>
            <a:avLst/>
            <a:gdLst>
              <a:gd name="connsiteX0" fmla="*/ 4019882 w 4019883"/>
              <a:gd name="connsiteY0" fmla="*/ 2818042 h 4062873"/>
              <a:gd name="connsiteX1" fmla="*/ 4019882 w 4019883"/>
              <a:gd name="connsiteY1" fmla="*/ 4062873 h 4062873"/>
              <a:gd name="connsiteX2" fmla="*/ 3397466 w 4019883"/>
              <a:gd name="connsiteY2" fmla="*/ 3440458 h 4062873"/>
              <a:gd name="connsiteX3" fmla="*/ 0 w 4019883"/>
              <a:gd name="connsiteY3" fmla="*/ 0 h 4062873"/>
              <a:gd name="connsiteX4" fmla="*/ 4019883 w 4019883"/>
              <a:gd name="connsiteY4" fmla="*/ 0 h 4062873"/>
              <a:gd name="connsiteX5" fmla="*/ 4019883 w 4019883"/>
              <a:gd name="connsiteY5" fmla="*/ 2131129 h 4062873"/>
              <a:gd name="connsiteX6" fmla="*/ 3075506 w 4019883"/>
              <a:gd name="connsiteY6" fmla="*/ 3075506 h 406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9883" h="4062873">
                <a:moveTo>
                  <a:pt x="4019882" y="2818042"/>
                </a:moveTo>
                <a:lnTo>
                  <a:pt x="4019882" y="4062873"/>
                </a:lnTo>
                <a:lnTo>
                  <a:pt x="3397466" y="3440458"/>
                </a:lnTo>
                <a:close/>
                <a:moveTo>
                  <a:pt x="0" y="0"/>
                </a:moveTo>
                <a:lnTo>
                  <a:pt x="4019883" y="0"/>
                </a:lnTo>
                <a:lnTo>
                  <a:pt x="4019883" y="2131129"/>
                </a:lnTo>
                <a:lnTo>
                  <a:pt x="3075506" y="3075506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smtClean="0"/>
              <a:t>Drag and Drop image</a:t>
            </a:r>
            <a:endParaRPr lang="en-US"/>
          </a:p>
        </p:txBody>
      </p:sp>
      <p:sp>
        <p:nvSpPr>
          <p:cNvPr id="5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8852340" y="3776610"/>
            <a:ext cx="3339661" cy="3081391"/>
          </a:xfrm>
          <a:custGeom>
            <a:avLst/>
            <a:gdLst>
              <a:gd name="connsiteX0" fmla="*/ 2395894 w 3339661"/>
              <a:gd name="connsiteY0" fmla="*/ 0 h 3081391"/>
              <a:gd name="connsiteX1" fmla="*/ 3339661 w 3339661"/>
              <a:gd name="connsiteY1" fmla="*/ 943767 h 3081391"/>
              <a:gd name="connsiteX2" fmla="*/ 3339661 w 3339661"/>
              <a:gd name="connsiteY2" fmla="*/ 3081391 h 3081391"/>
              <a:gd name="connsiteX3" fmla="*/ 685497 w 3339661"/>
              <a:gd name="connsiteY3" fmla="*/ 3081391 h 3081391"/>
              <a:gd name="connsiteX4" fmla="*/ 0 w 3339661"/>
              <a:gd name="connsiteY4" fmla="*/ 2395894 h 308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661" h="3081391">
                <a:moveTo>
                  <a:pt x="2395894" y="0"/>
                </a:moveTo>
                <a:lnTo>
                  <a:pt x="3339661" y="943767"/>
                </a:lnTo>
                <a:lnTo>
                  <a:pt x="3339661" y="3081391"/>
                </a:lnTo>
                <a:lnTo>
                  <a:pt x="685497" y="3081391"/>
                </a:lnTo>
                <a:lnTo>
                  <a:pt x="0" y="2395894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smtClean="0"/>
              <a:t>Drag and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7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10748" y="946206"/>
            <a:ext cx="9191707" cy="70143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841829" y="0"/>
            <a:ext cx="10541937" cy="5270968"/>
          </a:xfrm>
          <a:custGeom>
            <a:avLst/>
            <a:gdLst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1937" h="5270968">
                <a:moveTo>
                  <a:pt x="0" y="0"/>
                </a:moveTo>
                <a:lnTo>
                  <a:pt x="10541937" y="0"/>
                </a:lnTo>
                <a:lnTo>
                  <a:pt x="5270969" y="5270968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smtClean="0"/>
              <a:t>Drag and Drop image</a:t>
            </a:r>
            <a:endParaRPr lang="en-US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256334" y="3429000"/>
            <a:ext cx="6858000" cy="3429000"/>
          </a:xfrm>
          <a:custGeom>
            <a:avLst/>
            <a:gdLst>
              <a:gd name="connsiteX0" fmla="*/ 3429000 w 6858000"/>
              <a:gd name="connsiteY0" fmla="*/ 0 h 3429000"/>
              <a:gd name="connsiteX1" fmla="*/ 6858000 w 6858000"/>
              <a:gd name="connsiteY1" fmla="*/ 3429000 h 3429000"/>
              <a:gd name="connsiteX2" fmla="*/ 0 w 6858000"/>
              <a:gd name="connsiteY2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0" h="3429000">
                <a:moveTo>
                  <a:pt x="3429000" y="0"/>
                </a:moveTo>
                <a:lnTo>
                  <a:pt x="6858000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smtClean="0"/>
              <a:t>Drag and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40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4147" y="2715419"/>
            <a:ext cx="364633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952500" y="1798984"/>
            <a:ext cx="3260034" cy="3260032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 smtClean="0"/>
              <a:t>Drag and Drop image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728290" y="0"/>
            <a:ext cx="3260034" cy="3260032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 smtClean="0"/>
              <a:t>Drag and Drop image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728290" y="3597968"/>
            <a:ext cx="3260034" cy="3260032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 smtClean="0"/>
              <a:t>Drag and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1793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226905" y="2597425"/>
            <a:ext cx="5738188" cy="5738188"/>
          </a:xfrm>
          <a:custGeom>
            <a:avLst/>
            <a:gdLst>
              <a:gd name="connsiteX0" fmla="*/ 2869094 w 5738188"/>
              <a:gd name="connsiteY0" fmla="*/ 717273 h 5738188"/>
              <a:gd name="connsiteX1" fmla="*/ 717273 w 5738188"/>
              <a:gd name="connsiteY1" fmla="*/ 2869094 h 5738188"/>
              <a:gd name="connsiteX2" fmla="*/ 2869094 w 5738188"/>
              <a:gd name="connsiteY2" fmla="*/ 5020915 h 5738188"/>
              <a:gd name="connsiteX3" fmla="*/ 5020915 w 5738188"/>
              <a:gd name="connsiteY3" fmla="*/ 2869094 h 5738188"/>
              <a:gd name="connsiteX4" fmla="*/ 2869094 w 5738188"/>
              <a:gd name="connsiteY4" fmla="*/ 0 h 5738188"/>
              <a:gd name="connsiteX5" fmla="*/ 5738188 w 5738188"/>
              <a:gd name="connsiteY5" fmla="*/ 2869094 h 5738188"/>
              <a:gd name="connsiteX6" fmla="*/ 2869094 w 5738188"/>
              <a:gd name="connsiteY6" fmla="*/ 5738188 h 5738188"/>
              <a:gd name="connsiteX7" fmla="*/ 0 w 5738188"/>
              <a:gd name="connsiteY7" fmla="*/ 2869094 h 57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8188" h="5738188">
                <a:moveTo>
                  <a:pt x="2869094" y="717273"/>
                </a:moveTo>
                <a:lnTo>
                  <a:pt x="717273" y="2869094"/>
                </a:lnTo>
                <a:lnTo>
                  <a:pt x="2869094" y="5020915"/>
                </a:lnTo>
                <a:lnTo>
                  <a:pt x="5020915" y="2869094"/>
                </a:lnTo>
                <a:close/>
                <a:moveTo>
                  <a:pt x="2869094" y="0"/>
                </a:moveTo>
                <a:lnTo>
                  <a:pt x="5738188" y="2869094"/>
                </a:lnTo>
                <a:lnTo>
                  <a:pt x="2869094" y="5738188"/>
                </a:lnTo>
                <a:lnTo>
                  <a:pt x="0" y="2869094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 smtClean="0"/>
              <a:t>Drag and Drop image</a:t>
            </a:r>
            <a:endParaRPr lang="en-US" dirty="0"/>
          </a:p>
        </p:txBody>
      </p:sp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1510748" y="946206"/>
            <a:ext cx="9191707" cy="70143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160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343360" y="-467140"/>
            <a:ext cx="7792280" cy="7792280"/>
          </a:xfrm>
          <a:custGeom>
            <a:avLst/>
            <a:gdLst>
              <a:gd name="connsiteX0" fmla="*/ 2869094 w 5738188"/>
              <a:gd name="connsiteY0" fmla="*/ 717273 h 5738188"/>
              <a:gd name="connsiteX1" fmla="*/ 717273 w 5738188"/>
              <a:gd name="connsiteY1" fmla="*/ 2869094 h 5738188"/>
              <a:gd name="connsiteX2" fmla="*/ 2869094 w 5738188"/>
              <a:gd name="connsiteY2" fmla="*/ 5020915 h 5738188"/>
              <a:gd name="connsiteX3" fmla="*/ 5020915 w 5738188"/>
              <a:gd name="connsiteY3" fmla="*/ 2869094 h 5738188"/>
              <a:gd name="connsiteX4" fmla="*/ 2869094 w 5738188"/>
              <a:gd name="connsiteY4" fmla="*/ 0 h 5738188"/>
              <a:gd name="connsiteX5" fmla="*/ 5738188 w 5738188"/>
              <a:gd name="connsiteY5" fmla="*/ 2869094 h 5738188"/>
              <a:gd name="connsiteX6" fmla="*/ 2869094 w 5738188"/>
              <a:gd name="connsiteY6" fmla="*/ 5738188 h 5738188"/>
              <a:gd name="connsiteX7" fmla="*/ 0 w 5738188"/>
              <a:gd name="connsiteY7" fmla="*/ 2869094 h 57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8188" h="5738188">
                <a:moveTo>
                  <a:pt x="2869094" y="717273"/>
                </a:moveTo>
                <a:lnTo>
                  <a:pt x="717273" y="2869094"/>
                </a:lnTo>
                <a:lnTo>
                  <a:pt x="2869094" y="5020915"/>
                </a:lnTo>
                <a:lnTo>
                  <a:pt x="5020915" y="2869094"/>
                </a:lnTo>
                <a:close/>
                <a:moveTo>
                  <a:pt x="2869094" y="0"/>
                </a:moveTo>
                <a:lnTo>
                  <a:pt x="5738188" y="2869094"/>
                </a:lnTo>
                <a:lnTo>
                  <a:pt x="2869094" y="5738188"/>
                </a:lnTo>
                <a:lnTo>
                  <a:pt x="0" y="2869094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 smtClean="0"/>
              <a:t>Drag and Drop image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5131902" y="899492"/>
            <a:ext cx="5059020" cy="5059016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 smtClean="0"/>
              <a:t>Drag and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275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109744" y="3991554"/>
            <a:ext cx="5732893" cy="2866446"/>
          </a:xfrm>
          <a:custGeom>
            <a:avLst/>
            <a:gdLst>
              <a:gd name="connsiteX0" fmla="*/ 2866447 w 5732893"/>
              <a:gd name="connsiteY0" fmla="*/ 0 h 2866446"/>
              <a:gd name="connsiteX1" fmla="*/ 5732893 w 5732893"/>
              <a:gd name="connsiteY1" fmla="*/ 2866446 h 2866446"/>
              <a:gd name="connsiteX2" fmla="*/ 0 w 5732893"/>
              <a:gd name="connsiteY2" fmla="*/ 2866446 h 286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2893" h="2866446">
                <a:moveTo>
                  <a:pt x="2866447" y="0"/>
                </a:moveTo>
                <a:lnTo>
                  <a:pt x="5732893" y="2866446"/>
                </a:lnTo>
                <a:lnTo>
                  <a:pt x="0" y="2866446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smtClean="0"/>
              <a:t>Drag and Drop image</a:t>
            </a:r>
            <a:endParaRPr lang="en-US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18196"/>
            <a:ext cx="6096000" cy="5039804"/>
          </a:xfrm>
          <a:custGeom>
            <a:avLst/>
            <a:gdLst>
              <a:gd name="connsiteX0" fmla="*/ 2917466 w 6096000"/>
              <a:gd name="connsiteY0" fmla="*/ 0 h 5039804"/>
              <a:gd name="connsiteX1" fmla="*/ 6096000 w 6096000"/>
              <a:gd name="connsiteY1" fmla="*/ 3178535 h 5039804"/>
              <a:gd name="connsiteX2" fmla="*/ 6096000 w 6096000"/>
              <a:gd name="connsiteY2" fmla="*/ 5039804 h 5039804"/>
              <a:gd name="connsiteX3" fmla="*/ 2122338 w 6096000"/>
              <a:gd name="connsiteY3" fmla="*/ 5039804 h 5039804"/>
              <a:gd name="connsiteX4" fmla="*/ 0 w 6096000"/>
              <a:gd name="connsiteY4" fmla="*/ 2917467 h 5039804"/>
              <a:gd name="connsiteX5" fmla="*/ 0 w 6096000"/>
              <a:gd name="connsiteY5" fmla="*/ 2917466 h 503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5039804">
                <a:moveTo>
                  <a:pt x="2917466" y="0"/>
                </a:moveTo>
                <a:lnTo>
                  <a:pt x="6096000" y="3178535"/>
                </a:lnTo>
                <a:lnTo>
                  <a:pt x="6096000" y="5039804"/>
                </a:lnTo>
                <a:lnTo>
                  <a:pt x="2122338" y="5039804"/>
                </a:lnTo>
                <a:lnTo>
                  <a:pt x="0" y="2917467"/>
                </a:lnTo>
                <a:lnTo>
                  <a:pt x="0" y="2917466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smtClean="0"/>
              <a:t>Drag and Drop image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04947" y="2103437"/>
            <a:ext cx="364633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12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151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4005943" y="1313544"/>
            <a:ext cx="5544457" cy="5544457"/>
          </a:xfrm>
          <a:custGeom>
            <a:avLst/>
            <a:gdLst>
              <a:gd name="connsiteX0" fmla="*/ 856343 w 5544457"/>
              <a:gd name="connsiteY0" fmla="*/ 2053772 h 5544457"/>
              <a:gd name="connsiteX1" fmla="*/ 856343 w 5544457"/>
              <a:gd name="connsiteY1" fmla="*/ 4847772 h 5544457"/>
              <a:gd name="connsiteX2" fmla="*/ 3650343 w 5544457"/>
              <a:gd name="connsiteY2" fmla="*/ 4847772 h 5544457"/>
              <a:gd name="connsiteX3" fmla="*/ 0 w 5544457"/>
              <a:gd name="connsiteY3" fmla="*/ 0 h 5544457"/>
              <a:gd name="connsiteX4" fmla="*/ 5544457 w 5544457"/>
              <a:gd name="connsiteY4" fmla="*/ 5544457 h 5544457"/>
              <a:gd name="connsiteX5" fmla="*/ 0 w 5544457"/>
              <a:gd name="connsiteY5" fmla="*/ 5544457 h 554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4457" h="5544457">
                <a:moveTo>
                  <a:pt x="856343" y="2053772"/>
                </a:moveTo>
                <a:lnTo>
                  <a:pt x="856343" y="4847772"/>
                </a:lnTo>
                <a:lnTo>
                  <a:pt x="3650343" y="4847772"/>
                </a:lnTo>
                <a:close/>
                <a:moveTo>
                  <a:pt x="0" y="0"/>
                </a:moveTo>
                <a:lnTo>
                  <a:pt x="5544457" y="5544457"/>
                </a:lnTo>
                <a:lnTo>
                  <a:pt x="0" y="5544457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1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639962"/>
            <a:ext cx="7028339" cy="5218039"/>
          </a:xfrm>
          <a:custGeom>
            <a:avLst/>
            <a:gdLst>
              <a:gd name="connsiteX0" fmla="*/ 199769 w 7028339"/>
              <a:gd name="connsiteY0" fmla="*/ 0 h 5218039"/>
              <a:gd name="connsiteX1" fmla="*/ 1465428 w 7028339"/>
              <a:gd name="connsiteY1" fmla="*/ 737398 h 5218039"/>
              <a:gd name="connsiteX2" fmla="*/ 1457263 w 7028339"/>
              <a:gd name="connsiteY2" fmla="*/ 3222389 h 5218039"/>
              <a:gd name="connsiteX3" fmla="*/ 3606886 w 7028339"/>
              <a:gd name="connsiteY3" fmla="*/ 4469132 h 5218039"/>
              <a:gd name="connsiteX4" fmla="*/ 5759779 w 7028339"/>
              <a:gd name="connsiteY4" fmla="*/ 3228045 h 5218039"/>
              <a:gd name="connsiteX5" fmla="*/ 7028339 w 7028339"/>
              <a:gd name="connsiteY5" fmla="*/ 3960447 h 5218039"/>
              <a:gd name="connsiteX6" fmla="*/ 6007210 w 7028339"/>
              <a:gd name="connsiteY6" fmla="*/ 5122726 h 5218039"/>
              <a:gd name="connsiteX7" fmla="*/ 5873737 w 7028339"/>
              <a:gd name="connsiteY7" fmla="*/ 5218039 h 5218039"/>
              <a:gd name="connsiteX8" fmla="*/ 1346378 w 7028339"/>
              <a:gd name="connsiteY8" fmla="*/ 5218039 h 5218039"/>
              <a:gd name="connsiteX9" fmla="*/ 1204855 w 7028339"/>
              <a:gd name="connsiteY9" fmla="*/ 5116416 h 5218039"/>
              <a:gd name="connsiteX10" fmla="*/ 186785 w 7028339"/>
              <a:gd name="connsiteY10" fmla="*/ 3951455 h 5218039"/>
              <a:gd name="connsiteX11" fmla="*/ 63308 w 7028339"/>
              <a:gd name="connsiteY11" fmla="*/ 3718665 h 5218039"/>
              <a:gd name="connsiteX12" fmla="*/ 0 w 7028339"/>
              <a:gd name="connsiteY12" fmla="*/ 3577368 h 5218039"/>
              <a:gd name="connsiteX13" fmla="*/ 0 w 7028339"/>
              <a:gd name="connsiteY13" fmla="*/ 395945 h 5218039"/>
              <a:gd name="connsiteX14" fmla="*/ 74766 w 7028339"/>
              <a:gd name="connsiteY14" fmla="*/ 231974 h 5218039"/>
              <a:gd name="connsiteX15" fmla="*/ 199769 w 7028339"/>
              <a:gd name="connsiteY15" fmla="*/ 0 h 521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28339" h="5218039">
                <a:moveTo>
                  <a:pt x="199769" y="0"/>
                </a:moveTo>
                <a:lnTo>
                  <a:pt x="1465428" y="737398"/>
                </a:lnTo>
                <a:cubicBezTo>
                  <a:pt x="1018418" y="1504640"/>
                  <a:pt x="1015304" y="2452226"/>
                  <a:pt x="1457263" y="3222389"/>
                </a:cubicBezTo>
                <a:cubicBezTo>
                  <a:pt x="1899221" y="3992552"/>
                  <a:pt x="2718923" y="4467965"/>
                  <a:pt x="3606886" y="4469132"/>
                </a:cubicBezTo>
                <a:cubicBezTo>
                  <a:pt x="4494848" y="4470299"/>
                  <a:pt x="5315797" y="3997043"/>
                  <a:pt x="5759779" y="3228045"/>
                </a:cubicBezTo>
                <a:lnTo>
                  <a:pt x="7028339" y="3960447"/>
                </a:lnTo>
                <a:cubicBezTo>
                  <a:pt x="6763593" y="4418999"/>
                  <a:pt x="6414554" y="4811420"/>
                  <a:pt x="6007210" y="5122726"/>
                </a:cubicBezTo>
                <a:lnTo>
                  <a:pt x="5873737" y="5218039"/>
                </a:lnTo>
                <a:lnTo>
                  <a:pt x="1346378" y="5218039"/>
                </a:lnTo>
                <a:lnTo>
                  <a:pt x="1204855" y="5116416"/>
                </a:lnTo>
                <a:cubicBezTo>
                  <a:pt x="798331" y="4804040"/>
                  <a:pt x="450324" y="4410702"/>
                  <a:pt x="186785" y="3951455"/>
                </a:cubicBezTo>
                <a:cubicBezTo>
                  <a:pt x="142862" y="3874914"/>
                  <a:pt x="101703" y="3797271"/>
                  <a:pt x="63308" y="3718665"/>
                </a:cubicBezTo>
                <a:lnTo>
                  <a:pt x="0" y="3577368"/>
                </a:lnTo>
                <a:lnTo>
                  <a:pt x="0" y="395945"/>
                </a:lnTo>
                <a:lnTo>
                  <a:pt x="74766" y="231974"/>
                </a:lnTo>
                <a:cubicBezTo>
                  <a:pt x="113676" y="153622"/>
                  <a:pt x="155344" y="76251"/>
                  <a:pt x="199769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99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385359" y="1097935"/>
            <a:ext cx="1261066" cy="4662130"/>
          </a:xfrm>
          <a:custGeom>
            <a:avLst/>
            <a:gdLst>
              <a:gd name="connsiteX0" fmla="*/ 971063 w 1261066"/>
              <a:gd name="connsiteY0" fmla="*/ 0 h 4662130"/>
              <a:gd name="connsiteX1" fmla="*/ 1261066 w 1261066"/>
              <a:gd name="connsiteY1" fmla="*/ 290003 h 4662130"/>
              <a:gd name="connsiteX2" fmla="*/ 579589 w 1261066"/>
              <a:gd name="connsiteY2" fmla="*/ 971480 h 4662130"/>
              <a:gd name="connsiteX3" fmla="*/ 969380 w 1261066"/>
              <a:gd name="connsiteY3" fmla="*/ 1361271 h 4662130"/>
              <a:gd name="connsiteX4" fmla="*/ 971063 w 1261066"/>
              <a:gd name="connsiteY4" fmla="*/ 1359587 h 4662130"/>
              <a:gd name="connsiteX5" fmla="*/ 1261066 w 1261066"/>
              <a:gd name="connsiteY5" fmla="*/ 1649590 h 4662130"/>
              <a:gd name="connsiteX6" fmla="*/ 1259382 w 1261066"/>
              <a:gd name="connsiteY6" fmla="*/ 1651273 h 4662130"/>
              <a:gd name="connsiteX7" fmla="*/ 1261065 w 1261066"/>
              <a:gd name="connsiteY7" fmla="*/ 1652956 h 4662130"/>
              <a:gd name="connsiteX8" fmla="*/ 971062 w 1261066"/>
              <a:gd name="connsiteY8" fmla="*/ 1942958 h 4662130"/>
              <a:gd name="connsiteX9" fmla="*/ 969380 w 1261066"/>
              <a:gd name="connsiteY9" fmla="*/ 1941276 h 4662130"/>
              <a:gd name="connsiteX10" fmla="*/ 579589 w 1261066"/>
              <a:gd name="connsiteY10" fmla="*/ 2331066 h 4662130"/>
              <a:gd name="connsiteX11" fmla="*/ 969379 w 1261066"/>
              <a:gd name="connsiteY11" fmla="*/ 2720856 h 4662130"/>
              <a:gd name="connsiteX12" fmla="*/ 971063 w 1261066"/>
              <a:gd name="connsiteY12" fmla="*/ 2719172 h 4662130"/>
              <a:gd name="connsiteX13" fmla="*/ 1261066 w 1261066"/>
              <a:gd name="connsiteY13" fmla="*/ 3009174 h 4662130"/>
              <a:gd name="connsiteX14" fmla="*/ 1259381 w 1261066"/>
              <a:gd name="connsiteY14" fmla="*/ 3010859 h 4662130"/>
              <a:gd name="connsiteX15" fmla="*/ 1261064 w 1261066"/>
              <a:gd name="connsiteY15" fmla="*/ 3012542 h 4662130"/>
              <a:gd name="connsiteX16" fmla="*/ 971062 w 1261066"/>
              <a:gd name="connsiteY16" fmla="*/ 3302544 h 4662130"/>
              <a:gd name="connsiteX17" fmla="*/ 969379 w 1261066"/>
              <a:gd name="connsiteY17" fmla="*/ 3300862 h 4662130"/>
              <a:gd name="connsiteX18" fmla="*/ 579589 w 1261066"/>
              <a:gd name="connsiteY18" fmla="*/ 3690651 h 4662130"/>
              <a:gd name="connsiteX19" fmla="*/ 1261065 w 1261066"/>
              <a:gd name="connsiteY19" fmla="*/ 4372128 h 4662130"/>
              <a:gd name="connsiteX20" fmla="*/ 971062 w 1261066"/>
              <a:gd name="connsiteY20" fmla="*/ 4662130 h 4662130"/>
              <a:gd name="connsiteX21" fmla="*/ 1 w 1261066"/>
              <a:gd name="connsiteY21" fmla="*/ 3691069 h 4662130"/>
              <a:gd name="connsiteX22" fmla="*/ 419 w 1261066"/>
              <a:gd name="connsiteY22" fmla="*/ 3690651 h 4662130"/>
              <a:gd name="connsiteX23" fmla="*/ 2 w 1261066"/>
              <a:gd name="connsiteY23" fmla="*/ 3690233 h 4662130"/>
              <a:gd name="connsiteX24" fmla="*/ 679376 w 1261066"/>
              <a:gd name="connsiteY24" fmla="*/ 3010859 h 4662130"/>
              <a:gd name="connsiteX25" fmla="*/ 0 w 1261066"/>
              <a:gd name="connsiteY25" fmla="*/ 2331483 h 4662130"/>
              <a:gd name="connsiteX26" fmla="*/ 418 w 1261066"/>
              <a:gd name="connsiteY26" fmla="*/ 2331065 h 4662130"/>
              <a:gd name="connsiteX27" fmla="*/ 2 w 1261066"/>
              <a:gd name="connsiteY27" fmla="*/ 2330648 h 4662130"/>
              <a:gd name="connsiteX28" fmla="*/ 679377 w 1261066"/>
              <a:gd name="connsiteY28" fmla="*/ 1651273 h 4662130"/>
              <a:gd name="connsiteX29" fmla="*/ 1 w 1261066"/>
              <a:gd name="connsiteY29" fmla="*/ 971897 h 4662130"/>
              <a:gd name="connsiteX30" fmla="*/ 419 w 1261066"/>
              <a:gd name="connsiteY30" fmla="*/ 971479 h 4662130"/>
              <a:gd name="connsiteX31" fmla="*/ 2 w 1261066"/>
              <a:gd name="connsiteY31" fmla="*/ 971061 h 466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61066" h="4662130">
                <a:moveTo>
                  <a:pt x="971063" y="0"/>
                </a:moveTo>
                <a:lnTo>
                  <a:pt x="1261066" y="290003"/>
                </a:lnTo>
                <a:lnTo>
                  <a:pt x="579589" y="971480"/>
                </a:lnTo>
                <a:lnTo>
                  <a:pt x="969380" y="1361271"/>
                </a:lnTo>
                <a:lnTo>
                  <a:pt x="971063" y="1359587"/>
                </a:lnTo>
                <a:lnTo>
                  <a:pt x="1261066" y="1649590"/>
                </a:lnTo>
                <a:lnTo>
                  <a:pt x="1259382" y="1651273"/>
                </a:lnTo>
                <a:lnTo>
                  <a:pt x="1261065" y="1652956"/>
                </a:lnTo>
                <a:lnTo>
                  <a:pt x="971062" y="1942958"/>
                </a:lnTo>
                <a:lnTo>
                  <a:pt x="969380" y="1941276"/>
                </a:lnTo>
                <a:lnTo>
                  <a:pt x="579589" y="2331066"/>
                </a:lnTo>
                <a:lnTo>
                  <a:pt x="969379" y="2720856"/>
                </a:lnTo>
                <a:lnTo>
                  <a:pt x="971063" y="2719172"/>
                </a:lnTo>
                <a:lnTo>
                  <a:pt x="1261066" y="3009174"/>
                </a:lnTo>
                <a:lnTo>
                  <a:pt x="1259381" y="3010859"/>
                </a:lnTo>
                <a:lnTo>
                  <a:pt x="1261064" y="3012542"/>
                </a:lnTo>
                <a:lnTo>
                  <a:pt x="971062" y="3302544"/>
                </a:lnTo>
                <a:lnTo>
                  <a:pt x="969379" y="3300862"/>
                </a:lnTo>
                <a:lnTo>
                  <a:pt x="579589" y="3690651"/>
                </a:lnTo>
                <a:lnTo>
                  <a:pt x="1261065" y="4372128"/>
                </a:lnTo>
                <a:lnTo>
                  <a:pt x="971062" y="4662130"/>
                </a:lnTo>
                <a:lnTo>
                  <a:pt x="1" y="3691069"/>
                </a:lnTo>
                <a:lnTo>
                  <a:pt x="419" y="3690651"/>
                </a:lnTo>
                <a:lnTo>
                  <a:pt x="2" y="3690233"/>
                </a:lnTo>
                <a:lnTo>
                  <a:pt x="679376" y="3010859"/>
                </a:lnTo>
                <a:lnTo>
                  <a:pt x="0" y="2331483"/>
                </a:lnTo>
                <a:lnTo>
                  <a:pt x="418" y="2331065"/>
                </a:lnTo>
                <a:lnTo>
                  <a:pt x="2" y="2330648"/>
                </a:lnTo>
                <a:lnTo>
                  <a:pt x="679377" y="1651273"/>
                </a:lnTo>
                <a:lnTo>
                  <a:pt x="1" y="971897"/>
                </a:lnTo>
                <a:lnTo>
                  <a:pt x="419" y="971479"/>
                </a:lnTo>
                <a:lnTo>
                  <a:pt x="2" y="971061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04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939540" y="0"/>
            <a:ext cx="8252460" cy="6858000"/>
          </a:xfrm>
          <a:custGeom>
            <a:avLst/>
            <a:gdLst>
              <a:gd name="connsiteX0" fmla="*/ 2552218 w 8252460"/>
              <a:gd name="connsiteY0" fmla="*/ 0 h 6858000"/>
              <a:gd name="connsiteX1" fmla="*/ 6721323 w 8252460"/>
              <a:gd name="connsiteY1" fmla="*/ 0 h 6858000"/>
              <a:gd name="connsiteX2" fmla="*/ 6846930 w 8252460"/>
              <a:gd name="connsiteY2" fmla="*/ 64332 h 6858000"/>
              <a:gd name="connsiteX3" fmla="*/ 8214727 w 8252460"/>
              <a:gd name="connsiteY3" fmla="*/ 1192053 h 6858000"/>
              <a:gd name="connsiteX4" fmla="*/ 8252460 w 8252460"/>
              <a:gd name="connsiteY4" fmla="*/ 1242512 h 6858000"/>
              <a:gd name="connsiteX5" fmla="*/ 8252460 w 8252460"/>
              <a:gd name="connsiteY5" fmla="*/ 6858000 h 6858000"/>
              <a:gd name="connsiteX6" fmla="*/ 884665 w 8252460"/>
              <a:gd name="connsiteY6" fmla="*/ 6858000 h 6858000"/>
              <a:gd name="connsiteX7" fmla="*/ 791888 w 8252460"/>
              <a:gd name="connsiteY7" fmla="*/ 6733931 h 6858000"/>
              <a:gd name="connsiteX8" fmla="*/ 0 w 8252460"/>
              <a:gd name="connsiteY8" fmla="*/ 4141469 h 6858000"/>
              <a:gd name="connsiteX9" fmla="*/ 2426611 w 8252460"/>
              <a:gd name="connsiteY9" fmla="*/ 643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52460" h="6858000">
                <a:moveTo>
                  <a:pt x="2552218" y="0"/>
                </a:moveTo>
                <a:lnTo>
                  <a:pt x="6721323" y="0"/>
                </a:lnTo>
                <a:lnTo>
                  <a:pt x="6846930" y="64332"/>
                </a:lnTo>
                <a:cubicBezTo>
                  <a:pt x="7372529" y="349855"/>
                  <a:pt x="7836748" y="734049"/>
                  <a:pt x="8214727" y="1192053"/>
                </a:cubicBezTo>
                <a:lnTo>
                  <a:pt x="8252460" y="1242512"/>
                </a:lnTo>
                <a:lnTo>
                  <a:pt x="8252460" y="6858000"/>
                </a:lnTo>
                <a:lnTo>
                  <a:pt x="884665" y="6858000"/>
                </a:lnTo>
                <a:lnTo>
                  <a:pt x="791888" y="6733931"/>
                </a:lnTo>
                <a:cubicBezTo>
                  <a:pt x="291931" y="5993898"/>
                  <a:pt x="0" y="5101776"/>
                  <a:pt x="0" y="4141469"/>
                </a:cubicBezTo>
                <a:cubicBezTo>
                  <a:pt x="0" y="2380907"/>
                  <a:pt x="981213" y="849520"/>
                  <a:pt x="2426611" y="64332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05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347744" y="1182912"/>
            <a:ext cx="1511028" cy="1752792"/>
          </a:xfrm>
          <a:custGeom>
            <a:avLst/>
            <a:gdLst>
              <a:gd name="connsiteX0" fmla="*/ 755514 w 1511028"/>
              <a:gd name="connsiteY0" fmla="*/ 0 h 1752792"/>
              <a:gd name="connsiteX1" fmla="*/ 1511028 w 1511028"/>
              <a:gd name="connsiteY1" fmla="*/ 458159 h 1752792"/>
              <a:gd name="connsiteX2" fmla="*/ 1511028 w 1511028"/>
              <a:gd name="connsiteY2" fmla="*/ 1294633 h 1752792"/>
              <a:gd name="connsiteX3" fmla="*/ 755514 w 1511028"/>
              <a:gd name="connsiteY3" fmla="*/ 1752792 h 1752792"/>
              <a:gd name="connsiteX4" fmla="*/ 0 w 1511028"/>
              <a:gd name="connsiteY4" fmla="*/ 1294633 h 1752792"/>
              <a:gd name="connsiteX5" fmla="*/ 0 w 1511028"/>
              <a:gd name="connsiteY5" fmla="*/ 458159 h 175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1028" h="1752792">
                <a:moveTo>
                  <a:pt x="755514" y="0"/>
                </a:moveTo>
                <a:lnTo>
                  <a:pt x="1511028" y="458159"/>
                </a:lnTo>
                <a:lnTo>
                  <a:pt x="1511028" y="1294633"/>
                </a:lnTo>
                <a:lnTo>
                  <a:pt x="755514" y="1752792"/>
                </a:lnTo>
                <a:lnTo>
                  <a:pt x="0" y="1294633"/>
                </a:lnTo>
                <a:lnTo>
                  <a:pt x="0" y="45815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Drag and </a:t>
            </a:r>
            <a:r>
              <a:rPr lang="en-US" smtClean="0"/>
              <a:t>Drop image</a:t>
            </a:r>
            <a:endParaRPr lang="en-US"/>
          </a:p>
        </p:txBody>
      </p:sp>
      <p:sp>
        <p:nvSpPr>
          <p:cNvPr id="4" name="Frame 3"/>
          <p:cNvSpPr/>
          <p:nvPr userDrawn="1"/>
        </p:nvSpPr>
        <p:spPr>
          <a:xfrm rot="20608960">
            <a:off x="3340184" y="1932050"/>
            <a:ext cx="254515" cy="254515"/>
          </a:xfrm>
          <a:prstGeom prst="frame">
            <a:avLst>
              <a:gd name="adj1" fmla="val 9131"/>
            </a:avLst>
          </a:prstGeom>
          <a:gradFill>
            <a:gsLst>
              <a:gs pos="0">
                <a:schemeClr val="accent1"/>
              </a:gs>
              <a:gs pos="98000">
                <a:schemeClr val="accent6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Block Arc 4"/>
          <p:cNvSpPr/>
          <p:nvPr userDrawn="1"/>
        </p:nvSpPr>
        <p:spPr>
          <a:xfrm rot="8100000">
            <a:off x="4186018" y="1745829"/>
            <a:ext cx="535674" cy="535674"/>
          </a:xfrm>
          <a:prstGeom prst="blockArc">
            <a:avLst>
              <a:gd name="adj1" fmla="val 10800000"/>
              <a:gd name="adj2" fmla="val 3"/>
              <a:gd name="adj3" fmla="val 11284"/>
            </a:avLst>
          </a:prstGeom>
          <a:gradFill>
            <a:gsLst>
              <a:gs pos="0">
                <a:schemeClr val="accent1"/>
              </a:gs>
              <a:gs pos="99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/>
          <p:cNvSpPr/>
          <p:nvPr userDrawn="1"/>
        </p:nvSpPr>
        <p:spPr>
          <a:xfrm rot="16935891">
            <a:off x="7426417" y="1730804"/>
            <a:ext cx="489538" cy="489538"/>
          </a:xfrm>
          <a:custGeom>
            <a:avLst/>
            <a:gdLst>
              <a:gd name="connsiteX0" fmla="*/ 133977 w 1378857"/>
              <a:gd name="connsiteY0" fmla="*/ 302002 h 1378857"/>
              <a:gd name="connsiteX1" fmla="*/ 133977 w 1378857"/>
              <a:gd name="connsiteY1" fmla="*/ 1256486 h 1378857"/>
              <a:gd name="connsiteX2" fmla="*/ 1088463 w 1378857"/>
              <a:gd name="connsiteY2" fmla="*/ 1256486 h 1378857"/>
              <a:gd name="connsiteX3" fmla="*/ 0 w 1378857"/>
              <a:gd name="connsiteY3" fmla="*/ 0 h 1378857"/>
              <a:gd name="connsiteX4" fmla="*/ 1378857 w 1378857"/>
              <a:gd name="connsiteY4" fmla="*/ 1378857 h 1378857"/>
              <a:gd name="connsiteX5" fmla="*/ 0 w 1378857"/>
              <a:gd name="connsiteY5" fmla="*/ 1378857 h 137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8857" h="1378857">
                <a:moveTo>
                  <a:pt x="133977" y="302002"/>
                </a:moveTo>
                <a:lnTo>
                  <a:pt x="133977" y="1256486"/>
                </a:lnTo>
                <a:lnTo>
                  <a:pt x="1088463" y="1256486"/>
                </a:lnTo>
                <a:close/>
                <a:moveTo>
                  <a:pt x="0" y="0"/>
                </a:moveTo>
                <a:lnTo>
                  <a:pt x="1378857" y="1378857"/>
                </a:lnTo>
                <a:lnTo>
                  <a:pt x="0" y="1378857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98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Donut 7"/>
          <p:cNvSpPr/>
          <p:nvPr userDrawn="1"/>
        </p:nvSpPr>
        <p:spPr>
          <a:xfrm>
            <a:off x="8483600" y="1928666"/>
            <a:ext cx="248478" cy="248478"/>
          </a:xfrm>
          <a:prstGeom prst="donut">
            <a:avLst>
              <a:gd name="adj" fmla="val 13201"/>
            </a:avLst>
          </a:prstGeom>
          <a:gradFill>
            <a:gsLst>
              <a:gs pos="0">
                <a:schemeClr val="accent5"/>
              </a:gs>
              <a:gs pos="98000">
                <a:schemeClr val="accent6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8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1804947" y="2715419"/>
            <a:ext cx="3646336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8" r:id="rId2"/>
    <p:sldLayoutId id="2147483651" r:id="rId3"/>
    <p:sldLayoutId id="2147483666" r:id="rId4"/>
    <p:sldLayoutId id="2147483653" r:id="rId5"/>
    <p:sldLayoutId id="2147483650" r:id="rId6"/>
    <p:sldLayoutId id="2147483652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3" r:id="rId35"/>
    <p:sldLayoutId id="2147483682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739" r:id="rId4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Titillium" charset="0"/>
          <a:ea typeface="Titillium" charset="0"/>
          <a:cs typeface="Titill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152" userDrawn="1">
          <p15:clr>
            <a:srgbClr val="F26B43"/>
          </p15:clr>
        </p15:guide>
        <p15:guide id="4" pos="7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5.png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3.wdp"/><Relationship Id="rId5" Type="http://schemas.openxmlformats.org/officeDocument/2006/relationships/image" Target="../media/image37.pn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act.cs.cmu.edu/pubs/2001_NathanEtAl_ICCS_EBS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0.wdp"/><Relationship Id="rId11" Type="http://schemas.microsoft.com/office/2007/relationships/hdphoto" Target="../media/hdphoto11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microsoft.com/office/2007/relationships/hdphoto" Target="../media/hdphoto9.wdp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microsoft.com/office/2007/relationships/hdphoto" Target="../media/hdphoto1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216" y="2715419"/>
            <a:ext cx="389763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Curriculum Mapping for Alignment Based Course Development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6" r="14846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0579"/>
            <a:ext cx="2605264" cy="1736842"/>
          </a:xfrm>
        </p:spPr>
      </p:pic>
      <p:sp>
        <p:nvSpPr>
          <p:cNvPr id="8" name="TextBox 7"/>
          <p:cNvSpPr txBox="1"/>
          <p:nvPr/>
        </p:nvSpPr>
        <p:spPr>
          <a:xfrm>
            <a:off x="3146767" y="2071744"/>
            <a:ext cx="2563330" cy="52322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2800" b="1" i="0" spc="400" baseline="0" dirty="0" smtClean="0">
                <a:latin typeface="Titillium" charset="0"/>
                <a:ea typeface="Titillium" charset="0"/>
                <a:cs typeface="Titillium" charset="0"/>
              </a:rPr>
              <a:t>LYN</a:t>
            </a:r>
            <a:r>
              <a:rPr lang="en-US" sz="2800" b="1" spc="400" dirty="0" smtClean="0">
                <a:latin typeface="Titillium" charset="0"/>
                <a:ea typeface="Titillium" charset="0"/>
                <a:cs typeface="Titillium" charset="0"/>
              </a:rPr>
              <a:t>N WAHL</a:t>
            </a:r>
            <a:endParaRPr lang="en-US" sz="2800" b="1" i="0" spc="400" baseline="0" dirty="0" smtClean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6216" y="4161437"/>
            <a:ext cx="46101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i="0" baseline="0" dirty="0" smtClean="0">
                <a:solidFill>
                  <a:schemeClr val="tx2"/>
                </a:solidFill>
                <a:latin typeface="Titillium Bd" charset="0"/>
                <a:ea typeface="Titillium Bd" charset="0"/>
                <a:cs typeface="Titillium Bd" charset="0"/>
              </a:rPr>
              <a:t>University of North Carolina, Charlotte</a:t>
            </a:r>
            <a:endParaRPr lang="en-US" sz="1600" b="1" dirty="0">
              <a:solidFill>
                <a:schemeClr val="tx2"/>
              </a:solidFill>
              <a:latin typeface="Titillium Bd" charset="0"/>
              <a:ea typeface="Titillium Bd" charset="0"/>
              <a:cs typeface="Titillium Bd" charset="0"/>
            </a:endParaRPr>
          </a:p>
          <a:p>
            <a:r>
              <a:rPr lang="en-US" sz="1600" b="1" dirty="0" smtClean="0">
                <a:solidFill>
                  <a:schemeClr val="tx2"/>
                </a:solidFill>
                <a:latin typeface="Titillium Bd" charset="0"/>
                <a:ea typeface="Titillium Bd" charset="0"/>
                <a:cs typeface="Titillium Bd" charset="0"/>
              </a:rPr>
              <a:t>Center for Teaching &amp; Learning</a:t>
            </a:r>
            <a:endParaRPr lang="en-US" sz="1600" b="1" i="0" baseline="0" dirty="0" smtClean="0">
              <a:solidFill>
                <a:schemeClr val="tx2"/>
              </a:solidFill>
              <a:latin typeface="Titillium Bd" charset="0"/>
              <a:ea typeface="Titillium Bd" charset="0"/>
              <a:cs typeface="Titillium B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8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014" y="2419588"/>
            <a:ext cx="5143275" cy="968505"/>
          </a:xfrm>
        </p:spPr>
        <p:txBody>
          <a:bodyPr/>
          <a:lstStyle/>
          <a:p>
            <a:r>
              <a:rPr lang="en-US" dirty="0" smtClean="0"/>
              <a:t>Alignment is hard!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2" b="18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897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517" y="135675"/>
            <a:ext cx="9191707" cy="701434"/>
          </a:xfrm>
        </p:spPr>
        <p:txBody>
          <a:bodyPr/>
          <a:lstStyle/>
          <a:p>
            <a:r>
              <a:rPr lang="en-US" dirty="0" smtClean="0"/>
              <a:t>Course Dev Process Comparisons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174379" y="4047473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1</a:t>
            </a:r>
            <a:endParaRPr lang="en-US" sz="1200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59434" y="4047473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6544489" y="4047473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8729543" y="4047473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619013" y="4249366"/>
            <a:ext cx="1669312" cy="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03378" y="4249366"/>
            <a:ext cx="1669312" cy="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985802" y="4244175"/>
            <a:ext cx="1669312" cy="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 rot="18900000" flipH="1">
            <a:off x="5824334" y="662057"/>
            <a:ext cx="350231" cy="350107"/>
          </a:xfrm>
          <a:custGeom>
            <a:avLst/>
            <a:gdLst>
              <a:gd name="connsiteX0" fmla="*/ 2133 w 3180445"/>
              <a:gd name="connsiteY0" fmla="*/ 2314494 h 3179322"/>
              <a:gd name="connsiteX1" fmla="*/ 2133 w 3180445"/>
              <a:gd name="connsiteY1" fmla="*/ 2316628 h 3179322"/>
              <a:gd name="connsiteX2" fmla="*/ 0 w 3180445"/>
              <a:gd name="connsiteY2" fmla="*/ 2316628 h 3179322"/>
              <a:gd name="connsiteX3" fmla="*/ 0 w 3180445"/>
              <a:gd name="connsiteY3" fmla="*/ 2410712 h 3179322"/>
              <a:gd name="connsiteX4" fmla="*/ 2133 w 3180445"/>
              <a:gd name="connsiteY4" fmla="*/ 2410712 h 3179322"/>
              <a:gd name="connsiteX5" fmla="*/ 2133 w 3180445"/>
              <a:gd name="connsiteY5" fmla="*/ 3179322 h 3179322"/>
              <a:gd name="connsiteX6" fmla="*/ 96217 w 3180445"/>
              <a:gd name="connsiteY6" fmla="*/ 3179322 h 3179322"/>
              <a:gd name="connsiteX7" fmla="*/ 96217 w 3180445"/>
              <a:gd name="connsiteY7" fmla="*/ 2410712 h 3179322"/>
              <a:gd name="connsiteX8" fmla="*/ 864828 w 3180445"/>
              <a:gd name="connsiteY8" fmla="*/ 2410712 h 3179322"/>
              <a:gd name="connsiteX9" fmla="*/ 864828 w 3180445"/>
              <a:gd name="connsiteY9" fmla="*/ 2407880 h 3179322"/>
              <a:gd name="connsiteX10" fmla="*/ 867662 w 3180445"/>
              <a:gd name="connsiteY10" fmla="*/ 2407880 h 3179322"/>
              <a:gd name="connsiteX11" fmla="*/ 867662 w 3180445"/>
              <a:gd name="connsiteY11" fmla="*/ 1638154 h 3179322"/>
              <a:gd name="connsiteX12" fmla="*/ 1637391 w 3180445"/>
              <a:gd name="connsiteY12" fmla="*/ 1638154 h 3179322"/>
              <a:gd name="connsiteX13" fmla="*/ 1637391 w 3180445"/>
              <a:gd name="connsiteY13" fmla="*/ 1636271 h 3179322"/>
              <a:gd name="connsiteX14" fmla="*/ 1639271 w 3180445"/>
              <a:gd name="connsiteY14" fmla="*/ 1636271 h 3179322"/>
              <a:gd name="connsiteX15" fmla="*/ 1639271 w 3180445"/>
              <a:gd name="connsiteY15" fmla="*/ 867661 h 3179322"/>
              <a:gd name="connsiteX16" fmla="*/ 2407882 w 3180445"/>
              <a:gd name="connsiteY16" fmla="*/ 867661 h 3179322"/>
              <a:gd name="connsiteX17" fmla="*/ 2407883 w 3180445"/>
              <a:gd name="connsiteY17" fmla="*/ 864829 h 3179322"/>
              <a:gd name="connsiteX18" fmla="*/ 2410716 w 3180445"/>
              <a:gd name="connsiteY18" fmla="*/ 864829 h 3179322"/>
              <a:gd name="connsiteX19" fmla="*/ 2410716 w 3180445"/>
              <a:gd name="connsiteY19" fmla="*/ 95102 h 3179322"/>
              <a:gd name="connsiteX20" fmla="*/ 3180445 w 3180445"/>
              <a:gd name="connsiteY20" fmla="*/ 95102 h 3179322"/>
              <a:gd name="connsiteX21" fmla="*/ 3180445 w 3180445"/>
              <a:gd name="connsiteY21" fmla="*/ 1018 h 3179322"/>
              <a:gd name="connsiteX22" fmla="*/ 2410716 w 3180445"/>
              <a:gd name="connsiteY22" fmla="*/ 1018 h 3179322"/>
              <a:gd name="connsiteX23" fmla="*/ 2410716 w 3180445"/>
              <a:gd name="connsiteY23" fmla="*/ 1 h 3179322"/>
              <a:gd name="connsiteX24" fmla="*/ 2316632 w 3180445"/>
              <a:gd name="connsiteY24" fmla="*/ 0 h 3179322"/>
              <a:gd name="connsiteX25" fmla="*/ 2316633 w 3180445"/>
              <a:gd name="connsiteY25" fmla="*/ 1018 h 3179322"/>
              <a:gd name="connsiteX26" fmla="*/ 2315617 w 3180445"/>
              <a:gd name="connsiteY26" fmla="*/ 1018 h 3179322"/>
              <a:gd name="connsiteX27" fmla="*/ 2315617 w 3180445"/>
              <a:gd name="connsiteY27" fmla="*/ 95102 h 3179322"/>
              <a:gd name="connsiteX28" fmla="*/ 2316632 w 3180445"/>
              <a:gd name="connsiteY28" fmla="*/ 95102 h 3179322"/>
              <a:gd name="connsiteX29" fmla="*/ 2316632 w 3180445"/>
              <a:gd name="connsiteY29" fmla="*/ 773577 h 3179322"/>
              <a:gd name="connsiteX30" fmla="*/ 1639271 w 3180445"/>
              <a:gd name="connsiteY30" fmla="*/ 773577 h 3179322"/>
              <a:gd name="connsiteX31" fmla="*/ 1639271 w 3180445"/>
              <a:gd name="connsiteY31" fmla="*/ 771443 h 3179322"/>
              <a:gd name="connsiteX32" fmla="*/ 1545187 w 3180445"/>
              <a:gd name="connsiteY32" fmla="*/ 771443 h 3179322"/>
              <a:gd name="connsiteX33" fmla="*/ 1545187 w 3180445"/>
              <a:gd name="connsiteY33" fmla="*/ 773577 h 3179322"/>
              <a:gd name="connsiteX34" fmla="*/ 1543054 w 3180445"/>
              <a:gd name="connsiteY34" fmla="*/ 773577 h 3179322"/>
              <a:gd name="connsiteX35" fmla="*/ 1543054 w 3180445"/>
              <a:gd name="connsiteY35" fmla="*/ 867661 h 3179322"/>
              <a:gd name="connsiteX36" fmla="*/ 1545187 w 3180445"/>
              <a:gd name="connsiteY36" fmla="*/ 867661 h 3179322"/>
              <a:gd name="connsiteX37" fmla="*/ 1545187 w 3180445"/>
              <a:gd name="connsiteY37" fmla="*/ 1544069 h 3179322"/>
              <a:gd name="connsiteX38" fmla="*/ 867662 w 3180445"/>
              <a:gd name="connsiteY38" fmla="*/ 1544069 h 3179322"/>
              <a:gd name="connsiteX39" fmla="*/ 867662 w 3180445"/>
              <a:gd name="connsiteY39" fmla="*/ 1543052 h 3179322"/>
              <a:gd name="connsiteX40" fmla="*/ 773578 w 3180445"/>
              <a:gd name="connsiteY40" fmla="*/ 1543052 h 3179322"/>
              <a:gd name="connsiteX41" fmla="*/ 773578 w 3180445"/>
              <a:gd name="connsiteY41" fmla="*/ 1544069 h 3179322"/>
              <a:gd name="connsiteX42" fmla="*/ 772563 w 3180445"/>
              <a:gd name="connsiteY42" fmla="*/ 1544069 h 3179322"/>
              <a:gd name="connsiteX43" fmla="*/ 772563 w 3180445"/>
              <a:gd name="connsiteY43" fmla="*/ 1638154 h 3179322"/>
              <a:gd name="connsiteX44" fmla="*/ 773578 w 3180445"/>
              <a:gd name="connsiteY44" fmla="*/ 1638154 h 3179322"/>
              <a:gd name="connsiteX45" fmla="*/ 773578 w 3180445"/>
              <a:gd name="connsiteY45" fmla="*/ 2316628 h 3179322"/>
              <a:gd name="connsiteX46" fmla="*/ 96217 w 3180445"/>
              <a:gd name="connsiteY46" fmla="*/ 2316628 h 3179322"/>
              <a:gd name="connsiteX47" fmla="*/ 96217 w 3180445"/>
              <a:gd name="connsiteY47" fmla="*/ 2314494 h 317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180445" h="3179322">
                <a:moveTo>
                  <a:pt x="2133" y="2314494"/>
                </a:moveTo>
                <a:lnTo>
                  <a:pt x="2133" y="2316628"/>
                </a:lnTo>
                <a:lnTo>
                  <a:pt x="0" y="2316628"/>
                </a:lnTo>
                <a:lnTo>
                  <a:pt x="0" y="2410712"/>
                </a:lnTo>
                <a:lnTo>
                  <a:pt x="2133" y="2410712"/>
                </a:lnTo>
                <a:lnTo>
                  <a:pt x="2133" y="3179322"/>
                </a:lnTo>
                <a:lnTo>
                  <a:pt x="96217" y="3179322"/>
                </a:lnTo>
                <a:lnTo>
                  <a:pt x="96217" y="2410712"/>
                </a:lnTo>
                <a:lnTo>
                  <a:pt x="864828" y="2410712"/>
                </a:lnTo>
                <a:lnTo>
                  <a:pt x="864828" y="2407880"/>
                </a:lnTo>
                <a:lnTo>
                  <a:pt x="867662" y="2407880"/>
                </a:lnTo>
                <a:lnTo>
                  <a:pt x="867662" y="1638154"/>
                </a:lnTo>
                <a:lnTo>
                  <a:pt x="1637391" y="1638154"/>
                </a:lnTo>
                <a:lnTo>
                  <a:pt x="1637391" y="1636271"/>
                </a:lnTo>
                <a:lnTo>
                  <a:pt x="1639271" y="1636271"/>
                </a:lnTo>
                <a:lnTo>
                  <a:pt x="1639271" y="867661"/>
                </a:lnTo>
                <a:lnTo>
                  <a:pt x="2407882" y="867661"/>
                </a:lnTo>
                <a:lnTo>
                  <a:pt x="2407883" y="864829"/>
                </a:lnTo>
                <a:lnTo>
                  <a:pt x="2410716" y="864829"/>
                </a:lnTo>
                <a:lnTo>
                  <a:pt x="2410716" y="95102"/>
                </a:lnTo>
                <a:lnTo>
                  <a:pt x="3180445" y="95102"/>
                </a:lnTo>
                <a:lnTo>
                  <a:pt x="3180445" y="1018"/>
                </a:lnTo>
                <a:lnTo>
                  <a:pt x="2410716" y="1018"/>
                </a:lnTo>
                <a:lnTo>
                  <a:pt x="2410716" y="1"/>
                </a:lnTo>
                <a:lnTo>
                  <a:pt x="2316632" y="0"/>
                </a:lnTo>
                <a:lnTo>
                  <a:pt x="2316633" y="1018"/>
                </a:lnTo>
                <a:lnTo>
                  <a:pt x="2315617" y="1018"/>
                </a:lnTo>
                <a:lnTo>
                  <a:pt x="2315617" y="95102"/>
                </a:lnTo>
                <a:lnTo>
                  <a:pt x="2316632" y="95102"/>
                </a:lnTo>
                <a:lnTo>
                  <a:pt x="2316632" y="773577"/>
                </a:lnTo>
                <a:lnTo>
                  <a:pt x="1639271" y="773577"/>
                </a:lnTo>
                <a:lnTo>
                  <a:pt x="1639271" y="771443"/>
                </a:lnTo>
                <a:lnTo>
                  <a:pt x="1545187" y="771443"/>
                </a:lnTo>
                <a:lnTo>
                  <a:pt x="1545187" y="773577"/>
                </a:lnTo>
                <a:lnTo>
                  <a:pt x="1543054" y="773577"/>
                </a:lnTo>
                <a:lnTo>
                  <a:pt x="1543054" y="867661"/>
                </a:lnTo>
                <a:lnTo>
                  <a:pt x="1545187" y="867661"/>
                </a:lnTo>
                <a:lnTo>
                  <a:pt x="1545187" y="1544069"/>
                </a:lnTo>
                <a:lnTo>
                  <a:pt x="867662" y="1544069"/>
                </a:lnTo>
                <a:lnTo>
                  <a:pt x="867662" y="1543052"/>
                </a:lnTo>
                <a:lnTo>
                  <a:pt x="773578" y="1543052"/>
                </a:lnTo>
                <a:lnTo>
                  <a:pt x="773578" y="1544069"/>
                </a:lnTo>
                <a:lnTo>
                  <a:pt x="772563" y="1544069"/>
                </a:lnTo>
                <a:lnTo>
                  <a:pt x="772563" y="1638154"/>
                </a:lnTo>
                <a:lnTo>
                  <a:pt x="773578" y="1638154"/>
                </a:lnTo>
                <a:lnTo>
                  <a:pt x="773578" y="2316628"/>
                </a:lnTo>
                <a:lnTo>
                  <a:pt x="96217" y="2316628"/>
                </a:lnTo>
                <a:lnTo>
                  <a:pt x="96217" y="23144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9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9187982" y="4244175"/>
            <a:ext cx="1669312" cy="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10914597" y="4003170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5</a:t>
            </a:r>
          </a:p>
        </p:txBody>
      </p:sp>
      <p:sp>
        <p:nvSpPr>
          <p:cNvPr id="44" name="Oval 43"/>
          <p:cNvSpPr/>
          <p:nvPr/>
        </p:nvSpPr>
        <p:spPr>
          <a:xfrm>
            <a:off x="2171050" y="2042681"/>
            <a:ext cx="393405" cy="393405"/>
          </a:xfrm>
          <a:prstGeom prst="ellipse">
            <a:avLst/>
          </a:pr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1</a:t>
            </a:r>
            <a:endParaRPr lang="en-US" sz="120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356105" y="2042681"/>
            <a:ext cx="393405" cy="393405"/>
          </a:xfrm>
          <a:prstGeom prst="ellipse">
            <a:avLst/>
          </a:pr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2</a:t>
            </a:r>
          </a:p>
        </p:txBody>
      </p:sp>
      <p:sp>
        <p:nvSpPr>
          <p:cNvPr id="46" name="Oval 45"/>
          <p:cNvSpPr/>
          <p:nvPr/>
        </p:nvSpPr>
        <p:spPr>
          <a:xfrm>
            <a:off x="6541160" y="2042681"/>
            <a:ext cx="393405" cy="393405"/>
          </a:xfrm>
          <a:prstGeom prst="ellipse">
            <a:avLst/>
          </a:pr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3</a:t>
            </a:r>
          </a:p>
        </p:txBody>
      </p:sp>
      <p:sp>
        <p:nvSpPr>
          <p:cNvPr id="47" name="Oval 46"/>
          <p:cNvSpPr/>
          <p:nvPr/>
        </p:nvSpPr>
        <p:spPr>
          <a:xfrm>
            <a:off x="8726214" y="2042681"/>
            <a:ext cx="393405" cy="393405"/>
          </a:xfrm>
          <a:prstGeom prst="ellipse">
            <a:avLst/>
          </a:pr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4</a:t>
            </a:r>
          </a:p>
        </p:txBody>
      </p:sp>
      <p:sp>
        <p:nvSpPr>
          <p:cNvPr id="48" name="Oval 47"/>
          <p:cNvSpPr/>
          <p:nvPr/>
        </p:nvSpPr>
        <p:spPr>
          <a:xfrm>
            <a:off x="10911268" y="1998378"/>
            <a:ext cx="393405" cy="393405"/>
          </a:xfrm>
          <a:prstGeom prst="ellipse">
            <a:avLst/>
          </a:pr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5</a:t>
            </a:r>
          </a:p>
        </p:txBody>
      </p:sp>
      <p:sp>
        <p:nvSpPr>
          <p:cNvPr id="64" name="Oval 63"/>
          <p:cNvSpPr/>
          <p:nvPr/>
        </p:nvSpPr>
        <p:spPr>
          <a:xfrm>
            <a:off x="2228223" y="6128545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1</a:t>
            </a:r>
            <a:endParaRPr lang="en-US" sz="1200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413278" y="6128545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2</a:t>
            </a:r>
          </a:p>
        </p:txBody>
      </p:sp>
      <p:sp>
        <p:nvSpPr>
          <p:cNvPr id="66" name="Oval 65"/>
          <p:cNvSpPr/>
          <p:nvPr/>
        </p:nvSpPr>
        <p:spPr>
          <a:xfrm>
            <a:off x="6598333" y="6128545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3</a:t>
            </a:r>
          </a:p>
        </p:txBody>
      </p:sp>
      <p:sp>
        <p:nvSpPr>
          <p:cNvPr id="67" name="Oval 66"/>
          <p:cNvSpPr/>
          <p:nvPr/>
        </p:nvSpPr>
        <p:spPr>
          <a:xfrm>
            <a:off x="8783387" y="6128545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4</a:t>
            </a:r>
          </a:p>
        </p:txBody>
      </p:sp>
      <p:sp>
        <p:nvSpPr>
          <p:cNvPr id="68" name="Oval 67"/>
          <p:cNvSpPr/>
          <p:nvPr/>
        </p:nvSpPr>
        <p:spPr>
          <a:xfrm>
            <a:off x="10968441" y="6084242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5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19038" y="3058905"/>
            <a:ext cx="1444306" cy="775769"/>
            <a:chOff x="6072882" y="1107498"/>
            <a:chExt cx="1444306" cy="775769"/>
          </a:xfrm>
        </p:grpSpPr>
        <p:sp>
          <p:nvSpPr>
            <p:cNvPr id="11" name="TextBox 10"/>
            <p:cNvSpPr txBox="1"/>
            <p:nvPr/>
          </p:nvSpPr>
          <p:spPr>
            <a:xfrm>
              <a:off x="6072882" y="1735534"/>
              <a:ext cx="1444306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ASSESSMENTS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7476" y="1107498"/>
              <a:ext cx="474262" cy="47426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802520" y="1008673"/>
            <a:ext cx="1444306" cy="797423"/>
            <a:chOff x="3859693" y="3009725"/>
            <a:chExt cx="1444306" cy="797423"/>
          </a:xfrm>
        </p:grpSpPr>
        <p:sp>
          <p:nvSpPr>
            <p:cNvPr id="40" name="TextBox 39"/>
            <p:cNvSpPr txBox="1"/>
            <p:nvPr/>
          </p:nvSpPr>
          <p:spPr>
            <a:xfrm>
              <a:off x="3859693" y="3659415"/>
              <a:ext cx="1444306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ASSESSMENTS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713" y="3009725"/>
              <a:ext cx="474262" cy="474262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739145" y="5193298"/>
            <a:ext cx="1444306" cy="738653"/>
            <a:chOff x="1739145" y="5193298"/>
            <a:chExt cx="1444306" cy="738653"/>
          </a:xfrm>
        </p:grpSpPr>
        <p:sp>
          <p:nvSpPr>
            <p:cNvPr id="60" name="TextBox 59"/>
            <p:cNvSpPr txBox="1"/>
            <p:nvPr/>
          </p:nvSpPr>
          <p:spPr>
            <a:xfrm>
              <a:off x="1739145" y="5784218"/>
              <a:ext cx="1444306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ASSESSMENTS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165" y="5193298"/>
              <a:ext cx="474262" cy="4742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0646076" y="3067720"/>
            <a:ext cx="1117101" cy="773456"/>
            <a:chOff x="10699920" y="1116313"/>
            <a:chExt cx="1117101" cy="773456"/>
          </a:xfrm>
        </p:grpSpPr>
        <p:sp>
          <p:nvSpPr>
            <p:cNvPr id="28" name="TextBox 27"/>
            <p:cNvSpPr txBox="1"/>
            <p:nvPr/>
          </p:nvSpPr>
          <p:spPr>
            <a:xfrm>
              <a:off x="10699920" y="1742036"/>
              <a:ext cx="1117101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MATERIALS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2265" y="1116313"/>
              <a:ext cx="473372" cy="47337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818000" y="1102079"/>
            <a:ext cx="1117101" cy="746894"/>
            <a:chOff x="1875173" y="3103131"/>
            <a:chExt cx="1117101" cy="746894"/>
          </a:xfrm>
        </p:grpSpPr>
        <p:sp>
          <p:nvSpPr>
            <p:cNvPr id="51" name="TextBox 50"/>
            <p:cNvSpPr txBox="1"/>
            <p:nvPr/>
          </p:nvSpPr>
          <p:spPr>
            <a:xfrm>
              <a:off x="1875173" y="3702292"/>
              <a:ext cx="1117101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MATERIALS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518" y="3103131"/>
              <a:ext cx="473372" cy="473372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10699920" y="5218819"/>
            <a:ext cx="1117101" cy="703429"/>
            <a:chOff x="10699920" y="5218819"/>
            <a:chExt cx="1117101" cy="703429"/>
          </a:xfrm>
        </p:grpSpPr>
        <p:sp>
          <p:nvSpPr>
            <p:cNvPr id="71" name="TextBox 70"/>
            <p:cNvSpPr txBox="1"/>
            <p:nvPr/>
          </p:nvSpPr>
          <p:spPr>
            <a:xfrm>
              <a:off x="10699920" y="5774515"/>
              <a:ext cx="1117101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MATERIALS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2265" y="5218819"/>
              <a:ext cx="473372" cy="47337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821329" y="2981614"/>
            <a:ext cx="1094852" cy="859562"/>
            <a:chOff x="1875173" y="1030207"/>
            <a:chExt cx="1094852" cy="859562"/>
          </a:xfrm>
        </p:grpSpPr>
        <p:sp>
          <p:nvSpPr>
            <p:cNvPr id="5" name="TextBox 4"/>
            <p:cNvSpPr txBox="1"/>
            <p:nvPr/>
          </p:nvSpPr>
          <p:spPr>
            <a:xfrm>
              <a:off x="1875173" y="1594303"/>
              <a:ext cx="1094852" cy="2954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COURSE </a:t>
              </a:r>
            </a:p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OUTCOMES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222" y="1030207"/>
              <a:ext cx="482181" cy="48218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8341536" y="1000244"/>
            <a:ext cx="1094852" cy="870673"/>
            <a:chOff x="8398709" y="3001296"/>
            <a:chExt cx="1094852" cy="870673"/>
          </a:xfrm>
        </p:grpSpPr>
        <p:sp>
          <p:nvSpPr>
            <p:cNvPr id="34" name="TextBox 33"/>
            <p:cNvSpPr txBox="1"/>
            <p:nvPr/>
          </p:nvSpPr>
          <p:spPr>
            <a:xfrm>
              <a:off x="8398709" y="3576503"/>
              <a:ext cx="1094852" cy="2954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COURSE </a:t>
              </a:r>
            </a:p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OUTCOMES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6440" y="3001296"/>
              <a:ext cx="482181" cy="482181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4071146" y="5110849"/>
            <a:ext cx="1094852" cy="859006"/>
            <a:chOff x="4071146" y="5110849"/>
            <a:chExt cx="1094852" cy="859006"/>
          </a:xfrm>
        </p:grpSpPr>
        <p:sp>
          <p:nvSpPr>
            <p:cNvPr id="54" name="TextBox 53"/>
            <p:cNvSpPr txBox="1"/>
            <p:nvPr/>
          </p:nvSpPr>
          <p:spPr>
            <a:xfrm>
              <a:off x="4071146" y="5674389"/>
              <a:ext cx="1094852" cy="2954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COURSE </a:t>
              </a:r>
            </a:p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OUTCOMES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7178" y="5110849"/>
              <a:ext cx="482181" cy="48218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374010" y="3067719"/>
            <a:ext cx="1104470" cy="766955"/>
            <a:chOff x="8427854" y="1116312"/>
            <a:chExt cx="1104470" cy="766955"/>
          </a:xfrm>
        </p:grpSpPr>
        <p:sp>
          <p:nvSpPr>
            <p:cNvPr id="14" name="TextBox 13"/>
            <p:cNvSpPr txBox="1"/>
            <p:nvPr/>
          </p:nvSpPr>
          <p:spPr>
            <a:xfrm>
              <a:off x="8427854" y="1735534"/>
              <a:ext cx="1104470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ACTIVITIES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8958" y="1116312"/>
              <a:ext cx="481509" cy="48150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189884" y="1128534"/>
            <a:ext cx="1104470" cy="720439"/>
            <a:chOff x="6247057" y="3129586"/>
            <a:chExt cx="1104470" cy="720439"/>
          </a:xfrm>
        </p:grpSpPr>
        <p:sp>
          <p:nvSpPr>
            <p:cNvPr id="43" name="TextBox 42"/>
            <p:cNvSpPr txBox="1"/>
            <p:nvPr/>
          </p:nvSpPr>
          <p:spPr>
            <a:xfrm>
              <a:off x="6247057" y="3702292"/>
              <a:ext cx="1104470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ACTIVITIES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7849" y="3129586"/>
              <a:ext cx="481509" cy="481509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8427854" y="5192880"/>
            <a:ext cx="1104470" cy="722866"/>
            <a:chOff x="8427854" y="5192880"/>
            <a:chExt cx="1104470" cy="722866"/>
          </a:xfrm>
        </p:grpSpPr>
        <p:sp>
          <p:nvSpPr>
            <p:cNvPr id="63" name="TextBox 62"/>
            <p:cNvSpPr txBox="1"/>
            <p:nvPr/>
          </p:nvSpPr>
          <p:spPr>
            <a:xfrm>
              <a:off x="8427854" y="5768013"/>
              <a:ext cx="1104470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ACTIVITIES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5971" y="5192880"/>
              <a:ext cx="481509" cy="48150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940583" y="2987981"/>
            <a:ext cx="1231106" cy="853194"/>
            <a:chOff x="3994427" y="1036574"/>
            <a:chExt cx="1231106" cy="853194"/>
          </a:xfrm>
        </p:grpSpPr>
        <p:sp>
          <p:nvSpPr>
            <p:cNvPr id="8" name="TextBox 7"/>
            <p:cNvSpPr txBox="1"/>
            <p:nvPr/>
          </p:nvSpPr>
          <p:spPr>
            <a:xfrm>
              <a:off x="3994427" y="1594302"/>
              <a:ext cx="1231106" cy="2954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MODULE </a:t>
              </a:r>
            </a:p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OBJECTIVES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499" y="1036574"/>
              <a:ext cx="489184" cy="4891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0514201" y="953804"/>
            <a:ext cx="1231106" cy="895169"/>
            <a:chOff x="10571374" y="2954856"/>
            <a:chExt cx="1231106" cy="895169"/>
          </a:xfrm>
        </p:grpSpPr>
        <p:sp>
          <p:nvSpPr>
            <p:cNvPr id="37" name="TextBox 36"/>
            <p:cNvSpPr txBox="1"/>
            <p:nvPr/>
          </p:nvSpPr>
          <p:spPr>
            <a:xfrm>
              <a:off x="10571374" y="3554559"/>
              <a:ext cx="1231106" cy="2954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MODULE </a:t>
              </a:r>
            </a:p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OBJECTIVES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2913" y="2954856"/>
              <a:ext cx="489184" cy="489184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6220210" y="5046326"/>
            <a:ext cx="1231106" cy="887799"/>
            <a:chOff x="6220210" y="5046326"/>
            <a:chExt cx="1231106" cy="887799"/>
          </a:xfrm>
        </p:grpSpPr>
        <p:sp>
          <p:nvSpPr>
            <p:cNvPr id="57" name="TextBox 56"/>
            <p:cNvSpPr txBox="1"/>
            <p:nvPr/>
          </p:nvSpPr>
          <p:spPr>
            <a:xfrm>
              <a:off x="6220210" y="5638659"/>
              <a:ext cx="1231106" cy="2954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MODULE </a:t>
              </a:r>
            </a:p>
            <a:p>
              <a:pPr algn="ctr">
                <a:lnSpc>
                  <a:spcPct val="80000"/>
                </a:lnSpc>
              </a:pPr>
              <a:r>
                <a:rPr lang="en-US" sz="1200" b="1" spc="200" dirty="0" smtClean="0">
                  <a:latin typeface="Titillium" charset="0"/>
                  <a:ea typeface="Titillium" charset="0"/>
                  <a:cs typeface="Titillium" charset="0"/>
                </a:rPr>
                <a:t>OBJECTIVES</a:t>
              </a:r>
              <a:endParaRPr lang="en-US" sz="1200" b="1" spc="200" dirty="0">
                <a:latin typeface="Titillium" charset="0"/>
                <a:ea typeface="Titillium" charset="0"/>
                <a:cs typeface="Titillium" charset="0"/>
              </a:endParaRPr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718" y="5046326"/>
              <a:ext cx="489184" cy="489184"/>
            </a:xfrm>
            <a:prstGeom prst="rect">
              <a:avLst/>
            </a:prstGeom>
          </p:spPr>
        </p:pic>
      </p:grpSp>
      <p:cxnSp>
        <p:nvCxnSpPr>
          <p:cNvPr id="88" name="Straight Connector 87"/>
          <p:cNvCxnSpPr/>
          <p:nvPr/>
        </p:nvCxnSpPr>
        <p:spPr>
          <a:xfrm>
            <a:off x="1493605" y="778563"/>
            <a:ext cx="0" cy="568484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9680" y="3532444"/>
            <a:ext cx="120785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b="1" i="0" baseline="0" dirty="0" smtClean="0">
                <a:gradFill>
                  <a:gsLst>
                    <a:gs pos="0">
                      <a:schemeClr val="accent5"/>
                    </a:gs>
                    <a:gs pos="99000">
                      <a:schemeClr val="accent6"/>
                    </a:gs>
                  </a:gsLst>
                  <a:lin ang="2700000" scaled="0"/>
                </a:gradFill>
                <a:latin typeface="Titillium Bd" charset="0"/>
                <a:ea typeface="Titillium Bd" charset="0"/>
                <a:cs typeface="Titillium Bd" charset="0"/>
              </a:rPr>
              <a:t>In order of QM General Standards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15440" y="5629745"/>
            <a:ext cx="113218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b="1" i="0" baseline="0" dirty="0" smtClean="0">
                <a:gradFill>
                  <a:gsLst>
                    <a:gs pos="0">
                      <a:schemeClr val="accent5"/>
                    </a:gs>
                    <a:gs pos="99000">
                      <a:schemeClr val="accent6"/>
                    </a:gs>
                  </a:gsLst>
                  <a:lin ang="2700000" scaled="0"/>
                </a:gradFill>
                <a:latin typeface="Titillium Bd" charset="0"/>
                <a:ea typeface="Titillium Bd" charset="0"/>
                <a:cs typeface="Titillium Bd" charset="0"/>
              </a:rPr>
              <a:t>Backward Design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02016" y="1574948"/>
            <a:ext cx="11321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b="1" baseline="0" dirty="0" smtClean="0">
                <a:gradFill>
                  <a:gsLst>
                    <a:gs pos="0">
                      <a:schemeClr val="accent5"/>
                    </a:gs>
                    <a:gs pos="99000">
                      <a:schemeClr val="accent6"/>
                    </a:gs>
                  </a:gsLst>
                  <a:lin ang="2700000" scaled="0"/>
                </a:gradFill>
                <a:latin typeface="Titillium"/>
                <a:ea typeface="Titillium Bd" charset="0"/>
                <a:cs typeface="Titillium Bd" charset="0"/>
              </a:rPr>
              <a:t>Example Faculty Dev Process</a:t>
            </a:r>
          </a:p>
        </p:txBody>
      </p:sp>
      <p:cxnSp>
        <p:nvCxnSpPr>
          <p:cNvPr id="92" name="Straight Connector 91"/>
          <p:cNvCxnSpPr/>
          <p:nvPr/>
        </p:nvCxnSpPr>
        <p:spPr>
          <a:xfrm>
            <a:off x="2608423" y="2191022"/>
            <a:ext cx="1669312" cy="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4792788" y="2191022"/>
            <a:ext cx="1669312" cy="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975212" y="2185831"/>
            <a:ext cx="1669312" cy="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9177392" y="2185831"/>
            <a:ext cx="1669312" cy="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672856" y="6347445"/>
            <a:ext cx="1669312" cy="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4857221" y="6347445"/>
            <a:ext cx="1669312" cy="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7039645" y="6342254"/>
            <a:ext cx="1669312" cy="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241825" y="6342254"/>
            <a:ext cx="1669312" cy="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8043280" y="754537"/>
            <a:ext cx="3759200" cy="175237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783915" y="2808962"/>
            <a:ext cx="3759200" cy="175237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751950" y="4873531"/>
            <a:ext cx="3759200" cy="175237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5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100" grpId="0" animBg="1"/>
      <p:bldP spid="87" grpId="1" animBg="1"/>
      <p:bldP spid="10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6868" y="507359"/>
            <a:ext cx="166872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spc="200" dirty="0" smtClean="0">
                <a:latin typeface="Titillium" charset="0"/>
                <a:ea typeface="Titillium" charset="0"/>
                <a:cs typeface="Titillium" charset="0"/>
              </a:rPr>
              <a:t>ACTIVITIES</a:t>
            </a:r>
            <a:endParaRPr lang="en-US" sz="12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56868" y="974484"/>
            <a:ext cx="2530314" cy="6647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Practice opportunities for students</a:t>
            </a:r>
            <a:endParaRPr lang="en-US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126" y="4194621"/>
            <a:ext cx="324608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spc="200" dirty="0" smtClean="0">
                <a:latin typeface="Titillium" charset="0"/>
                <a:ea typeface="Titillium" charset="0"/>
                <a:cs typeface="Titillium" charset="0"/>
              </a:rPr>
              <a:t>MODULE OBJECTIVES</a:t>
            </a:r>
            <a:endParaRPr lang="en-US" sz="20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28911" y="4765844"/>
            <a:ext cx="3246081" cy="132959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Observable skills students can combine with other skills to demonstrate fulfillment of course outcomes</a:t>
            </a:r>
            <a:endParaRPr lang="en-US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8307875" y="384757"/>
            <a:ext cx="0" cy="5504525"/>
          </a:xfrm>
          <a:prstGeom prst="line">
            <a:avLst/>
          </a:prstGeom>
          <a:ln w="38100">
            <a:gradFill>
              <a:gsLst>
                <a:gs pos="0">
                  <a:srgbClr val="9536A4"/>
                </a:gs>
                <a:gs pos="100000">
                  <a:srgbClr val="9A53C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Placeholder 30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0" y="-205481"/>
            <a:ext cx="3295619" cy="7448746"/>
          </a:xfrm>
        </p:spPr>
      </p:pic>
      <p:sp>
        <p:nvSpPr>
          <p:cNvPr id="47" name="TextBox 46"/>
          <p:cNvSpPr txBox="1"/>
          <p:nvPr/>
        </p:nvSpPr>
        <p:spPr>
          <a:xfrm>
            <a:off x="4928911" y="546699"/>
            <a:ext cx="202779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spc="200" dirty="0" smtClean="0">
                <a:latin typeface="Titillium" charset="0"/>
                <a:ea typeface="Titillium" charset="0"/>
                <a:cs typeface="Titillium" charset="0"/>
              </a:rPr>
              <a:t>ASSESSMENT</a:t>
            </a:r>
            <a:endParaRPr lang="en-US" sz="20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08883" y="1085660"/>
            <a:ext cx="2530314" cy="6647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Evidence that students have met learning goal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923126" y="2407858"/>
            <a:ext cx="303769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spc="200" dirty="0" smtClean="0">
                <a:latin typeface="Titillium" charset="0"/>
                <a:ea typeface="Titillium" charset="0"/>
                <a:cs typeface="Titillium" charset="0"/>
              </a:rPr>
              <a:t>COURSE OUTCOMES</a:t>
            </a:r>
            <a:endParaRPr lang="en-US" sz="20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929904" y="2925752"/>
            <a:ext cx="2833743" cy="99719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What students should be able to do by end of the course</a:t>
            </a:r>
            <a:endParaRPr lang="en-US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156868" y="2367303"/>
            <a:ext cx="17105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spc="200" dirty="0" smtClean="0">
                <a:latin typeface="Titillium" charset="0"/>
                <a:ea typeface="Titillium" charset="0"/>
                <a:cs typeface="Titillium" charset="0"/>
              </a:rPr>
              <a:t>MATERIALS</a:t>
            </a:r>
            <a:endParaRPr lang="en-US" sz="12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156868" y="2868802"/>
            <a:ext cx="2530314" cy="6647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Resources students need to be successful</a:t>
            </a:r>
            <a:endParaRPr lang="en-US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56868" y="4086902"/>
            <a:ext cx="11784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spc="200" dirty="0" smtClean="0">
                <a:latin typeface="Titillium" charset="0"/>
                <a:ea typeface="Titillium" charset="0"/>
                <a:cs typeface="Titillium" charset="0"/>
              </a:rPr>
              <a:t>REPEAT</a:t>
            </a:r>
            <a:endParaRPr lang="en-US" sz="12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56868" y="4335820"/>
            <a:ext cx="2530314" cy="63427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Repeat for remaining course outcomes</a:t>
            </a:r>
            <a:endParaRPr lang="en-US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456446" y="468826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2</a:t>
            </a:r>
            <a:endParaRPr lang="en-US" sz="1200" b="1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56446" y="2336905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4458991" y="4095723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8654819" y="462710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5</a:t>
            </a:r>
          </a:p>
        </p:txBody>
      </p:sp>
      <p:sp>
        <p:nvSpPr>
          <p:cNvPr id="34" name="Oval 33"/>
          <p:cNvSpPr/>
          <p:nvPr/>
        </p:nvSpPr>
        <p:spPr>
          <a:xfrm>
            <a:off x="8678968" y="2331568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6</a:t>
            </a:r>
          </a:p>
        </p:txBody>
      </p:sp>
      <p:sp>
        <p:nvSpPr>
          <p:cNvPr id="22" name="Oval 21"/>
          <p:cNvSpPr/>
          <p:nvPr/>
        </p:nvSpPr>
        <p:spPr>
          <a:xfrm>
            <a:off x="8655964" y="4090329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44" y="4162570"/>
            <a:ext cx="224753" cy="22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030" y="3166999"/>
            <a:ext cx="153296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What do Students Need to Learn?</a:t>
            </a:r>
          </a:p>
        </p:txBody>
      </p:sp>
      <p:sp>
        <p:nvSpPr>
          <p:cNvPr id="24" name="Oval 23"/>
          <p:cNvSpPr/>
          <p:nvPr/>
        </p:nvSpPr>
        <p:spPr>
          <a:xfrm>
            <a:off x="58095" y="2641948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08883" y="798898"/>
            <a:ext cx="2530314" cy="23474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Standard 3.1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08883" y="2645075"/>
            <a:ext cx="2530314" cy="23474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Standard 2.1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14317" y="4531100"/>
            <a:ext cx="2530314" cy="23474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Standard 2.2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47032" y="753580"/>
            <a:ext cx="2530314" cy="23474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Standard 5.1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147032" y="2634058"/>
            <a:ext cx="2530314" cy="23474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Standard 4.1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5995" y="2746831"/>
            <a:ext cx="104034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spc="200" dirty="0" smtClean="0">
                <a:latin typeface="Titillium" charset="0"/>
                <a:ea typeface="Titillium" charset="0"/>
                <a:cs typeface="Titillium" charset="0"/>
              </a:rPr>
              <a:t>GOALS</a:t>
            </a:r>
            <a:endParaRPr lang="en-US" sz="20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434287" y="2407858"/>
            <a:ext cx="1715170" cy="1907980"/>
            <a:chOff x="3434287" y="2407858"/>
            <a:chExt cx="1715170" cy="1907980"/>
          </a:xfrm>
        </p:grpSpPr>
        <p:sp>
          <p:nvSpPr>
            <p:cNvPr id="9" name="Curved Right Arrow 8"/>
            <p:cNvSpPr/>
            <p:nvPr/>
          </p:nvSpPr>
          <p:spPr>
            <a:xfrm>
              <a:off x="3434287" y="2407858"/>
              <a:ext cx="886036" cy="1907980"/>
            </a:xfrm>
            <a:prstGeom prst="curvedRightArrow">
              <a:avLst>
                <a:gd name="adj1" fmla="val 25000"/>
                <a:gd name="adj2" fmla="val 53331"/>
                <a:gd name="adj3" fmla="val 2829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21894" y="3060166"/>
              <a:ext cx="1527563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200" b="1" dirty="0" smtClean="0">
                  <a:latin typeface="Titillium Bd" charset="0"/>
                  <a:ea typeface="Titillium Bd" charset="0"/>
                  <a:cs typeface="Titillium Bd" charset="0"/>
                </a:rPr>
                <a:t>Start with one </a:t>
              </a:r>
              <a:r>
                <a:rPr lang="en-US" sz="1200" b="1" i="0" baseline="0" dirty="0" smtClean="0">
                  <a:latin typeface="Titillium Bd" charset="0"/>
                  <a:ea typeface="Titillium Bd" charset="0"/>
                  <a:cs typeface="Titillium Bd" charset="0"/>
                </a:rPr>
                <a:t>course outcome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94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48" grpId="0"/>
      <p:bldP spid="53" grpId="0"/>
      <p:bldP spid="57" grpId="0"/>
      <p:bldP spid="27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0520" y="-11723"/>
            <a:ext cx="5181600" cy="68914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07387" y="4979389"/>
            <a:ext cx="3125786" cy="120032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What do students need to learn? </a:t>
            </a:r>
            <a:endParaRPr lang="en-US" sz="2000" b="1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  <a:p>
            <a:pPr algn="ctr">
              <a:lnSpc>
                <a:spcPct val="130000"/>
              </a:lnSpc>
            </a:pPr>
            <a:endParaRPr lang="en-US" sz="20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800" y="4245194"/>
            <a:ext cx="298895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800" b="1" spc="4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GOALS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02417" y="343405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1</a:t>
            </a:r>
            <a:endParaRPr lang="en-US" sz="5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26763" y="381259"/>
            <a:ext cx="6646187" cy="4668622"/>
            <a:chOff x="5355313" y="31751"/>
            <a:chExt cx="6646187" cy="4668622"/>
          </a:xfrm>
        </p:grpSpPr>
        <p:sp>
          <p:nvSpPr>
            <p:cNvPr id="11" name="TextBox 10"/>
            <p:cNvSpPr txBox="1"/>
            <p:nvPr/>
          </p:nvSpPr>
          <p:spPr>
            <a:xfrm>
              <a:off x="5355313" y="730055"/>
              <a:ext cx="6105525" cy="397031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171450" indent="-171450">
                <a:buFont typeface="Arial" panose="020B0604020202020204" pitchFamily="34" charset="0"/>
                <a:buChar char="•"/>
                <a:defRPr sz="4000" i="0" baseline="0">
                  <a:latin typeface="Titillium Bd" charset="0"/>
                  <a:ea typeface="Titillium Bd" charset="0"/>
                  <a:cs typeface="Titillium Bd" charset="0"/>
                </a:defRPr>
              </a:lvl1pPr>
            </a:lstStyle>
            <a:p>
              <a:r>
                <a:rPr lang="en-US" sz="3600" dirty="0" smtClean="0"/>
                <a:t>Basic identification of vehicle parts: engine, tires, doors, etc.</a:t>
              </a:r>
            </a:p>
            <a:p>
              <a:pPr marL="0" indent="0">
                <a:buNone/>
              </a:pPr>
              <a:endParaRPr lang="en-US" sz="3600" dirty="0"/>
            </a:p>
            <a:p>
              <a:r>
                <a:rPr lang="en-US" sz="3600" dirty="0" smtClean="0"/>
                <a:t>Vehicle safety, regular vehicle maintenance, emergency maintenance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57825" y="31751"/>
              <a:ext cx="654367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3600" dirty="0" smtClean="0">
                  <a:latin typeface="Titillium Bd" charset="0"/>
                  <a:ea typeface="Titillium Bd" charset="0"/>
                  <a:cs typeface="Titillium Bd" charset="0"/>
                </a:rPr>
                <a:t>Answers:</a:t>
              </a:r>
              <a:endParaRPr lang="en-US" sz="3600" dirty="0">
                <a:latin typeface="Titillium Bd" charset="0"/>
                <a:ea typeface="Titillium Bd" charset="0"/>
                <a:cs typeface="Titillium Bd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26763" y="381259"/>
            <a:ext cx="6543675" cy="5330299"/>
            <a:chOff x="12434405" y="-2494421"/>
            <a:chExt cx="6543675" cy="5330299"/>
          </a:xfrm>
        </p:grpSpPr>
        <p:sp>
          <p:nvSpPr>
            <p:cNvPr id="18" name="TextBox 17"/>
            <p:cNvSpPr txBox="1"/>
            <p:nvPr/>
          </p:nvSpPr>
          <p:spPr>
            <a:xfrm>
              <a:off x="12434405" y="-1688437"/>
              <a:ext cx="6105525" cy="452431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171450" indent="-171450">
                <a:buFont typeface="Arial" panose="020B0604020202020204" pitchFamily="34" charset="0"/>
                <a:buChar char="•"/>
                <a:defRPr sz="4000" i="0" baseline="0">
                  <a:latin typeface="Titillium Bd" charset="0"/>
                  <a:ea typeface="Titillium Bd" charset="0"/>
                  <a:cs typeface="Titillium Bd" charset="0"/>
                </a:defRPr>
              </a:lvl1pPr>
            </a:lstStyle>
            <a:p>
              <a:r>
                <a:rPr lang="en-US" sz="3200" dirty="0" smtClean="0"/>
                <a:t>What do students already know from previous experience?  </a:t>
              </a:r>
            </a:p>
            <a:p>
              <a:pPr marL="0" indent="0">
                <a:buNone/>
              </a:pPr>
              <a:endParaRPr lang="en-US" sz="3200" dirty="0"/>
            </a:p>
            <a:p>
              <a:r>
                <a:rPr lang="en-US" sz="3200" dirty="0"/>
                <a:t>What </a:t>
              </a:r>
              <a:r>
                <a:rPr lang="en-US" sz="3200" dirty="0" smtClean="0"/>
                <a:t>do students need to know for future “courses”? </a:t>
              </a:r>
            </a:p>
            <a:p>
              <a:pPr marL="0" indent="0">
                <a:buNone/>
              </a:pPr>
              <a:endParaRPr lang="en-US" sz="3200" dirty="0"/>
            </a:p>
            <a:p>
              <a:r>
                <a:rPr lang="en-US" sz="3200" dirty="0"/>
                <a:t>What are the most important concepts to teach in the time allowed?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434405" y="-2494421"/>
              <a:ext cx="654367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3600" dirty="0" smtClean="0">
                  <a:latin typeface="Titillium Bd" charset="0"/>
                  <a:ea typeface="Titillium Bd" charset="0"/>
                  <a:cs typeface="Titillium Bd" charset="0"/>
                </a:rPr>
                <a:t>Helpful questions: </a:t>
              </a:r>
              <a:endParaRPr lang="en-US" sz="3600" dirty="0">
                <a:latin typeface="Titillium Bd" charset="0"/>
                <a:ea typeface="Titillium Bd" charset="0"/>
                <a:cs typeface="Titillium Bd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580571" y="3264938"/>
            <a:ext cx="40494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1" y="1079563"/>
            <a:ext cx="3863751" cy="136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5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5181600" cy="68697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45724" y="5039825"/>
            <a:ext cx="3125786" cy="160043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How can students prove they’ve learned the goals? </a:t>
            </a:r>
            <a:endParaRPr lang="en-US" sz="2000" b="1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  <a:p>
            <a:pPr algn="ctr">
              <a:lnSpc>
                <a:spcPct val="130000"/>
              </a:lnSpc>
            </a:pPr>
            <a:endParaRPr lang="en-US" sz="20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1502" y="4324819"/>
            <a:ext cx="298895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800" b="1" spc="4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ASSESSMENT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78119" y="350167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</a:t>
            </a:r>
            <a:endParaRPr lang="en-US" sz="5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18996" y="1809081"/>
            <a:ext cx="6334125" cy="39087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4000" i="0" baseline="0" dirty="0" smtClean="0">
                <a:latin typeface="Titillium Bd" charset="0"/>
                <a:ea typeface="Titillium Bd" charset="0"/>
                <a:cs typeface="Titillium Bd" charset="0"/>
              </a:rPr>
              <a:t>To prove students have learned</a:t>
            </a:r>
            <a:r>
              <a:rPr lang="en-US" sz="4000" i="0" dirty="0" smtClean="0">
                <a:latin typeface="Titillium Bd" charset="0"/>
                <a:ea typeface="Titillium Bd" charset="0"/>
                <a:cs typeface="Titillium Bd" charset="0"/>
              </a:rPr>
              <a:t> __goal__, I need evidence of their ability to __action </a:t>
            </a:r>
            <a:r>
              <a:rPr lang="en-US" sz="4000" i="0" dirty="0" err="1" smtClean="0">
                <a:latin typeface="Titillium Bd" charset="0"/>
                <a:ea typeface="Titillium Bd" charset="0"/>
                <a:cs typeface="Titillium Bd" charset="0"/>
              </a:rPr>
              <a:t>verb__object</a:t>
            </a:r>
            <a:r>
              <a:rPr lang="en-US" sz="4000" i="0" dirty="0" smtClean="0">
                <a:latin typeface="Titillium Bd" charset="0"/>
                <a:ea typeface="Titillium Bd" charset="0"/>
                <a:cs typeface="Titillium Bd" charset="0"/>
              </a:rPr>
              <a:t>. </a:t>
            </a:r>
            <a:endParaRPr lang="en-US" sz="4000" i="0" baseline="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endParaRPr lang="en-US" sz="4000" i="0" baseline="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endParaRPr lang="en-US" sz="2400" i="0" baseline="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i="0" baseline="0" dirty="0" smtClean="0">
              <a:latin typeface="Titillium Bd" charset="0"/>
              <a:ea typeface="Titillium Bd" charset="0"/>
              <a:cs typeface="Titillium B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18995" y="291549"/>
            <a:ext cx="6334125" cy="760208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4000" i="0" baseline="0" dirty="0" smtClean="0">
                <a:latin typeface="Titillium Bd" charset="0"/>
                <a:ea typeface="Titillium Bd" charset="0"/>
                <a:cs typeface="Titillium Bd" charset="0"/>
              </a:rPr>
              <a:t>To prove students have learned</a:t>
            </a:r>
            <a:r>
              <a:rPr lang="en-US" sz="4000" i="0" dirty="0" smtClean="0">
                <a:latin typeface="Titillium Bd" charset="0"/>
                <a:ea typeface="Titillium Bd" charset="0"/>
                <a:cs typeface="Titillium Bd" charset="0"/>
              </a:rPr>
              <a:t> emergency vehicle maintenance, I need evidence of their ability to: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Titillium Bd" charset="0"/>
                <a:ea typeface="Titillium Bd" charset="0"/>
                <a:cs typeface="Titillium Bd" charset="0"/>
              </a:rPr>
              <a:t>Change tires in emergency situations</a:t>
            </a:r>
            <a:endParaRPr lang="en-US" sz="4000" i="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aseline="0" dirty="0" smtClean="0">
                <a:latin typeface="Titillium Bd" charset="0"/>
                <a:ea typeface="Titillium Bd" charset="0"/>
                <a:cs typeface="Titillium Bd" charset="0"/>
              </a:rPr>
              <a:t>Adapt supplies for</a:t>
            </a:r>
            <a:r>
              <a:rPr lang="en-US" sz="4000" dirty="0" smtClean="0">
                <a:latin typeface="Titillium Bd" charset="0"/>
                <a:ea typeface="Titillium Bd" charset="0"/>
                <a:cs typeface="Titillium Bd" charset="0"/>
              </a:rPr>
              <a:t> repairs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0" baseline="0" dirty="0" smtClean="0">
                <a:latin typeface="Titillium Bd" charset="0"/>
                <a:ea typeface="Titillium Bd" charset="0"/>
                <a:cs typeface="Titillium Bd" charset="0"/>
              </a:rPr>
              <a:t>Follow</a:t>
            </a:r>
            <a:r>
              <a:rPr lang="en-US" sz="4000" i="0" dirty="0" smtClean="0">
                <a:latin typeface="Titillium Bd" charset="0"/>
                <a:ea typeface="Titillium Bd" charset="0"/>
                <a:cs typeface="Titillium Bd" charset="0"/>
              </a:rPr>
              <a:t> safety rules for vehicle maintenance while in traffic.</a:t>
            </a:r>
            <a:endParaRPr lang="en-US" sz="4000" i="0" baseline="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endParaRPr lang="en-US" sz="4000" i="0" baseline="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endParaRPr lang="en-US" sz="2400" i="0" baseline="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i="0" baseline="0" dirty="0" smtClean="0">
              <a:latin typeface="Titillium Bd" charset="0"/>
              <a:ea typeface="Titillium Bd" charset="0"/>
              <a:cs typeface="Titillium Bd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80571" y="3245211"/>
            <a:ext cx="40494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569347" y="1080120"/>
            <a:ext cx="3863751" cy="1689775"/>
            <a:chOff x="569347" y="1080120"/>
            <a:chExt cx="3863751" cy="1689775"/>
          </a:xfrm>
        </p:grpSpPr>
        <p:grpSp>
          <p:nvGrpSpPr>
            <p:cNvPr id="37" name="Group 36"/>
            <p:cNvGrpSpPr/>
            <p:nvPr/>
          </p:nvGrpSpPr>
          <p:grpSpPr>
            <a:xfrm>
              <a:off x="569347" y="1080120"/>
              <a:ext cx="3863751" cy="1440813"/>
              <a:chOff x="569347" y="1080120"/>
              <a:chExt cx="3863751" cy="1440813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59359">
                <a:off x="569347" y="1080120"/>
                <a:ext cx="3863751" cy="1365386"/>
              </a:xfrm>
              <a:prstGeom prst="rect">
                <a:avLst/>
              </a:prstGeom>
            </p:spPr>
          </p:pic>
          <p:sp>
            <p:nvSpPr>
              <p:cNvPr id="36" name="Freeform 35"/>
              <p:cNvSpPr/>
              <p:nvPr/>
            </p:nvSpPr>
            <p:spPr>
              <a:xfrm>
                <a:off x="1121694" y="2444750"/>
                <a:ext cx="411831" cy="76183"/>
              </a:xfrm>
              <a:custGeom>
                <a:avLst/>
                <a:gdLst>
                  <a:gd name="connsiteX0" fmla="*/ 2298 w 380917"/>
                  <a:gd name="connsiteY0" fmla="*/ 0 h 42863"/>
                  <a:gd name="connsiteX1" fmla="*/ 14204 w 380917"/>
                  <a:gd name="connsiteY1" fmla="*/ 7144 h 42863"/>
                  <a:gd name="connsiteX2" fmla="*/ 23729 w 380917"/>
                  <a:gd name="connsiteY2" fmla="*/ 11907 h 42863"/>
                  <a:gd name="connsiteX3" fmla="*/ 30873 w 380917"/>
                  <a:gd name="connsiteY3" fmla="*/ 16669 h 42863"/>
                  <a:gd name="connsiteX4" fmla="*/ 47542 w 380917"/>
                  <a:gd name="connsiteY4" fmla="*/ 21432 h 42863"/>
                  <a:gd name="connsiteX5" fmla="*/ 57067 w 380917"/>
                  <a:gd name="connsiteY5" fmla="*/ 26194 h 42863"/>
                  <a:gd name="connsiteX6" fmla="*/ 73735 w 380917"/>
                  <a:gd name="connsiteY6" fmla="*/ 28575 h 42863"/>
                  <a:gd name="connsiteX7" fmla="*/ 83260 w 380917"/>
                  <a:gd name="connsiteY7" fmla="*/ 30957 h 42863"/>
                  <a:gd name="connsiteX8" fmla="*/ 99929 w 380917"/>
                  <a:gd name="connsiteY8" fmla="*/ 33338 h 42863"/>
                  <a:gd name="connsiteX9" fmla="*/ 118979 w 380917"/>
                  <a:gd name="connsiteY9" fmla="*/ 38100 h 42863"/>
                  <a:gd name="connsiteX10" fmla="*/ 126123 w 380917"/>
                  <a:gd name="connsiteY10" fmla="*/ 40482 h 42863"/>
                  <a:gd name="connsiteX11" fmla="*/ 147554 w 380917"/>
                  <a:gd name="connsiteY11" fmla="*/ 42863 h 42863"/>
                  <a:gd name="connsiteX12" fmla="*/ 314242 w 380917"/>
                  <a:gd name="connsiteY12" fmla="*/ 40482 h 42863"/>
                  <a:gd name="connsiteX13" fmla="*/ 364248 w 380917"/>
                  <a:gd name="connsiteY13" fmla="*/ 35719 h 42863"/>
                  <a:gd name="connsiteX14" fmla="*/ 371392 w 380917"/>
                  <a:gd name="connsiteY14" fmla="*/ 30957 h 42863"/>
                  <a:gd name="connsiteX15" fmla="*/ 380917 w 380917"/>
                  <a:gd name="connsiteY15" fmla="*/ 16669 h 42863"/>
                  <a:gd name="connsiteX16" fmla="*/ 328529 w 380917"/>
                  <a:gd name="connsiteY16" fmla="*/ 14288 h 42863"/>
                  <a:gd name="connsiteX17" fmla="*/ 314242 w 380917"/>
                  <a:gd name="connsiteY17" fmla="*/ 19050 h 42863"/>
                  <a:gd name="connsiteX18" fmla="*/ 290429 w 380917"/>
                  <a:gd name="connsiteY18" fmla="*/ 16669 h 42863"/>
                  <a:gd name="connsiteX19" fmla="*/ 283285 w 380917"/>
                  <a:gd name="connsiteY19" fmla="*/ 11907 h 42863"/>
                  <a:gd name="connsiteX20" fmla="*/ 264235 w 380917"/>
                  <a:gd name="connsiteY20" fmla="*/ 7144 h 42863"/>
                  <a:gd name="connsiteX21" fmla="*/ 257092 w 380917"/>
                  <a:gd name="connsiteY21" fmla="*/ 4763 h 42863"/>
                  <a:gd name="connsiteX22" fmla="*/ 228517 w 380917"/>
                  <a:gd name="connsiteY22" fmla="*/ 2382 h 42863"/>
                  <a:gd name="connsiteX23" fmla="*/ 159460 w 380917"/>
                  <a:gd name="connsiteY23" fmla="*/ 4763 h 42863"/>
                  <a:gd name="connsiteX24" fmla="*/ 152317 w 380917"/>
                  <a:gd name="connsiteY24" fmla="*/ 7144 h 42863"/>
                  <a:gd name="connsiteX25" fmla="*/ 97548 w 380917"/>
                  <a:gd name="connsiteY25" fmla="*/ 4763 h 42863"/>
                  <a:gd name="connsiteX26" fmla="*/ 28492 w 380917"/>
                  <a:gd name="connsiteY26" fmla="*/ 7144 h 42863"/>
                  <a:gd name="connsiteX27" fmla="*/ 2298 w 380917"/>
                  <a:gd name="connsiteY27" fmla="*/ 0 h 42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0917" h="42863">
                    <a:moveTo>
                      <a:pt x="2298" y="0"/>
                    </a:moveTo>
                    <a:cubicBezTo>
                      <a:pt x="-83" y="0"/>
                      <a:pt x="10158" y="4896"/>
                      <a:pt x="14204" y="7144"/>
                    </a:cubicBezTo>
                    <a:cubicBezTo>
                      <a:pt x="17307" y="8868"/>
                      <a:pt x="20647" y="10146"/>
                      <a:pt x="23729" y="11907"/>
                    </a:cubicBezTo>
                    <a:cubicBezTo>
                      <a:pt x="26214" y="13327"/>
                      <a:pt x="28313" y="15389"/>
                      <a:pt x="30873" y="16669"/>
                    </a:cubicBezTo>
                    <a:cubicBezTo>
                      <a:pt x="36624" y="19544"/>
                      <a:pt x="41447" y="19146"/>
                      <a:pt x="47542" y="21432"/>
                    </a:cubicBezTo>
                    <a:cubicBezTo>
                      <a:pt x="50866" y="22678"/>
                      <a:pt x="53642" y="25260"/>
                      <a:pt x="57067" y="26194"/>
                    </a:cubicBezTo>
                    <a:cubicBezTo>
                      <a:pt x="62482" y="27671"/>
                      <a:pt x="68213" y="27571"/>
                      <a:pt x="73735" y="28575"/>
                    </a:cubicBezTo>
                    <a:cubicBezTo>
                      <a:pt x="76955" y="29161"/>
                      <a:pt x="80040" y="30371"/>
                      <a:pt x="83260" y="30957"/>
                    </a:cubicBezTo>
                    <a:cubicBezTo>
                      <a:pt x="88782" y="31961"/>
                      <a:pt x="94425" y="32237"/>
                      <a:pt x="99929" y="33338"/>
                    </a:cubicBezTo>
                    <a:cubicBezTo>
                      <a:pt x="106347" y="34622"/>
                      <a:pt x="112770" y="36030"/>
                      <a:pt x="118979" y="38100"/>
                    </a:cubicBezTo>
                    <a:cubicBezTo>
                      <a:pt x="121360" y="38894"/>
                      <a:pt x="123647" y="40069"/>
                      <a:pt x="126123" y="40482"/>
                    </a:cubicBezTo>
                    <a:cubicBezTo>
                      <a:pt x="133213" y="41664"/>
                      <a:pt x="140410" y="42069"/>
                      <a:pt x="147554" y="42863"/>
                    </a:cubicBezTo>
                    <a:lnTo>
                      <a:pt x="314242" y="40482"/>
                    </a:lnTo>
                    <a:cubicBezTo>
                      <a:pt x="347020" y="39720"/>
                      <a:pt x="342842" y="40000"/>
                      <a:pt x="364248" y="35719"/>
                    </a:cubicBezTo>
                    <a:cubicBezTo>
                      <a:pt x="366629" y="34132"/>
                      <a:pt x="369507" y="33111"/>
                      <a:pt x="371392" y="30957"/>
                    </a:cubicBezTo>
                    <a:cubicBezTo>
                      <a:pt x="375161" y="26649"/>
                      <a:pt x="380917" y="16669"/>
                      <a:pt x="380917" y="16669"/>
                    </a:cubicBezTo>
                    <a:cubicBezTo>
                      <a:pt x="361987" y="4051"/>
                      <a:pt x="372511" y="9011"/>
                      <a:pt x="328529" y="14288"/>
                    </a:cubicBezTo>
                    <a:cubicBezTo>
                      <a:pt x="323545" y="14886"/>
                      <a:pt x="314242" y="19050"/>
                      <a:pt x="314242" y="19050"/>
                    </a:cubicBezTo>
                    <a:cubicBezTo>
                      <a:pt x="306304" y="18256"/>
                      <a:pt x="298202" y="18463"/>
                      <a:pt x="290429" y="16669"/>
                    </a:cubicBezTo>
                    <a:cubicBezTo>
                      <a:pt x="287640" y="16026"/>
                      <a:pt x="285845" y="13187"/>
                      <a:pt x="283285" y="11907"/>
                    </a:cubicBezTo>
                    <a:cubicBezTo>
                      <a:pt x="277836" y="9182"/>
                      <a:pt x="269679" y="8505"/>
                      <a:pt x="264235" y="7144"/>
                    </a:cubicBezTo>
                    <a:cubicBezTo>
                      <a:pt x="261800" y="6535"/>
                      <a:pt x="259580" y="5095"/>
                      <a:pt x="257092" y="4763"/>
                    </a:cubicBezTo>
                    <a:cubicBezTo>
                      <a:pt x="247618" y="3500"/>
                      <a:pt x="238042" y="3176"/>
                      <a:pt x="228517" y="2382"/>
                    </a:cubicBezTo>
                    <a:cubicBezTo>
                      <a:pt x="205498" y="3176"/>
                      <a:pt x="182448" y="3326"/>
                      <a:pt x="159460" y="4763"/>
                    </a:cubicBezTo>
                    <a:cubicBezTo>
                      <a:pt x="156955" y="4920"/>
                      <a:pt x="154827" y="7144"/>
                      <a:pt x="152317" y="7144"/>
                    </a:cubicBezTo>
                    <a:cubicBezTo>
                      <a:pt x="134043" y="7144"/>
                      <a:pt x="115804" y="5557"/>
                      <a:pt x="97548" y="4763"/>
                    </a:cubicBezTo>
                    <a:cubicBezTo>
                      <a:pt x="74529" y="5557"/>
                      <a:pt x="51485" y="5792"/>
                      <a:pt x="28492" y="7144"/>
                    </a:cubicBezTo>
                    <a:cubicBezTo>
                      <a:pt x="-14635" y="9681"/>
                      <a:pt x="4679" y="0"/>
                      <a:pt x="2298" y="0"/>
                    </a:cubicBezTo>
                    <a:close/>
                  </a:path>
                </a:pathLst>
              </a:custGeom>
              <a:solidFill>
                <a:srgbClr val="3637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966362" y="2496646"/>
              <a:ext cx="882650" cy="2732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658492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316" y="0"/>
            <a:ext cx="5181600" cy="6880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3499" y="5164846"/>
            <a:ext cx="3811929" cy="160043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Create the statement </a:t>
            </a:r>
            <a:r>
              <a:rPr lang="en-US" sz="2000" b="1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of what students will be able to do by the end of </a:t>
            </a:r>
            <a:r>
              <a:rPr lang="en-US" sz="20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the course</a:t>
            </a:r>
          </a:p>
          <a:p>
            <a:pPr algn="ctr">
              <a:lnSpc>
                <a:spcPct val="130000"/>
              </a:lnSpc>
            </a:pPr>
            <a:endParaRPr lang="en-US" sz="20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4724" y="4095891"/>
            <a:ext cx="3006635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800" b="1" spc="4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ONE COURSE OBJECTIVE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74415" y="3291904"/>
            <a:ext cx="5388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3</a:t>
            </a:r>
            <a:endParaRPr lang="en-US" sz="5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91806" y="1224160"/>
            <a:ext cx="529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6467" y="1486529"/>
            <a:ext cx="6334125" cy="513986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4000" i="0" baseline="0" dirty="0" smtClean="0">
                <a:latin typeface="Titillium Bd" charset="0"/>
                <a:ea typeface="Titillium Bd" charset="0"/>
                <a:cs typeface="Titillium Bd" charset="0"/>
              </a:rPr>
              <a:t>By the end of this course, students will be abl</a:t>
            </a:r>
            <a:r>
              <a:rPr lang="en-US" sz="4000" dirty="0" smtClean="0">
                <a:latin typeface="Titillium Bd" charset="0"/>
                <a:ea typeface="Titillium Bd" charset="0"/>
                <a:cs typeface="Titillium Bd" charset="0"/>
              </a:rPr>
              <a:t>e to:</a:t>
            </a:r>
          </a:p>
          <a:p>
            <a:endParaRPr lang="en-US" sz="4000" dirty="0">
              <a:latin typeface="Titillium Bd" charset="0"/>
              <a:ea typeface="Titillium Bd" charset="0"/>
              <a:cs typeface="Titillium Bd" charset="0"/>
            </a:endParaRPr>
          </a:p>
          <a:p>
            <a:r>
              <a:rPr lang="en-US" sz="4000" dirty="0" smtClean="0">
                <a:latin typeface="Titillium Bd" charset="0"/>
                <a:ea typeface="Titillium Bd" charset="0"/>
                <a:cs typeface="Titillium Bd" charset="0"/>
              </a:rPr>
              <a:t>Apply procedure for changing tires in emergency situations.</a:t>
            </a:r>
            <a:endParaRPr lang="en-US" sz="4000" i="0" baseline="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endParaRPr lang="en-US" sz="4000" i="0" baseline="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endParaRPr lang="en-US" sz="2400" i="0" baseline="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i="0" baseline="0" dirty="0" smtClean="0">
              <a:latin typeface="Titillium Bd" charset="0"/>
              <a:ea typeface="Titillium Bd" charset="0"/>
              <a:cs typeface="Titillium Bd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33298" y="3229456"/>
            <a:ext cx="40494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12" b="23473" l="78445" r="946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13" t="4730" r="3270" b="74444"/>
          <a:stretch/>
        </p:blipFill>
        <p:spPr>
          <a:xfrm>
            <a:off x="2856462" y="589025"/>
            <a:ext cx="2252503" cy="230881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15740" y="1224160"/>
            <a:ext cx="2287115" cy="1000248"/>
            <a:chOff x="569347" y="1080120"/>
            <a:chExt cx="3863751" cy="1689775"/>
          </a:xfrm>
        </p:grpSpPr>
        <p:grpSp>
          <p:nvGrpSpPr>
            <p:cNvPr id="23" name="Group 22"/>
            <p:cNvGrpSpPr/>
            <p:nvPr/>
          </p:nvGrpSpPr>
          <p:grpSpPr>
            <a:xfrm>
              <a:off x="569347" y="1080120"/>
              <a:ext cx="3863751" cy="1440813"/>
              <a:chOff x="569347" y="1080120"/>
              <a:chExt cx="3863751" cy="1440813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59359">
                <a:off x="569347" y="1080120"/>
                <a:ext cx="3863751" cy="1365386"/>
              </a:xfrm>
              <a:prstGeom prst="rect">
                <a:avLst/>
              </a:prstGeom>
            </p:spPr>
          </p:pic>
          <p:sp>
            <p:nvSpPr>
              <p:cNvPr id="26" name="Freeform 25"/>
              <p:cNvSpPr/>
              <p:nvPr/>
            </p:nvSpPr>
            <p:spPr>
              <a:xfrm>
                <a:off x="1121694" y="2444750"/>
                <a:ext cx="411831" cy="76183"/>
              </a:xfrm>
              <a:custGeom>
                <a:avLst/>
                <a:gdLst>
                  <a:gd name="connsiteX0" fmla="*/ 2298 w 380917"/>
                  <a:gd name="connsiteY0" fmla="*/ 0 h 42863"/>
                  <a:gd name="connsiteX1" fmla="*/ 14204 w 380917"/>
                  <a:gd name="connsiteY1" fmla="*/ 7144 h 42863"/>
                  <a:gd name="connsiteX2" fmla="*/ 23729 w 380917"/>
                  <a:gd name="connsiteY2" fmla="*/ 11907 h 42863"/>
                  <a:gd name="connsiteX3" fmla="*/ 30873 w 380917"/>
                  <a:gd name="connsiteY3" fmla="*/ 16669 h 42863"/>
                  <a:gd name="connsiteX4" fmla="*/ 47542 w 380917"/>
                  <a:gd name="connsiteY4" fmla="*/ 21432 h 42863"/>
                  <a:gd name="connsiteX5" fmla="*/ 57067 w 380917"/>
                  <a:gd name="connsiteY5" fmla="*/ 26194 h 42863"/>
                  <a:gd name="connsiteX6" fmla="*/ 73735 w 380917"/>
                  <a:gd name="connsiteY6" fmla="*/ 28575 h 42863"/>
                  <a:gd name="connsiteX7" fmla="*/ 83260 w 380917"/>
                  <a:gd name="connsiteY7" fmla="*/ 30957 h 42863"/>
                  <a:gd name="connsiteX8" fmla="*/ 99929 w 380917"/>
                  <a:gd name="connsiteY8" fmla="*/ 33338 h 42863"/>
                  <a:gd name="connsiteX9" fmla="*/ 118979 w 380917"/>
                  <a:gd name="connsiteY9" fmla="*/ 38100 h 42863"/>
                  <a:gd name="connsiteX10" fmla="*/ 126123 w 380917"/>
                  <a:gd name="connsiteY10" fmla="*/ 40482 h 42863"/>
                  <a:gd name="connsiteX11" fmla="*/ 147554 w 380917"/>
                  <a:gd name="connsiteY11" fmla="*/ 42863 h 42863"/>
                  <a:gd name="connsiteX12" fmla="*/ 314242 w 380917"/>
                  <a:gd name="connsiteY12" fmla="*/ 40482 h 42863"/>
                  <a:gd name="connsiteX13" fmla="*/ 364248 w 380917"/>
                  <a:gd name="connsiteY13" fmla="*/ 35719 h 42863"/>
                  <a:gd name="connsiteX14" fmla="*/ 371392 w 380917"/>
                  <a:gd name="connsiteY14" fmla="*/ 30957 h 42863"/>
                  <a:gd name="connsiteX15" fmla="*/ 380917 w 380917"/>
                  <a:gd name="connsiteY15" fmla="*/ 16669 h 42863"/>
                  <a:gd name="connsiteX16" fmla="*/ 328529 w 380917"/>
                  <a:gd name="connsiteY16" fmla="*/ 14288 h 42863"/>
                  <a:gd name="connsiteX17" fmla="*/ 314242 w 380917"/>
                  <a:gd name="connsiteY17" fmla="*/ 19050 h 42863"/>
                  <a:gd name="connsiteX18" fmla="*/ 290429 w 380917"/>
                  <a:gd name="connsiteY18" fmla="*/ 16669 h 42863"/>
                  <a:gd name="connsiteX19" fmla="*/ 283285 w 380917"/>
                  <a:gd name="connsiteY19" fmla="*/ 11907 h 42863"/>
                  <a:gd name="connsiteX20" fmla="*/ 264235 w 380917"/>
                  <a:gd name="connsiteY20" fmla="*/ 7144 h 42863"/>
                  <a:gd name="connsiteX21" fmla="*/ 257092 w 380917"/>
                  <a:gd name="connsiteY21" fmla="*/ 4763 h 42863"/>
                  <a:gd name="connsiteX22" fmla="*/ 228517 w 380917"/>
                  <a:gd name="connsiteY22" fmla="*/ 2382 h 42863"/>
                  <a:gd name="connsiteX23" fmla="*/ 159460 w 380917"/>
                  <a:gd name="connsiteY23" fmla="*/ 4763 h 42863"/>
                  <a:gd name="connsiteX24" fmla="*/ 152317 w 380917"/>
                  <a:gd name="connsiteY24" fmla="*/ 7144 h 42863"/>
                  <a:gd name="connsiteX25" fmla="*/ 97548 w 380917"/>
                  <a:gd name="connsiteY25" fmla="*/ 4763 h 42863"/>
                  <a:gd name="connsiteX26" fmla="*/ 28492 w 380917"/>
                  <a:gd name="connsiteY26" fmla="*/ 7144 h 42863"/>
                  <a:gd name="connsiteX27" fmla="*/ 2298 w 380917"/>
                  <a:gd name="connsiteY27" fmla="*/ 0 h 42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0917" h="42863">
                    <a:moveTo>
                      <a:pt x="2298" y="0"/>
                    </a:moveTo>
                    <a:cubicBezTo>
                      <a:pt x="-83" y="0"/>
                      <a:pt x="10158" y="4896"/>
                      <a:pt x="14204" y="7144"/>
                    </a:cubicBezTo>
                    <a:cubicBezTo>
                      <a:pt x="17307" y="8868"/>
                      <a:pt x="20647" y="10146"/>
                      <a:pt x="23729" y="11907"/>
                    </a:cubicBezTo>
                    <a:cubicBezTo>
                      <a:pt x="26214" y="13327"/>
                      <a:pt x="28313" y="15389"/>
                      <a:pt x="30873" y="16669"/>
                    </a:cubicBezTo>
                    <a:cubicBezTo>
                      <a:pt x="36624" y="19544"/>
                      <a:pt x="41447" y="19146"/>
                      <a:pt x="47542" y="21432"/>
                    </a:cubicBezTo>
                    <a:cubicBezTo>
                      <a:pt x="50866" y="22678"/>
                      <a:pt x="53642" y="25260"/>
                      <a:pt x="57067" y="26194"/>
                    </a:cubicBezTo>
                    <a:cubicBezTo>
                      <a:pt x="62482" y="27671"/>
                      <a:pt x="68213" y="27571"/>
                      <a:pt x="73735" y="28575"/>
                    </a:cubicBezTo>
                    <a:cubicBezTo>
                      <a:pt x="76955" y="29161"/>
                      <a:pt x="80040" y="30371"/>
                      <a:pt x="83260" y="30957"/>
                    </a:cubicBezTo>
                    <a:cubicBezTo>
                      <a:pt x="88782" y="31961"/>
                      <a:pt x="94425" y="32237"/>
                      <a:pt x="99929" y="33338"/>
                    </a:cubicBezTo>
                    <a:cubicBezTo>
                      <a:pt x="106347" y="34622"/>
                      <a:pt x="112770" y="36030"/>
                      <a:pt x="118979" y="38100"/>
                    </a:cubicBezTo>
                    <a:cubicBezTo>
                      <a:pt x="121360" y="38894"/>
                      <a:pt x="123647" y="40069"/>
                      <a:pt x="126123" y="40482"/>
                    </a:cubicBezTo>
                    <a:cubicBezTo>
                      <a:pt x="133213" y="41664"/>
                      <a:pt x="140410" y="42069"/>
                      <a:pt x="147554" y="42863"/>
                    </a:cubicBezTo>
                    <a:lnTo>
                      <a:pt x="314242" y="40482"/>
                    </a:lnTo>
                    <a:cubicBezTo>
                      <a:pt x="347020" y="39720"/>
                      <a:pt x="342842" y="40000"/>
                      <a:pt x="364248" y="35719"/>
                    </a:cubicBezTo>
                    <a:cubicBezTo>
                      <a:pt x="366629" y="34132"/>
                      <a:pt x="369507" y="33111"/>
                      <a:pt x="371392" y="30957"/>
                    </a:cubicBezTo>
                    <a:cubicBezTo>
                      <a:pt x="375161" y="26649"/>
                      <a:pt x="380917" y="16669"/>
                      <a:pt x="380917" y="16669"/>
                    </a:cubicBezTo>
                    <a:cubicBezTo>
                      <a:pt x="361987" y="4051"/>
                      <a:pt x="372511" y="9011"/>
                      <a:pt x="328529" y="14288"/>
                    </a:cubicBezTo>
                    <a:cubicBezTo>
                      <a:pt x="323545" y="14886"/>
                      <a:pt x="314242" y="19050"/>
                      <a:pt x="314242" y="19050"/>
                    </a:cubicBezTo>
                    <a:cubicBezTo>
                      <a:pt x="306304" y="18256"/>
                      <a:pt x="298202" y="18463"/>
                      <a:pt x="290429" y="16669"/>
                    </a:cubicBezTo>
                    <a:cubicBezTo>
                      <a:pt x="287640" y="16026"/>
                      <a:pt x="285845" y="13187"/>
                      <a:pt x="283285" y="11907"/>
                    </a:cubicBezTo>
                    <a:cubicBezTo>
                      <a:pt x="277836" y="9182"/>
                      <a:pt x="269679" y="8505"/>
                      <a:pt x="264235" y="7144"/>
                    </a:cubicBezTo>
                    <a:cubicBezTo>
                      <a:pt x="261800" y="6535"/>
                      <a:pt x="259580" y="5095"/>
                      <a:pt x="257092" y="4763"/>
                    </a:cubicBezTo>
                    <a:cubicBezTo>
                      <a:pt x="247618" y="3500"/>
                      <a:pt x="238042" y="3176"/>
                      <a:pt x="228517" y="2382"/>
                    </a:cubicBezTo>
                    <a:cubicBezTo>
                      <a:pt x="205498" y="3176"/>
                      <a:pt x="182448" y="3326"/>
                      <a:pt x="159460" y="4763"/>
                    </a:cubicBezTo>
                    <a:cubicBezTo>
                      <a:pt x="156955" y="4920"/>
                      <a:pt x="154827" y="7144"/>
                      <a:pt x="152317" y="7144"/>
                    </a:cubicBezTo>
                    <a:cubicBezTo>
                      <a:pt x="134043" y="7144"/>
                      <a:pt x="115804" y="5557"/>
                      <a:pt x="97548" y="4763"/>
                    </a:cubicBezTo>
                    <a:cubicBezTo>
                      <a:pt x="74529" y="5557"/>
                      <a:pt x="51485" y="5792"/>
                      <a:pt x="28492" y="7144"/>
                    </a:cubicBezTo>
                    <a:cubicBezTo>
                      <a:pt x="-14635" y="9681"/>
                      <a:pt x="4679" y="0"/>
                      <a:pt x="2298" y="0"/>
                    </a:cubicBezTo>
                    <a:close/>
                  </a:path>
                </a:pathLst>
              </a:custGeom>
              <a:solidFill>
                <a:srgbClr val="3637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966362" y="2496646"/>
              <a:ext cx="882650" cy="273249"/>
            </a:xfrm>
            <a:prstGeom prst="rect">
              <a:avLst/>
            </a:prstGeom>
            <a:solidFill>
              <a:srgbClr val="9B5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444491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56253" y="2758048"/>
            <a:ext cx="1165769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600" dirty="0" smtClean="0">
                <a:latin typeface="Titillium Bd" charset="0"/>
                <a:ea typeface="Titillium Bd" charset="0"/>
                <a:cs typeface="Titillium Bd" charset="0"/>
              </a:rPr>
              <a:t>Now, list what they need to know: </a:t>
            </a:r>
            <a:endParaRPr lang="en-US" sz="3600" dirty="0">
              <a:latin typeface="Titillium Bd" charset="0"/>
              <a:ea typeface="Titillium Bd" charset="0"/>
              <a:cs typeface="Titillium Bd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81649" y="1649046"/>
            <a:ext cx="6334125" cy="470898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i="0" baseline="0" dirty="0" smtClean="0">
                <a:latin typeface="Titillium Bd" charset="0"/>
                <a:ea typeface="Titillium Bd" charset="0"/>
                <a:cs typeface="Titillium Bd" charset="0"/>
              </a:rPr>
              <a:t>Basic</a:t>
            </a:r>
            <a:r>
              <a:rPr lang="en-US" sz="3600" i="0" dirty="0" smtClean="0">
                <a:latin typeface="Titillium Bd" charset="0"/>
                <a:ea typeface="Titillium Bd" charset="0"/>
                <a:cs typeface="Titillium Bd" charset="0"/>
              </a:rPr>
              <a:t> identification of vehicle parts</a:t>
            </a:r>
            <a:endParaRPr lang="en-US" sz="3600" i="0" baseline="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endParaRPr lang="en-US" sz="3600" i="0" baseline="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Titillium Bd" charset="0"/>
                <a:ea typeface="Titillium Bd" charset="0"/>
                <a:cs typeface="Titillium Bd" charset="0"/>
              </a:rPr>
              <a:t>Basic road safety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3600" dirty="0">
              <a:latin typeface="Titillium Bd" charset="0"/>
              <a:ea typeface="Titillium Bd" charset="0"/>
              <a:cs typeface="Titillium Bd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Titillium Bd" charset="0"/>
                <a:ea typeface="Titillium Bd" charset="0"/>
                <a:cs typeface="Titillium Bd" charset="0"/>
              </a:rPr>
              <a:t>Basic tool use</a:t>
            </a:r>
          </a:p>
          <a:p>
            <a:endParaRPr lang="en-US" sz="360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i="0" baseline="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i="0" baseline="0" dirty="0" smtClean="0">
              <a:latin typeface="Titillium Bd" charset="0"/>
              <a:ea typeface="Titillium Bd" charset="0"/>
              <a:cs typeface="Titillium Bd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04613" y="-3455"/>
            <a:ext cx="654367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600" dirty="0" smtClean="0">
                <a:latin typeface="Titillium Bd" charset="0"/>
                <a:ea typeface="Titillium Bd" charset="0"/>
                <a:cs typeface="Titillium Bd" charset="0"/>
              </a:rPr>
              <a:t>Start with what students already know.</a:t>
            </a:r>
            <a:endParaRPr lang="en-US" sz="3600" dirty="0">
              <a:latin typeface="Titillium Bd" charset="0"/>
              <a:ea typeface="Titillium Bd" charset="0"/>
              <a:cs typeface="Titillium Bd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-15882" y="-25266"/>
            <a:ext cx="5206979" cy="6894989"/>
            <a:chOff x="-15882" y="-25266"/>
            <a:chExt cx="5206979" cy="6894989"/>
          </a:xfrm>
        </p:grpSpPr>
        <p:grpSp>
          <p:nvGrpSpPr>
            <p:cNvPr id="39" name="Group 38"/>
            <p:cNvGrpSpPr/>
            <p:nvPr/>
          </p:nvGrpSpPr>
          <p:grpSpPr>
            <a:xfrm>
              <a:off x="-15882" y="0"/>
              <a:ext cx="5206979" cy="6869723"/>
              <a:chOff x="-45899" y="2790"/>
              <a:chExt cx="5206979" cy="686972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-20520" y="2790"/>
                <a:ext cx="5181600" cy="686972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080353" y="5401483"/>
                <a:ext cx="3125786" cy="1200329"/>
              </a:xfrm>
              <a:prstGeom prst="rect">
                <a:avLst/>
              </a:prstGeom>
              <a:noFill/>
            </p:spPr>
            <p:txBody>
              <a:bodyPr wrap="square" lIns="0" tIns="0" rIns="91440" bIns="0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Titillium" charset="0"/>
                    <a:ea typeface="Titillium" charset="0"/>
                    <a:cs typeface="Titillium" charset="0"/>
                  </a:rPr>
                  <a:t>How do students learn the course objective?</a:t>
                </a:r>
                <a:endParaRPr lang="en-US" sz="2000" b="1" dirty="0">
                  <a:solidFill>
                    <a:schemeClr val="bg1"/>
                  </a:solidFill>
                  <a:latin typeface="Titillium" charset="0"/>
                  <a:ea typeface="Titillium" charset="0"/>
                  <a:cs typeface="Titillium" charset="0"/>
                </a:endParaRPr>
              </a:p>
              <a:p>
                <a:pPr algn="ctr">
                  <a:lnSpc>
                    <a:spcPct val="130000"/>
                  </a:lnSpc>
                </a:pPr>
                <a:endParaRPr lang="en-US" sz="20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130717" y="4248180"/>
                <a:ext cx="2988959" cy="954107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sz="2800" b="1" spc="400" dirty="0" smtClean="0">
                    <a:solidFill>
                      <a:schemeClr val="bg1"/>
                    </a:solidFill>
                    <a:latin typeface="Titillium" charset="0"/>
                    <a:ea typeface="Titillium" charset="0"/>
                    <a:cs typeface="Titillium" charset="0"/>
                  </a:rPr>
                  <a:t>MODULE OBJECTIVES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57333" y="3412327"/>
                <a:ext cx="53572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>
                    <a:ln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4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503247" y="3317632"/>
                <a:ext cx="4049486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812" b="23473" l="78445" r="9469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13" t="4730" r="3270" b="74444"/>
              <a:stretch/>
            </p:blipFill>
            <p:spPr>
              <a:xfrm>
                <a:off x="-45899" y="505804"/>
                <a:ext cx="2252503" cy="2308814"/>
              </a:xfrm>
              <a:prstGeom prst="rect">
                <a:avLst/>
              </a:prstGeom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2150230" y="1198546"/>
                <a:ext cx="52931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=</a:t>
                </a:r>
                <a:endPara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1615" b="80077" l="7231" r="38769">
                            <a14:backgroundMark x1="36308" y1="67615" x2="37154" y2="7030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48" t="61175" r="60588" b="17779"/>
              <a:stretch/>
            </p:blipFill>
            <p:spPr>
              <a:xfrm>
                <a:off x="2822784" y="1408428"/>
                <a:ext cx="1833682" cy="1153214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4000" b="32538" l="62615" r="73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07" t="24094" r="25450" b="66495"/>
              <a:stretch/>
            </p:blipFill>
            <p:spPr>
              <a:xfrm>
                <a:off x="3270671" y="2616908"/>
                <a:ext cx="908189" cy="645458"/>
              </a:xfrm>
              <a:prstGeom prst="rect">
                <a:avLst/>
              </a:prstGeom>
            </p:spPr>
          </p:pic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6" t="77884" r="57396" b="10264"/>
            <a:stretch/>
          </p:blipFill>
          <p:spPr>
            <a:xfrm>
              <a:off x="2923074" y="-25266"/>
              <a:ext cx="1976531" cy="1349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06644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b="25226"/>
          <a:stretch/>
        </p:blipFill>
        <p:spPr>
          <a:xfrm>
            <a:off x="0" y="-1"/>
            <a:ext cx="12192000" cy="715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0520" y="-11723"/>
            <a:ext cx="5181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4939" y="5003886"/>
            <a:ext cx="3125786" cy="120032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What do students need to practice? </a:t>
            </a:r>
            <a:endParaRPr lang="en-US" sz="2000" b="1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  <a:p>
            <a:pPr algn="ctr">
              <a:lnSpc>
                <a:spcPct val="130000"/>
              </a:lnSpc>
            </a:pPr>
            <a:endParaRPr lang="en-US" sz="20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4939" y="4410078"/>
            <a:ext cx="298895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800" b="1" spc="4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ACTIVITIES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21556" y="353794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5</a:t>
            </a:r>
            <a:endParaRPr lang="en-US" sz="5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1647" y="1829784"/>
            <a:ext cx="6334125" cy="470898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Titillium Bd" charset="0"/>
                <a:ea typeface="Titillium Bd" charset="0"/>
                <a:cs typeface="Titillium Bd" charset="0"/>
              </a:rPr>
              <a:t>Safely jack up vehicles</a:t>
            </a:r>
          </a:p>
          <a:p>
            <a:endParaRPr lang="en-US" sz="360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Titillium Bd" charset="0"/>
                <a:ea typeface="Titillium Bd" charset="0"/>
                <a:cs typeface="Titillium Bd" charset="0"/>
              </a:rPr>
              <a:t>Locate jack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360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Titillium Bd" charset="0"/>
                <a:ea typeface="Titillium Bd" charset="0"/>
                <a:cs typeface="Titillium Bd" charset="0"/>
              </a:rPr>
              <a:t>Untighten </a:t>
            </a:r>
            <a:r>
              <a:rPr lang="en-US" sz="3600" dirty="0">
                <a:latin typeface="Titillium Bd" charset="0"/>
                <a:ea typeface="Titillium Bd" charset="0"/>
                <a:cs typeface="Titillium Bd" charset="0"/>
              </a:rPr>
              <a:t>and </a:t>
            </a:r>
            <a:r>
              <a:rPr lang="en-US" sz="3600" dirty="0" smtClean="0">
                <a:latin typeface="Titillium Bd" charset="0"/>
                <a:ea typeface="Titillium Bd" charset="0"/>
                <a:cs typeface="Titillium Bd" charset="0"/>
              </a:rPr>
              <a:t>tighten </a:t>
            </a:r>
            <a:r>
              <a:rPr lang="en-US" sz="3600" dirty="0">
                <a:latin typeface="Titillium Bd" charset="0"/>
                <a:ea typeface="Titillium Bd" charset="0"/>
                <a:cs typeface="Titillium Bd" charset="0"/>
              </a:rPr>
              <a:t>lug nuts</a:t>
            </a:r>
          </a:p>
          <a:p>
            <a:endParaRPr lang="en-US" sz="360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endParaRPr lang="en-US" sz="360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i="0" baseline="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i="0" baseline="0" dirty="0" smtClean="0">
              <a:latin typeface="Titillium Bd" charset="0"/>
              <a:ea typeface="Titillium Bd" charset="0"/>
              <a:cs typeface="Titillium B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6873" y="368113"/>
            <a:ext cx="654367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600" dirty="0" smtClean="0">
                <a:latin typeface="Titillium Bd" charset="0"/>
                <a:ea typeface="Titillium Bd" charset="0"/>
                <a:cs typeface="Titillium Bd" charset="0"/>
              </a:rPr>
              <a:t>Students will need to practice how to: </a:t>
            </a:r>
            <a:endParaRPr lang="en-US" sz="3600" dirty="0">
              <a:latin typeface="Titillium Bd" charset="0"/>
              <a:ea typeface="Titillium Bd" charset="0"/>
              <a:cs typeface="Titillium Bd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45537" y="3317632"/>
            <a:ext cx="40494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911" b="97578" l="77822" r="93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05" t="75841" r="4793"/>
          <a:stretch/>
        </p:blipFill>
        <p:spPr>
          <a:xfrm>
            <a:off x="1304012" y="244868"/>
            <a:ext cx="2532536" cy="31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542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0520" y="-11723"/>
            <a:ext cx="5181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7298" y="3405915"/>
            <a:ext cx="3125786" cy="120032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What do students need to learn? </a:t>
            </a:r>
            <a:endParaRPr lang="en-US" sz="2000" b="1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  <a:p>
            <a:pPr algn="ctr">
              <a:lnSpc>
                <a:spcPct val="130000"/>
              </a:lnSpc>
            </a:pPr>
            <a:endParaRPr lang="en-US" sz="20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5711" y="2149302"/>
            <a:ext cx="298895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800" b="1" spc="4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MATERIALS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32327" y="106670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6</a:t>
            </a:r>
            <a:endParaRPr lang="en-US" sz="5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0520" y="-11723"/>
            <a:ext cx="51816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9155" y="4854545"/>
            <a:ext cx="3534702" cy="160043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What resources do students need to succeed at their activities and assessments?</a:t>
            </a:r>
            <a:endParaRPr lang="en-US" sz="2000" b="1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  <a:p>
            <a:pPr algn="ctr">
              <a:lnSpc>
                <a:spcPct val="130000"/>
              </a:lnSpc>
            </a:pPr>
            <a:endParaRPr lang="en-US" sz="20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5711" y="4188270"/>
            <a:ext cx="298895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800" b="1" spc="4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MATERIALS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32328" y="339596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6</a:t>
            </a:r>
            <a:endParaRPr lang="en-US" sz="5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41303" y="1066708"/>
            <a:ext cx="6334125" cy="30469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i="0" baseline="0" dirty="0" smtClean="0">
                <a:latin typeface="Titillium Bd" charset="0"/>
                <a:ea typeface="Titillium Bd" charset="0"/>
                <a:cs typeface="Titillium Bd" charset="0"/>
              </a:rPr>
              <a:t>Owner’s manuals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3600" dirty="0">
              <a:latin typeface="Titillium Bd" charset="0"/>
              <a:ea typeface="Titillium Bd" charset="0"/>
              <a:cs typeface="Titillium Bd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i="0" baseline="0" dirty="0" smtClean="0">
                <a:latin typeface="Titillium Bd" charset="0"/>
                <a:ea typeface="Titillium Bd" charset="0"/>
                <a:cs typeface="Titillium Bd" charset="0"/>
              </a:rPr>
              <a:t>Highway</a:t>
            </a:r>
            <a:r>
              <a:rPr lang="en-US" sz="3600" i="0" dirty="0" smtClean="0">
                <a:latin typeface="Titillium Bd" charset="0"/>
                <a:ea typeface="Titillium Bd" charset="0"/>
                <a:cs typeface="Titillium Bd" charset="0"/>
              </a:rPr>
              <a:t> safety guides</a:t>
            </a:r>
            <a:endParaRPr lang="en-US" sz="3600" i="0" baseline="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endParaRPr lang="en-US" sz="360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i="0" baseline="0" dirty="0" smtClean="0">
              <a:latin typeface="Titillium Bd" charset="0"/>
              <a:ea typeface="Titillium Bd" charset="0"/>
              <a:cs typeface="Titillium Bd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i="0" baseline="0" dirty="0" smtClean="0">
              <a:latin typeface="Titillium Bd" charset="0"/>
              <a:ea typeface="Titillium Bd" charset="0"/>
              <a:cs typeface="Titillium B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81649" y="184023"/>
            <a:ext cx="654367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600" dirty="0" smtClean="0">
                <a:latin typeface="Titillium Bd" charset="0"/>
                <a:ea typeface="Titillium Bd" charset="0"/>
                <a:cs typeface="Titillium Bd" charset="0"/>
              </a:rPr>
              <a:t>Resources students will need: </a:t>
            </a:r>
            <a:endParaRPr lang="en-US" sz="3600" dirty="0">
              <a:latin typeface="Titillium Bd" charset="0"/>
              <a:ea typeface="Titillium Bd" charset="0"/>
              <a:cs typeface="Titillium Bd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59703" y="3310376"/>
            <a:ext cx="40494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6725" y1="69946" x2="31494" y2="78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96" y="0"/>
            <a:ext cx="3643059" cy="364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6111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15156"/>
          <a:stretch/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21819" y="5763000"/>
            <a:ext cx="125218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600" b="1" i="0" baseline="0" dirty="0" smtClean="0">
                <a:solidFill>
                  <a:schemeClr val="bg1"/>
                </a:solidFill>
                <a:latin typeface="Tekton Pro" panose="020F0603020208020904" pitchFamily="34" charset="0"/>
                <a:ea typeface="Titillium Bd" charset="0"/>
                <a:cs typeface="Titillium Bd" charset="0"/>
              </a:rPr>
              <a:t>Rita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0100" y="139700"/>
            <a:ext cx="2240896" cy="1555750"/>
          </a:xfrm>
          <a:prstGeom prst="rect">
            <a:avLst/>
          </a:prstGeom>
          <a:solidFill>
            <a:srgbClr val="D6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148134" y="2433479"/>
            <a:ext cx="1162617" cy="771841"/>
          </a:xfrm>
          <a:prstGeom prst="rect">
            <a:avLst/>
          </a:prstGeom>
          <a:solidFill>
            <a:srgbClr val="D6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056155" y="1909604"/>
            <a:ext cx="1853145" cy="1036796"/>
          </a:xfrm>
          <a:prstGeom prst="rect">
            <a:avLst/>
          </a:prstGeom>
          <a:solidFill>
            <a:srgbClr val="D6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352382" y="1137763"/>
            <a:ext cx="1546356" cy="771841"/>
          </a:xfrm>
          <a:prstGeom prst="rect">
            <a:avLst/>
          </a:prstGeom>
          <a:solidFill>
            <a:srgbClr val="D6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986558" y="326942"/>
            <a:ext cx="2293842" cy="951868"/>
          </a:xfrm>
          <a:prstGeom prst="rect">
            <a:avLst/>
          </a:prstGeom>
          <a:solidFill>
            <a:srgbClr val="D6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3507078" y="1199834"/>
            <a:ext cx="904794" cy="581025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 rot="11152893">
            <a:off x="10183928" y="2257424"/>
            <a:ext cx="1695450" cy="112395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 rot="11152893">
            <a:off x="7607055" y="1295752"/>
            <a:ext cx="1902742" cy="59702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/>
          <p:cNvSpPr/>
          <p:nvPr/>
        </p:nvSpPr>
        <p:spPr>
          <a:xfrm>
            <a:off x="4318653" y="1728629"/>
            <a:ext cx="880562" cy="80894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/>
          <p:cNvSpPr/>
          <p:nvPr/>
        </p:nvSpPr>
        <p:spPr>
          <a:xfrm>
            <a:off x="4436683" y="538437"/>
            <a:ext cx="2351466" cy="7380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loud 29"/>
          <p:cNvSpPr/>
          <p:nvPr/>
        </p:nvSpPr>
        <p:spPr>
          <a:xfrm>
            <a:off x="7372261" y="42821"/>
            <a:ext cx="904794" cy="581025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loud 32"/>
          <p:cNvSpPr/>
          <p:nvPr/>
        </p:nvSpPr>
        <p:spPr>
          <a:xfrm>
            <a:off x="8183836" y="571616"/>
            <a:ext cx="880562" cy="80894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>
            <a:off x="-10397866" y="1563596"/>
            <a:ext cx="2351466" cy="7380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/>
          <p:cNvSpPr/>
          <p:nvPr/>
        </p:nvSpPr>
        <p:spPr>
          <a:xfrm>
            <a:off x="-7462288" y="1067980"/>
            <a:ext cx="904794" cy="581025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/>
          <p:cNvSpPr/>
          <p:nvPr/>
        </p:nvSpPr>
        <p:spPr>
          <a:xfrm rot="11152893">
            <a:off x="-4007564" y="754257"/>
            <a:ext cx="1902742" cy="59702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/>
          <p:cNvSpPr/>
          <p:nvPr/>
        </p:nvSpPr>
        <p:spPr>
          <a:xfrm>
            <a:off x="-6650713" y="1596775"/>
            <a:ext cx="880562" cy="80894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/>
          <p:cNvSpPr/>
          <p:nvPr/>
        </p:nvSpPr>
        <p:spPr>
          <a:xfrm>
            <a:off x="-6532683" y="406583"/>
            <a:ext cx="2351466" cy="7380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35"/>
          <p:cNvSpPr/>
          <p:nvPr/>
        </p:nvSpPr>
        <p:spPr>
          <a:xfrm rot="11152893">
            <a:off x="1610469" y="960101"/>
            <a:ext cx="1902742" cy="59702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/>
          <p:cNvSpPr/>
          <p:nvPr/>
        </p:nvSpPr>
        <p:spPr>
          <a:xfrm>
            <a:off x="-18114473" y="726074"/>
            <a:ext cx="2351466" cy="7380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/>
          <p:cNvSpPr/>
          <p:nvPr/>
        </p:nvSpPr>
        <p:spPr>
          <a:xfrm>
            <a:off x="-15178895" y="230458"/>
            <a:ext cx="904794" cy="581025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/>
          <p:cNvSpPr/>
          <p:nvPr/>
        </p:nvSpPr>
        <p:spPr>
          <a:xfrm rot="11152893">
            <a:off x="-11078918" y="326376"/>
            <a:ext cx="1902742" cy="59702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/>
          <p:cNvSpPr/>
          <p:nvPr/>
        </p:nvSpPr>
        <p:spPr>
          <a:xfrm>
            <a:off x="-14367320" y="759253"/>
            <a:ext cx="880562" cy="80894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/>
          <p:cNvSpPr/>
          <p:nvPr/>
        </p:nvSpPr>
        <p:spPr>
          <a:xfrm>
            <a:off x="-14249290" y="-430939"/>
            <a:ext cx="2351466" cy="7380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/>
          <p:cNvSpPr/>
          <p:nvPr/>
        </p:nvSpPr>
        <p:spPr>
          <a:xfrm>
            <a:off x="-10245466" y="1715996"/>
            <a:ext cx="2351466" cy="7380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/>
          <p:cNvSpPr/>
          <p:nvPr/>
        </p:nvSpPr>
        <p:spPr>
          <a:xfrm>
            <a:off x="-17962073" y="878474"/>
            <a:ext cx="2351466" cy="7380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loud 43"/>
          <p:cNvSpPr/>
          <p:nvPr/>
        </p:nvSpPr>
        <p:spPr>
          <a:xfrm>
            <a:off x="-15026495" y="382858"/>
            <a:ext cx="904794" cy="581025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loud 44"/>
          <p:cNvSpPr/>
          <p:nvPr/>
        </p:nvSpPr>
        <p:spPr>
          <a:xfrm rot="11152893">
            <a:off x="-10926518" y="478776"/>
            <a:ext cx="1902742" cy="59702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loud 45"/>
          <p:cNvSpPr/>
          <p:nvPr/>
        </p:nvSpPr>
        <p:spPr>
          <a:xfrm>
            <a:off x="-14096890" y="-278539"/>
            <a:ext cx="2351466" cy="7380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/>
          <p:cNvSpPr/>
          <p:nvPr/>
        </p:nvSpPr>
        <p:spPr>
          <a:xfrm>
            <a:off x="-15521372" y="888952"/>
            <a:ext cx="2351466" cy="7380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/>
          <p:cNvSpPr/>
          <p:nvPr/>
        </p:nvSpPr>
        <p:spPr>
          <a:xfrm>
            <a:off x="-12585794" y="393336"/>
            <a:ext cx="904794" cy="581025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loud 62"/>
          <p:cNvSpPr/>
          <p:nvPr/>
        </p:nvSpPr>
        <p:spPr>
          <a:xfrm>
            <a:off x="-11774219" y="922131"/>
            <a:ext cx="880562" cy="80894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/>
          <p:cNvSpPr/>
          <p:nvPr/>
        </p:nvSpPr>
        <p:spPr>
          <a:xfrm>
            <a:off x="-11656189" y="-268061"/>
            <a:ext cx="2351466" cy="7380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loud 64"/>
          <p:cNvSpPr/>
          <p:nvPr/>
        </p:nvSpPr>
        <p:spPr>
          <a:xfrm>
            <a:off x="-23237979" y="51430"/>
            <a:ext cx="2351466" cy="7380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loud 65"/>
          <p:cNvSpPr/>
          <p:nvPr/>
        </p:nvSpPr>
        <p:spPr>
          <a:xfrm>
            <a:off x="-20302401" y="-444186"/>
            <a:ext cx="904794" cy="581025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loud 66"/>
          <p:cNvSpPr/>
          <p:nvPr/>
        </p:nvSpPr>
        <p:spPr>
          <a:xfrm rot="11152893">
            <a:off x="-16202424" y="-348268"/>
            <a:ext cx="1902742" cy="59702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/>
          <p:cNvSpPr/>
          <p:nvPr/>
        </p:nvSpPr>
        <p:spPr>
          <a:xfrm>
            <a:off x="-19490826" y="84609"/>
            <a:ext cx="880562" cy="80894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/>
          <p:cNvSpPr/>
          <p:nvPr/>
        </p:nvSpPr>
        <p:spPr>
          <a:xfrm>
            <a:off x="-19372796" y="-1105583"/>
            <a:ext cx="2351466" cy="7380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/>
          <p:cNvSpPr/>
          <p:nvPr/>
        </p:nvSpPr>
        <p:spPr>
          <a:xfrm>
            <a:off x="-15368972" y="1041352"/>
            <a:ext cx="2351466" cy="7380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/>
          <p:cNvSpPr/>
          <p:nvPr/>
        </p:nvSpPr>
        <p:spPr>
          <a:xfrm>
            <a:off x="-23085579" y="203830"/>
            <a:ext cx="2351466" cy="7380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loud 71"/>
          <p:cNvSpPr/>
          <p:nvPr/>
        </p:nvSpPr>
        <p:spPr>
          <a:xfrm>
            <a:off x="-20150001" y="-291786"/>
            <a:ext cx="904794" cy="581025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loud 72"/>
          <p:cNvSpPr/>
          <p:nvPr/>
        </p:nvSpPr>
        <p:spPr>
          <a:xfrm rot="11152893">
            <a:off x="-16050024" y="-195868"/>
            <a:ext cx="1902742" cy="59702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/>
          <p:cNvSpPr/>
          <p:nvPr/>
        </p:nvSpPr>
        <p:spPr>
          <a:xfrm>
            <a:off x="-19220396" y="-953183"/>
            <a:ext cx="2351466" cy="7380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loud 74"/>
          <p:cNvSpPr/>
          <p:nvPr/>
        </p:nvSpPr>
        <p:spPr>
          <a:xfrm rot="11152893">
            <a:off x="8310544" y="1863291"/>
            <a:ext cx="1695450" cy="112395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loud 75"/>
          <p:cNvSpPr/>
          <p:nvPr/>
        </p:nvSpPr>
        <p:spPr>
          <a:xfrm rot="11152893">
            <a:off x="9786835" y="885227"/>
            <a:ext cx="1695450" cy="112395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loud 76"/>
          <p:cNvSpPr/>
          <p:nvPr/>
        </p:nvSpPr>
        <p:spPr>
          <a:xfrm rot="11152893">
            <a:off x="3576335" y="-10370"/>
            <a:ext cx="1695450" cy="112395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loud 78"/>
          <p:cNvSpPr/>
          <p:nvPr/>
        </p:nvSpPr>
        <p:spPr>
          <a:xfrm rot="11152893">
            <a:off x="5859400" y="1058440"/>
            <a:ext cx="1695450" cy="112395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/>
          <p:cNvSpPr/>
          <p:nvPr/>
        </p:nvSpPr>
        <p:spPr>
          <a:xfrm rot="11152893">
            <a:off x="34435" y="1019837"/>
            <a:ext cx="1695450" cy="112395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loud 80"/>
          <p:cNvSpPr/>
          <p:nvPr/>
        </p:nvSpPr>
        <p:spPr>
          <a:xfrm rot="11152893">
            <a:off x="2062073" y="1779883"/>
            <a:ext cx="1317324" cy="89562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18690" y="0"/>
            <a:ext cx="12210690" cy="6896100"/>
          </a:xfrm>
          <a:prstGeom prst="rect">
            <a:avLst/>
          </a:prstGeom>
          <a:noFill/>
          <a:ln w="20320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690" y="322382"/>
            <a:ext cx="12210690" cy="7536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bg1"/>
                </a:solidFill>
              </a:rPr>
              <a:t>EXAMPLE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624" y="1695450"/>
            <a:ext cx="1830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9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6868" y="507359"/>
            <a:ext cx="166872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spc="200" dirty="0" smtClean="0">
                <a:latin typeface="Titillium" charset="0"/>
                <a:ea typeface="Titillium" charset="0"/>
                <a:cs typeface="Titillium" charset="0"/>
              </a:rPr>
              <a:t>ACTIVITIES</a:t>
            </a:r>
            <a:endParaRPr lang="en-US" sz="12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56868" y="974484"/>
            <a:ext cx="2530314" cy="6647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Practice opportunities for students</a:t>
            </a:r>
            <a:endParaRPr lang="en-US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126" y="4194621"/>
            <a:ext cx="324608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spc="200" dirty="0" smtClean="0">
                <a:latin typeface="Titillium" charset="0"/>
                <a:ea typeface="Titillium" charset="0"/>
                <a:cs typeface="Titillium" charset="0"/>
              </a:rPr>
              <a:t>MODULE OBJECTIVES</a:t>
            </a:r>
            <a:endParaRPr lang="en-US" sz="20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28911" y="4765844"/>
            <a:ext cx="3246081" cy="132959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Observable skills students can combine with other skills to demonstrate fulfillment of course outcomes</a:t>
            </a:r>
            <a:endParaRPr lang="en-US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8307875" y="384757"/>
            <a:ext cx="0" cy="5504525"/>
          </a:xfrm>
          <a:prstGeom prst="line">
            <a:avLst/>
          </a:prstGeom>
          <a:ln w="38100">
            <a:gradFill>
              <a:gsLst>
                <a:gs pos="0">
                  <a:srgbClr val="9536A4"/>
                </a:gs>
                <a:gs pos="100000">
                  <a:srgbClr val="9A53C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Placeholder 30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0" y="-205481"/>
            <a:ext cx="3724373" cy="7448746"/>
          </a:xfrm>
        </p:spPr>
      </p:pic>
      <p:sp>
        <p:nvSpPr>
          <p:cNvPr id="47" name="TextBox 46"/>
          <p:cNvSpPr txBox="1"/>
          <p:nvPr/>
        </p:nvSpPr>
        <p:spPr>
          <a:xfrm>
            <a:off x="4928911" y="546699"/>
            <a:ext cx="202779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spc="200" dirty="0" smtClean="0">
                <a:latin typeface="Titillium" charset="0"/>
                <a:ea typeface="Titillium" charset="0"/>
                <a:cs typeface="Titillium" charset="0"/>
              </a:rPr>
              <a:t>ASSESSMENT</a:t>
            </a:r>
            <a:endParaRPr lang="en-US" sz="20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08883" y="1085660"/>
            <a:ext cx="2530314" cy="6647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Evidence that students have met learning goal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923126" y="2407858"/>
            <a:ext cx="303769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spc="200" dirty="0" smtClean="0">
                <a:latin typeface="Titillium" charset="0"/>
                <a:ea typeface="Titillium" charset="0"/>
                <a:cs typeface="Titillium" charset="0"/>
              </a:rPr>
              <a:t>COURSE OUTCOMES</a:t>
            </a:r>
            <a:endParaRPr lang="en-US" sz="20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929904" y="2925752"/>
            <a:ext cx="2833743" cy="99719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What students should be able to do by end of the course</a:t>
            </a:r>
            <a:endParaRPr lang="en-US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156868" y="2367303"/>
            <a:ext cx="17105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spc="200" dirty="0" smtClean="0">
                <a:latin typeface="Titillium" charset="0"/>
                <a:ea typeface="Titillium" charset="0"/>
                <a:cs typeface="Titillium" charset="0"/>
              </a:rPr>
              <a:t>MATERIALS</a:t>
            </a:r>
            <a:endParaRPr lang="en-US" sz="12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156868" y="2868802"/>
            <a:ext cx="2530314" cy="6647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Resources students need to be successful</a:t>
            </a:r>
            <a:endParaRPr lang="en-US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56868" y="4086902"/>
            <a:ext cx="11784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spc="200" dirty="0" smtClean="0">
                <a:latin typeface="Titillium" charset="0"/>
                <a:ea typeface="Titillium" charset="0"/>
                <a:cs typeface="Titillium" charset="0"/>
              </a:rPr>
              <a:t>REPEAT</a:t>
            </a:r>
            <a:endParaRPr lang="en-US" sz="12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56868" y="4335820"/>
            <a:ext cx="2530314" cy="6647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Repeat for remaining course outcomes</a:t>
            </a:r>
            <a:endParaRPr lang="en-US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456446" y="468826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2</a:t>
            </a:r>
            <a:endParaRPr lang="en-US" sz="1200" b="1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56446" y="2336905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4458991" y="4095723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8654819" y="462710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5</a:t>
            </a:r>
          </a:p>
        </p:txBody>
      </p:sp>
      <p:sp>
        <p:nvSpPr>
          <p:cNvPr id="34" name="Oval 33"/>
          <p:cNvSpPr/>
          <p:nvPr/>
        </p:nvSpPr>
        <p:spPr>
          <a:xfrm>
            <a:off x="8678968" y="2331568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6</a:t>
            </a:r>
          </a:p>
        </p:txBody>
      </p:sp>
      <p:sp>
        <p:nvSpPr>
          <p:cNvPr id="22" name="Oval 21"/>
          <p:cNvSpPr/>
          <p:nvPr/>
        </p:nvSpPr>
        <p:spPr>
          <a:xfrm>
            <a:off x="8655964" y="4090329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smtClean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44" y="4162570"/>
            <a:ext cx="224753" cy="22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383" y="2999618"/>
            <a:ext cx="153296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What do Students Need to Learn?</a:t>
            </a:r>
          </a:p>
        </p:txBody>
      </p:sp>
      <p:sp>
        <p:nvSpPr>
          <p:cNvPr id="24" name="Oval 23"/>
          <p:cNvSpPr/>
          <p:nvPr/>
        </p:nvSpPr>
        <p:spPr>
          <a:xfrm>
            <a:off x="58095" y="2641948"/>
            <a:ext cx="393405" cy="39340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08883" y="798898"/>
            <a:ext cx="2530314" cy="23474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Standard 3.1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08883" y="2645075"/>
            <a:ext cx="2530314" cy="23474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Standard 2.1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14317" y="4531100"/>
            <a:ext cx="2530314" cy="23474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Standard 2.2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47032" y="753580"/>
            <a:ext cx="2530314" cy="23474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Standard 5.1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147032" y="2634058"/>
            <a:ext cx="2530314" cy="23474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Standard 4.1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5995" y="2746831"/>
            <a:ext cx="104034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spc="200" dirty="0" smtClean="0">
                <a:latin typeface="Titillium" charset="0"/>
                <a:ea typeface="Titillium" charset="0"/>
                <a:cs typeface="Titillium" charset="0"/>
              </a:rPr>
              <a:t>GOALS</a:t>
            </a:r>
            <a:endParaRPr lang="en-US" sz="20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875670" y="6095439"/>
            <a:ext cx="319533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600" b="1" i="0" baseline="0" dirty="0" smtClean="0">
                <a:latin typeface="Titillium Bd" charset="0"/>
                <a:ea typeface="Titillium Bd" charset="0"/>
                <a:cs typeface="Titillium Bd" charset="0"/>
              </a:rPr>
              <a:t>Now You Try…</a:t>
            </a:r>
          </a:p>
        </p:txBody>
      </p:sp>
    </p:spTree>
    <p:extLst>
      <p:ext uri="{BB962C8B-B14F-4D97-AF65-F5344CB8AC3E}">
        <p14:creationId xmlns:p14="http://schemas.microsoft.com/office/powerpoint/2010/main" val="213530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7250" y="1371600"/>
            <a:ext cx="4086225" cy="39703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800" b="1" dirty="0" smtClean="0">
                <a:latin typeface="Titillium Bd" charset="0"/>
                <a:ea typeface="Titillium Bd" charset="0"/>
                <a:cs typeface="Titillium Bd" charset="0"/>
              </a:rPr>
              <a:t>Use a different post-it note color for each element: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0" baseline="0" dirty="0" smtClean="0">
                <a:latin typeface="Titillium Bd" charset="0"/>
                <a:ea typeface="Titillium Bd" charset="0"/>
                <a:cs typeface="Titillium Bd" charset="0"/>
              </a:rPr>
              <a:t>Goals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Titillium Bd" charset="0"/>
                <a:ea typeface="Titillium Bd" charset="0"/>
                <a:cs typeface="Titillium Bd" charset="0"/>
              </a:rPr>
              <a:t>Assessments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0" baseline="0" dirty="0" smtClean="0">
                <a:latin typeface="Titillium Bd" charset="0"/>
                <a:ea typeface="Titillium Bd" charset="0"/>
                <a:cs typeface="Titillium Bd" charset="0"/>
              </a:rPr>
              <a:t>Course Outcome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Titillium Bd" charset="0"/>
                <a:ea typeface="Titillium Bd" charset="0"/>
                <a:cs typeface="Titillium Bd" charset="0"/>
              </a:rPr>
              <a:t>Module Objectives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0" baseline="0" dirty="0" smtClean="0">
                <a:latin typeface="Titillium Bd" charset="0"/>
                <a:ea typeface="Titillium Bd" charset="0"/>
                <a:cs typeface="Titillium Bd" charset="0"/>
              </a:rPr>
              <a:t>Activities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Titillium Bd" charset="0"/>
                <a:ea typeface="Titillium Bd" charset="0"/>
                <a:cs typeface="Titillium Bd" charset="0"/>
              </a:rPr>
              <a:t>Materials</a:t>
            </a:r>
            <a:endParaRPr lang="en-US" sz="2800" b="1" i="0" baseline="0" dirty="0" smtClean="0">
              <a:latin typeface="Titillium Bd" charset="0"/>
              <a:ea typeface="Titillium Bd" charset="0"/>
              <a:cs typeface="Titillium Bd" charset="0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7" r="14097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r="9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7845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17" b="35117"/>
          <a:stretch>
            <a:fillRect/>
          </a:stretch>
        </p:blipFill>
        <p:spPr>
          <a:xfrm>
            <a:off x="0" y="0"/>
            <a:ext cx="12192000" cy="2419350"/>
          </a:xfrm>
        </p:spPr>
      </p:pic>
      <p:sp>
        <p:nvSpPr>
          <p:cNvPr id="6" name="TextBox 5"/>
          <p:cNvSpPr txBox="1"/>
          <p:nvPr/>
        </p:nvSpPr>
        <p:spPr>
          <a:xfrm>
            <a:off x="164869" y="2693324"/>
            <a:ext cx="11862262" cy="64940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What sort of benefits do you see for learners if using this process for course development? </a:t>
            </a:r>
            <a:endParaRPr lang="en-US" sz="3200" dirty="0" smtClean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endParaRPr lang="en-US" sz="32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r>
              <a:rPr lang="en-US" sz="3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Did your group struggle with any part of this process? Why do you think that is? </a:t>
            </a:r>
          </a:p>
          <a:p>
            <a:endParaRPr lang="en-US" sz="3200" dirty="0" smtClean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r>
              <a:rPr lang="en-US" sz="3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What are some issues you think </a:t>
            </a:r>
            <a:r>
              <a:rPr lang="en-US" sz="3200" dirty="0" err="1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desginers</a:t>
            </a:r>
            <a:r>
              <a:rPr lang="en-US" sz="3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might encounter with the order of how course elements are created in this process?</a:t>
            </a:r>
          </a:p>
          <a:p>
            <a:endParaRPr lang="en-US" sz="32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endParaRPr lang="en-US" sz="32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r>
              <a:rPr lang="en-US" sz="32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endParaRPr lang="en-US" sz="32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endParaRPr lang="en-US" sz="3200" dirty="0" smtClean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endParaRPr lang="en-US" sz="3200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5349" y="565265"/>
            <a:ext cx="4181301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6000" b="1" i="0" spc="400" baseline="0" dirty="0" smtClean="0">
                <a:solidFill>
                  <a:schemeClr val="bg1"/>
                </a:solidFill>
                <a:latin typeface="Titillium Bd" charset="0"/>
                <a:ea typeface="Titillium Bd" charset="0"/>
                <a:cs typeface="Titillium Bd" charset="0"/>
              </a:rPr>
              <a:t>DEBRIEF</a:t>
            </a:r>
          </a:p>
        </p:txBody>
      </p:sp>
    </p:spTree>
    <p:extLst>
      <p:ext uri="{BB962C8B-B14F-4D97-AF65-F5344CB8AC3E}">
        <p14:creationId xmlns:p14="http://schemas.microsoft.com/office/powerpoint/2010/main" val="879545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96280" y="312219"/>
            <a:ext cx="4459503" cy="133531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Useful Free Tools for Curriculum Mapping</a:t>
            </a:r>
            <a:endParaRPr lang="en-US" b="1" dirty="0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Picture Placeholder 17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r="5975"/>
          <a:stretch>
            <a:fillRect/>
          </a:stretch>
        </p:blipFill>
        <p:spPr/>
      </p:pic>
      <p:pic>
        <p:nvPicPr>
          <p:cNvPr id="20" name="Picture Placeholder 19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4" r="15574"/>
          <a:stretch>
            <a:fillRect/>
          </a:stretch>
        </p:blipFill>
        <p:spPr/>
      </p:pic>
      <p:pic>
        <p:nvPicPr>
          <p:cNvPr id="21" name="Picture Placeholder 20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7" b="7067"/>
          <a:stretch>
            <a:fillRect/>
          </a:stretch>
        </p:blipFill>
        <p:spPr/>
      </p:pic>
      <p:pic>
        <p:nvPicPr>
          <p:cNvPr id="22" name="Picture Placeholder 21"/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7347"/>
          <a:stretch>
            <a:fillRect/>
          </a:stretch>
        </p:blipFill>
        <p:spPr/>
      </p:pic>
      <p:pic>
        <p:nvPicPr>
          <p:cNvPr id="23" name="Picture Placeholder 22"/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2" r="17152"/>
          <a:stretch>
            <a:fillRect/>
          </a:stretch>
        </p:blipFill>
        <p:spPr/>
      </p:pic>
      <p:pic>
        <p:nvPicPr>
          <p:cNvPr id="24" name="Picture Placeholder 23"/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1" r="28611"/>
          <a:stretch>
            <a:fillRect/>
          </a:stretch>
        </p:blipFill>
        <p:spPr/>
      </p:pic>
      <p:sp>
        <p:nvSpPr>
          <p:cNvPr id="25" name="TextBox 24"/>
          <p:cNvSpPr txBox="1"/>
          <p:nvPr/>
        </p:nvSpPr>
        <p:spPr>
          <a:xfrm>
            <a:off x="196280" y="1476332"/>
            <a:ext cx="4249383" cy="507831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600" i="0" baseline="0" dirty="0" smtClean="0">
                <a:latin typeface="Titillium Bd" charset="0"/>
                <a:ea typeface="Titillium Bd" charset="0"/>
                <a:cs typeface="Titillium Bd" charset="0"/>
              </a:rPr>
              <a:t>Digital: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tillium Bd" charset="0"/>
                <a:ea typeface="Titillium Bd" charset="0"/>
                <a:cs typeface="Titillium Bd" charset="0"/>
              </a:rPr>
              <a:t>Lucidchart</a:t>
            </a:r>
            <a:endParaRPr lang="en-US" sz="3600" dirty="0">
              <a:latin typeface="Titillium Bd" charset="0"/>
              <a:ea typeface="Titillium Bd" charset="0"/>
              <a:cs typeface="Titillium Bd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Titillium Bd" charset="0"/>
                <a:ea typeface="Titillium Bd" charset="0"/>
                <a:cs typeface="Titillium Bd" charset="0"/>
              </a:rPr>
              <a:t>Google sheets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0" baseline="0" dirty="0" smtClean="0">
                <a:latin typeface="Titillium Bd" charset="0"/>
                <a:ea typeface="Titillium Bd" charset="0"/>
                <a:cs typeface="Titillium Bd" charset="0"/>
              </a:rPr>
              <a:t>Google docs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3600" dirty="0">
              <a:latin typeface="Titillium Bd" charset="0"/>
              <a:ea typeface="Titillium Bd" charset="0"/>
              <a:cs typeface="Titillium Bd" charset="0"/>
            </a:endParaRPr>
          </a:p>
          <a:p>
            <a:r>
              <a:rPr lang="en-US" sz="3600" i="0" baseline="0" dirty="0" smtClean="0">
                <a:latin typeface="Titillium Bd" charset="0"/>
                <a:ea typeface="Titillium Bd" charset="0"/>
                <a:cs typeface="Titillium Bd" charset="0"/>
              </a:rPr>
              <a:t>Physical: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Titillium Bd" charset="0"/>
                <a:ea typeface="Titillium Bd" charset="0"/>
                <a:cs typeface="Titillium Bd" charset="0"/>
              </a:rPr>
              <a:t>Post-its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0" baseline="0" dirty="0" smtClean="0">
                <a:latin typeface="Titillium Bd" charset="0"/>
                <a:ea typeface="Titillium Bd" charset="0"/>
                <a:cs typeface="Titillium Bd" charset="0"/>
              </a:rPr>
              <a:t>Notecards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Titillium Bd" charset="0"/>
                <a:ea typeface="Titillium Bd" charset="0"/>
                <a:cs typeface="Titillium Bd" charset="0"/>
              </a:rPr>
              <a:t>Whiteboards</a:t>
            </a:r>
            <a:endParaRPr lang="en-US" sz="3600" i="0" baseline="0" dirty="0" smtClean="0">
              <a:latin typeface="Titillium Bd" charset="0"/>
              <a:ea typeface="Titillium Bd" charset="0"/>
              <a:cs typeface="Titillium B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64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8905" y="1302929"/>
            <a:ext cx="3646336" cy="2212181"/>
          </a:xfrm>
        </p:spPr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6" b="359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95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178" y="359962"/>
            <a:ext cx="3646336" cy="1325563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8178" y="1576423"/>
            <a:ext cx="8782259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hlinkClick r:id="rId3"/>
              </a:rPr>
              <a:t>http://pact.cs.cmu.edu/pubs/2001_NathanEtAl_ICCS_EBS.pdf</a:t>
            </a:r>
            <a:endParaRPr lang="en-US" dirty="0"/>
          </a:p>
          <a:p>
            <a:endParaRPr lang="en-US" sz="1200" i="0" spc="400" baseline="0" dirty="0">
              <a:gradFill>
                <a:gsLst>
                  <a:gs pos="0">
                    <a:schemeClr val="accent5"/>
                  </a:gs>
                  <a:gs pos="99000">
                    <a:schemeClr val="accent6"/>
                  </a:gs>
                </a:gsLst>
                <a:lin ang="2700000" scaled="0"/>
              </a:gradFill>
              <a:ea typeface="Titillium Bd" charset="0"/>
              <a:cs typeface="Titillium B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7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343048"/>
          </a:xfrm>
          <a:prstGeom prst="rect">
            <a:avLst/>
          </a:prstGeom>
          <a:solidFill>
            <a:srgbClr val="CCB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8"/>
          <a:stretch/>
        </p:blipFill>
        <p:spPr>
          <a:xfrm>
            <a:off x="2734377" y="510139"/>
            <a:ext cx="6858000" cy="63526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43048"/>
            <a:ext cx="2734377" cy="519765"/>
          </a:xfrm>
          <a:prstGeom prst="rect">
            <a:avLst/>
          </a:prstGeom>
          <a:solidFill>
            <a:srgbClr val="7F6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92377" y="6343048"/>
            <a:ext cx="2734377" cy="519765"/>
          </a:xfrm>
          <a:prstGeom prst="rect">
            <a:avLst/>
          </a:prstGeom>
          <a:solidFill>
            <a:srgbClr val="7F6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5399" y="6318250"/>
            <a:ext cx="2813050" cy="161925"/>
          </a:xfrm>
          <a:prstGeom prst="rect">
            <a:avLst/>
          </a:prstGeom>
          <a:solidFill>
            <a:srgbClr val="20202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50" b="90000" l="2800" r="90000">
                        <a14:backgroundMark x1="16100" y1="21450" x2="15700" y2="19950"/>
                        <a14:backgroundMark x1="15800" y1="20050" x2="15700" y2="19850"/>
                        <a14:backgroundMark x1="18500" y1="22100" x2="18500" y2="22100"/>
                        <a14:backgroundMark x1="22000" y1="29750" x2="22000" y2="29750"/>
                        <a14:backgroundMark x1="20050" y1="30800" x2="20050" y2="30800"/>
                        <a14:backgroundMark x1="18650" y1="30500" x2="18650" y2="3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7" t="8205" r="65406" b="53675"/>
          <a:stretch/>
        </p:blipFill>
        <p:spPr>
          <a:xfrm>
            <a:off x="1497653" y="4058534"/>
            <a:ext cx="2203939" cy="26142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92377" y="6330649"/>
            <a:ext cx="2813050" cy="161925"/>
          </a:xfrm>
          <a:prstGeom prst="rect">
            <a:avLst/>
          </a:prstGeom>
          <a:solidFill>
            <a:srgbClr val="20202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55" b="45831" l="55429" r="73245">
                        <a14:foregroundMark x1="59628" y1="32813" x2="59628" y2="32813"/>
                        <a14:foregroundMark x1="60288" y1="27774" x2="60288" y2="27774"/>
                        <a14:foregroundMark x1="58308" y1="26815" x2="58308" y2="26815"/>
                        <a14:foregroundMark x1="60468" y1="25675" x2="60468" y2="25675"/>
                        <a14:foregroundMark x1="61128" y1="38992" x2="61128" y2="38992"/>
                        <a14:foregroundMark x1="64547" y1="41092" x2="64547" y2="41092"/>
                        <a14:foregroundMark x1="69106" y1="39652" x2="69106" y2="39652"/>
                        <a14:foregroundMark x1="67786" y1="39592" x2="67786" y2="39592"/>
                        <a14:foregroundMark x1="67247" y1="39652" x2="67247" y2="39652"/>
                        <a14:foregroundMark x1="56809" y1="39772" x2="56689" y2="44691"/>
                        <a14:foregroundMark x1="56809" y1="39772" x2="72166" y2="39592"/>
                        <a14:foregroundMark x1="72166" y1="39652" x2="72166" y2="44631"/>
                        <a14:foregroundMark x1="56689" y1="44991" x2="72286" y2="44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89" t="22111" r="26778" b="54111"/>
          <a:stretch/>
        </p:blipFill>
        <p:spPr>
          <a:xfrm>
            <a:off x="9424804" y="3330733"/>
            <a:ext cx="2449696" cy="31771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97" b="21416" l="45951" r="72525">
                        <a14:foregroundMark x1="51350" y1="16917" x2="51350" y2="16917"/>
                        <a14:foregroundMark x1="66407" y1="16797" x2="66407" y2="1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89" t="11622" r="27219" b="77440"/>
          <a:stretch/>
        </p:blipFill>
        <p:spPr>
          <a:xfrm>
            <a:off x="254946" y="487392"/>
            <a:ext cx="4360380" cy="1908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98" b="30354" l="72945" r="91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60" t="11622" r="8210" b="70045"/>
          <a:stretch/>
        </p:blipFill>
        <p:spPr>
          <a:xfrm>
            <a:off x="9723551" y="584443"/>
            <a:ext cx="2211099" cy="214150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75182" y="54490"/>
            <a:ext cx="2448369" cy="2284837"/>
            <a:chOff x="7545635" y="357043"/>
            <a:chExt cx="2448369" cy="2284837"/>
          </a:xfrm>
          <a:solidFill>
            <a:srgbClr val="FFF8E5"/>
          </a:solidFill>
        </p:grpSpPr>
        <p:sp>
          <p:nvSpPr>
            <p:cNvPr id="13" name="Cloud Callout 12"/>
            <p:cNvSpPr/>
            <p:nvPr/>
          </p:nvSpPr>
          <p:spPr>
            <a:xfrm>
              <a:off x="7545635" y="357043"/>
              <a:ext cx="2448369" cy="2284837"/>
            </a:xfrm>
            <a:prstGeom prst="cloudCallout">
              <a:avLst>
                <a:gd name="adj1" fmla="val -76627"/>
                <a:gd name="adj2" fmla="val 1543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8654" y="733360"/>
              <a:ext cx="1114800" cy="1445602"/>
            </a:xfrm>
            <a:prstGeom prst="rect">
              <a:avLst/>
            </a:prstGeom>
            <a:grpFill/>
          </p:spPr>
        </p:pic>
      </p:grpSp>
      <p:grpSp>
        <p:nvGrpSpPr>
          <p:cNvPr id="41" name="Group 40"/>
          <p:cNvGrpSpPr/>
          <p:nvPr/>
        </p:nvGrpSpPr>
        <p:grpSpPr>
          <a:xfrm>
            <a:off x="2018839" y="2911088"/>
            <a:ext cx="2552700" cy="2154392"/>
            <a:chOff x="2207546" y="2764931"/>
            <a:chExt cx="2552700" cy="2154392"/>
          </a:xfrm>
        </p:grpSpPr>
        <p:sp>
          <p:nvSpPr>
            <p:cNvPr id="18" name="Cloud Callout 17"/>
            <p:cNvSpPr/>
            <p:nvPr/>
          </p:nvSpPr>
          <p:spPr>
            <a:xfrm rot="562899">
              <a:off x="2207546" y="2764931"/>
              <a:ext cx="2552700" cy="2154392"/>
            </a:xfrm>
            <a:prstGeom prst="cloudCallout">
              <a:avLst>
                <a:gd name="adj1" fmla="val 50021"/>
                <a:gd name="adj2" fmla="val -78591"/>
              </a:avLst>
            </a:prstGeom>
            <a:solidFill>
              <a:srgbClr val="B7DB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154" r="100000">
                          <a14:foregroundMark x1="12000" y1="30154" x2="22000" y2="40000"/>
                          <a14:foregroundMark x1="33692" y1="37231" x2="29077" y2="38923"/>
                          <a14:foregroundMark x1="76846" y1="44462" x2="79231" y2="43308"/>
                          <a14:foregroundMark x1="83000" y1="43538" x2="86692" y2="48000"/>
                          <a14:foregroundMark x1="45538" y1="73154" x2="97385" y2="90923"/>
                          <a14:foregroundMark x1="42385" y1="62000" x2="55385" y2="66692"/>
                          <a14:foregroundMark x1="39077" y1="67385" x2="54077" y2="83308"/>
                          <a14:foregroundMark x1="42231" y1="85000" x2="49615" y2="59462"/>
                          <a14:foregroundMark x1="70154" y1="76462" x2="97615" y2="86462"/>
                          <a14:foregroundMark x1="60000" y1="85769" x2="97769" y2="968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7557">
              <a:off x="2727545" y="3022643"/>
              <a:ext cx="1425266" cy="1425266"/>
            </a:xfrm>
            <a:prstGeom prst="rect">
              <a:avLst/>
            </a:prstGeom>
            <a:solidFill>
              <a:srgbClr val="B7DBF3"/>
            </a:solidFill>
          </p:spPr>
        </p:pic>
      </p:grpSp>
      <p:sp>
        <p:nvSpPr>
          <p:cNvPr id="23" name="Rectangle 22"/>
          <p:cNvSpPr/>
          <p:nvPr/>
        </p:nvSpPr>
        <p:spPr>
          <a:xfrm>
            <a:off x="-25399" y="-33287"/>
            <a:ext cx="12210690" cy="6896100"/>
          </a:xfrm>
          <a:prstGeom prst="rect">
            <a:avLst/>
          </a:prstGeom>
          <a:noFill/>
          <a:ln w="20320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7807091" y="2251821"/>
            <a:ext cx="2552700" cy="2211982"/>
            <a:chOff x="2257009" y="32375"/>
            <a:chExt cx="2552700" cy="2211982"/>
          </a:xfrm>
        </p:grpSpPr>
        <p:sp>
          <p:nvSpPr>
            <p:cNvPr id="17" name="Cloud Callout 16"/>
            <p:cNvSpPr/>
            <p:nvPr/>
          </p:nvSpPr>
          <p:spPr>
            <a:xfrm rot="562899">
              <a:off x="2257009" y="68657"/>
              <a:ext cx="2552700" cy="2154392"/>
            </a:xfrm>
            <a:prstGeom prst="cloudCallout">
              <a:avLst>
                <a:gd name="adj1" fmla="val -76666"/>
                <a:gd name="adj2" fmla="val -1673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6725" y1="69946" x2="31494" y2="78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827" y="32375"/>
              <a:ext cx="2211982" cy="2211982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7423384" y="4448538"/>
            <a:ext cx="2552700" cy="2154392"/>
            <a:chOff x="2797639" y="4685409"/>
            <a:chExt cx="2552700" cy="215439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Cloud Callout 31"/>
            <p:cNvSpPr/>
            <p:nvPr/>
          </p:nvSpPr>
          <p:spPr>
            <a:xfrm rot="562899">
              <a:off x="2797639" y="4685409"/>
              <a:ext cx="2552700" cy="2154392"/>
            </a:xfrm>
            <a:prstGeom prst="cloudCallout">
              <a:avLst>
                <a:gd name="adj1" fmla="val -60003"/>
                <a:gd name="adj2" fmla="val -7822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98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4" t="20181" r="30217" b="8306"/>
            <a:stretch/>
          </p:blipFill>
          <p:spPr>
            <a:xfrm>
              <a:off x="3389947" y="4880282"/>
              <a:ext cx="1334880" cy="1599893"/>
            </a:xfrm>
            <a:prstGeom prst="rect">
              <a:avLst/>
            </a:prstGeom>
            <a:grpFill/>
          </p:spPr>
        </p:pic>
      </p:grpSp>
      <p:grpSp>
        <p:nvGrpSpPr>
          <p:cNvPr id="40" name="Group 39"/>
          <p:cNvGrpSpPr/>
          <p:nvPr/>
        </p:nvGrpSpPr>
        <p:grpSpPr>
          <a:xfrm rot="1111574">
            <a:off x="2466297" y="220868"/>
            <a:ext cx="2448369" cy="2284837"/>
            <a:chOff x="1916216" y="4462105"/>
            <a:chExt cx="2448369" cy="2284837"/>
          </a:xfrm>
          <a:solidFill>
            <a:srgbClr val="CDEBE2"/>
          </a:solidFill>
        </p:grpSpPr>
        <p:sp>
          <p:nvSpPr>
            <p:cNvPr id="38" name="Cloud Callout 37"/>
            <p:cNvSpPr/>
            <p:nvPr/>
          </p:nvSpPr>
          <p:spPr>
            <a:xfrm>
              <a:off x="1916216" y="4462105"/>
              <a:ext cx="2448369" cy="2284837"/>
            </a:xfrm>
            <a:prstGeom prst="cloudCallout">
              <a:avLst>
                <a:gd name="adj1" fmla="val 79138"/>
                <a:gd name="adj2" fmla="val -213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58" b="99820" l="9958" r="89982">
                          <a14:foregroundMark x1="35273" y1="46971" x2="39952" y2="43911"/>
                          <a14:foregroundMark x1="45171" y1="45051" x2="53449" y2="44871"/>
                          <a14:foregroundMark x1="57049" y1="48770" x2="66167" y2="4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1" t="37072" r="25068" b="11057"/>
            <a:stretch/>
          </p:blipFill>
          <p:spPr>
            <a:xfrm rot="20488426">
              <a:off x="2414129" y="4808569"/>
              <a:ext cx="1492978" cy="152647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38566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4165600"/>
            <a:ext cx="12192000" cy="0"/>
          </a:xfrm>
          <a:prstGeom prst="line">
            <a:avLst/>
          </a:prstGeom>
          <a:ln w="130175">
            <a:gradFill flip="none" rotWithShape="1">
              <a:gsLst>
                <a:gs pos="47000">
                  <a:schemeClr val="bg1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56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415" y="34519"/>
            <a:ext cx="6629400" cy="6629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03723" y="228600"/>
            <a:ext cx="7649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C-</a:t>
            </a:r>
            <a:endParaRPr lang="en-US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1493" y="21630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F</a:t>
            </a:r>
            <a:endParaRPr 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50156" y="3081635"/>
            <a:ext cx="898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C+</a:t>
            </a:r>
            <a:endParaRPr lang="en-US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33745" y="3703935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D</a:t>
            </a:r>
            <a:endParaRPr lang="en-US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2" y="322828"/>
            <a:ext cx="3080757" cy="605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4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8503 4.07407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419" y="3740332"/>
            <a:ext cx="3646336" cy="1325563"/>
          </a:xfrm>
        </p:spPr>
        <p:txBody>
          <a:bodyPr/>
          <a:lstStyle/>
          <a:p>
            <a:r>
              <a:rPr lang="en-US" dirty="0" smtClean="0"/>
              <a:t>Expert Blind Spot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8419" y="5045855"/>
            <a:ext cx="4927449" cy="144039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Can occur when an expert automatizes cognitive processes and cannot articulate the steps necessary for novices to learn the content (Nathan, Koedinger, &amp; </a:t>
            </a:r>
            <a:r>
              <a:rPr lang="en-US" dirty="0" err="1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Alibali</a:t>
            </a:r>
            <a:r>
              <a:rPr lang="en-US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, 2001).</a:t>
            </a:r>
            <a:endParaRPr lang="en-US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7033" b="18242"/>
          <a:stretch/>
        </p:blipFill>
        <p:spPr>
          <a:xfrm>
            <a:off x="4190162" y="351692"/>
            <a:ext cx="8045709" cy="618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9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6395" y="17327"/>
            <a:ext cx="12218068" cy="6840673"/>
            <a:chOff x="-36395" y="17327"/>
            <a:chExt cx="12218068" cy="6840673"/>
          </a:xfrm>
        </p:grpSpPr>
        <p:sp>
          <p:nvSpPr>
            <p:cNvPr id="13" name="Rectangle 12"/>
            <p:cNvSpPr/>
            <p:nvPr/>
          </p:nvSpPr>
          <p:spPr>
            <a:xfrm>
              <a:off x="-10327" y="6172674"/>
              <a:ext cx="12192000" cy="685326"/>
            </a:xfrm>
            <a:prstGeom prst="rect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86000"/>
                        </a14:imgEffect>
                      </a14:imgLayer>
                    </a14:imgProps>
                  </a:ext>
                </a:extLst>
              </a:blip>
              <a:srcRect/>
              <a:tile tx="0" ty="0" sx="93000" sy="2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-36395" y="17327"/>
              <a:ext cx="12192000" cy="61726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2088108" y="543346"/>
            <a:ext cx="7902054" cy="3728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99" b="45171" l="8338" r="910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2" r="8017" b="55821"/>
          <a:stretch/>
        </p:blipFill>
        <p:spPr>
          <a:xfrm>
            <a:off x="2153889" y="543345"/>
            <a:ext cx="7863569" cy="37284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8442" y="-405190"/>
            <a:ext cx="9851720" cy="7080896"/>
            <a:chOff x="138442" y="-405190"/>
            <a:chExt cx="9851720" cy="7080896"/>
          </a:xfrm>
        </p:grpSpPr>
        <p:sp>
          <p:nvSpPr>
            <p:cNvPr id="3" name="Rectangle 2"/>
            <p:cNvSpPr/>
            <p:nvPr/>
          </p:nvSpPr>
          <p:spPr>
            <a:xfrm>
              <a:off x="2088108" y="559558"/>
              <a:ext cx="7902054" cy="3712191"/>
            </a:xfrm>
            <a:prstGeom prst="rect">
              <a:avLst/>
            </a:prstGeom>
            <a:noFill/>
            <a:ln w="857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153888" y="606425"/>
              <a:ext cx="7811435" cy="3628391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rot="18885446">
              <a:off x="1137308" y="366419"/>
              <a:ext cx="3110364" cy="1567146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655820" y="606425"/>
              <a:ext cx="91440" cy="3665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10571" y="569493"/>
              <a:ext cx="91440" cy="3665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18885446">
              <a:off x="3748736" y="369440"/>
              <a:ext cx="3110364" cy="1567146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18885446">
              <a:off x="6403488" y="413284"/>
              <a:ext cx="3110364" cy="1567146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42" y="2210575"/>
              <a:ext cx="1774763" cy="4048481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000" b="45200" l="37850" r="63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5" t="6773" r="33492" b="50476"/>
            <a:stretch/>
          </p:blipFill>
          <p:spPr>
            <a:xfrm>
              <a:off x="2531250" y="3501173"/>
              <a:ext cx="2231601" cy="3174533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231" b="97385" l="30462" r="70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92" t="44867" r="31799" b="2435"/>
          <a:stretch/>
        </p:blipFill>
        <p:spPr>
          <a:xfrm rot="20621284">
            <a:off x="6029213" y="2035146"/>
            <a:ext cx="524081" cy="7957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231" b="97385" l="30462" r="70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92" t="44867" r="31799" b="2435"/>
          <a:stretch/>
        </p:blipFill>
        <p:spPr>
          <a:xfrm rot="618784">
            <a:off x="6925497" y="2495334"/>
            <a:ext cx="544760" cy="8271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231" b="97385" l="30462" r="70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92" t="44867" r="31799" b="2435"/>
          <a:stretch/>
        </p:blipFill>
        <p:spPr>
          <a:xfrm rot="19707705">
            <a:off x="5336760" y="2872571"/>
            <a:ext cx="455239" cy="69118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18690" y="0"/>
            <a:ext cx="12210690" cy="6896100"/>
          </a:xfrm>
          <a:prstGeom prst="rect">
            <a:avLst/>
          </a:prstGeom>
          <a:noFill/>
          <a:ln w="20320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576635" y="2866494"/>
            <a:ext cx="125218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600" b="1" dirty="0" smtClean="0">
                <a:latin typeface="Tekton Pro" panose="020F0603020208020904" pitchFamily="34" charset="0"/>
                <a:ea typeface="Titillium Bd" charset="0"/>
                <a:cs typeface="Titillium Bd" charset="0"/>
              </a:rPr>
              <a:t>Sam</a:t>
            </a:r>
            <a:endParaRPr lang="en-US" sz="3600" b="1" i="0" baseline="0" dirty="0" smtClean="0">
              <a:latin typeface="Tekton Pro" panose="020F0603020208020904" pitchFamily="34" charset="0"/>
              <a:ea typeface="Titillium Bd" charset="0"/>
              <a:cs typeface="Titillium Bd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77" y="3178942"/>
            <a:ext cx="2333735" cy="34967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54" y="3268246"/>
            <a:ext cx="3865485" cy="34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5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2399"/>
            <a:ext cx="12192000" cy="6343048"/>
          </a:xfrm>
          <a:prstGeom prst="rect">
            <a:avLst/>
          </a:prstGeom>
          <a:solidFill>
            <a:srgbClr val="CCB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8"/>
          <a:stretch/>
        </p:blipFill>
        <p:spPr>
          <a:xfrm>
            <a:off x="2734377" y="510139"/>
            <a:ext cx="6858000" cy="63526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43048"/>
            <a:ext cx="2734377" cy="519765"/>
          </a:xfrm>
          <a:prstGeom prst="rect">
            <a:avLst/>
          </a:prstGeom>
          <a:solidFill>
            <a:srgbClr val="7F6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92377" y="6343048"/>
            <a:ext cx="2734377" cy="519765"/>
          </a:xfrm>
          <a:prstGeom prst="rect">
            <a:avLst/>
          </a:prstGeom>
          <a:solidFill>
            <a:srgbClr val="7F6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5399" y="6318250"/>
            <a:ext cx="2813050" cy="161925"/>
          </a:xfrm>
          <a:prstGeom prst="rect">
            <a:avLst/>
          </a:prstGeom>
          <a:solidFill>
            <a:srgbClr val="20202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50" b="90000" l="2800" r="90000">
                        <a14:backgroundMark x1="16100" y1="21450" x2="15700" y2="19950"/>
                        <a14:backgroundMark x1="15800" y1="20050" x2="15700" y2="19850"/>
                        <a14:backgroundMark x1="18500" y1="22100" x2="18500" y2="22100"/>
                        <a14:backgroundMark x1="22000" y1="29750" x2="22000" y2="29750"/>
                        <a14:backgroundMark x1="20050" y1="30800" x2="20050" y2="30800"/>
                        <a14:backgroundMark x1="18650" y1="30500" x2="18650" y2="3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7" t="8205" r="65406" b="53675"/>
          <a:stretch/>
        </p:blipFill>
        <p:spPr>
          <a:xfrm>
            <a:off x="1497653" y="4058534"/>
            <a:ext cx="2203939" cy="26142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92377" y="6330649"/>
            <a:ext cx="2813050" cy="161925"/>
          </a:xfrm>
          <a:prstGeom prst="rect">
            <a:avLst/>
          </a:prstGeom>
          <a:solidFill>
            <a:srgbClr val="20202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55" b="45831" l="55429" r="73245">
                        <a14:foregroundMark x1="59628" y1="32813" x2="59628" y2="32813"/>
                        <a14:foregroundMark x1="60288" y1="27774" x2="60288" y2="27774"/>
                        <a14:foregroundMark x1="58308" y1="26815" x2="58308" y2="26815"/>
                        <a14:foregroundMark x1="60468" y1="25675" x2="60468" y2="25675"/>
                        <a14:foregroundMark x1="61128" y1="38992" x2="61128" y2="38992"/>
                        <a14:foregroundMark x1="64547" y1="41092" x2="64547" y2="41092"/>
                        <a14:foregroundMark x1="69106" y1="39652" x2="69106" y2="39652"/>
                        <a14:foregroundMark x1="67786" y1="39592" x2="67786" y2="39592"/>
                        <a14:foregroundMark x1="67247" y1="39652" x2="67247" y2="39652"/>
                        <a14:foregroundMark x1="56809" y1="39772" x2="56689" y2="44691"/>
                        <a14:foregroundMark x1="56809" y1="39772" x2="72166" y2="39592"/>
                        <a14:foregroundMark x1="72166" y1="39652" x2="72166" y2="44631"/>
                        <a14:foregroundMark x1="56689" y1="44991" x2="72286" y2="44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89" t="22111" r="26778" b="54111"/>
          <a:stretch/>
        </p:blipFill>
        <p:spPr>
          <a:xfrm>
            <a:off x="9424804" y="3330733"/>
            <a:ext cx="2449696" cy="31771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97" b="21416" l="45951" r="72525">
                        <a14:foregroundMark x1="51350" y1="16917" x2="51350" y2="16917"/>
                        <a14:foregroundMark x1="66407" y1="16797" x2="66407" y2="1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89" t="11622" r="27219" b="77440"/>
          <a:stretch/>
        </p:blipFill>
        <p:spPr>
          <a:xfrm>
            <a:off x="254946" y="487392"/>
            <a:ext cx="4360380" cy="1908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98" b="30354" l="72945" r="91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60" t="11622" r="8210" b="70045"/>
          <a:stretch/>
        </p:blipFill>
        <p:spPr>
          <a:xfrm>
            <a:off x="9723551" y="584443"/>
            <a:ext cx="2211099" cy="214150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545635" y="357043"/>
            <a:ext cx="2448369" cy="2284837"/>
            <a:chOff x="7545635" y="357043"/>
            <a:chExt cx="2448369" cy="2284837"/>
          </a:xfrm>
        </p:grpSpPr>
        <p:sp>
          <p:nvSpPr>
            <p:cNvPr id="13" name="Cloud Callout 12"/>
            <p:cNvSpPr/>
            <p:nvPr/>
          </p:nvSpPr>
          <p:spPr>
            <a:xfrm>
              <a:off x="7545635" y="357043"/>
              <a:ext cx="2448369" cy="2284837"/>
            </a:xfrm>
            <a:prstGeom prst="cloudCallout">
              <a:avLst>
                <a:gd name="adj1" fmla="val -76627"/>
                <a:gd name="adj2" fmla="val 154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73555" y="775195"/>
              <a:ext cx="2124007" cy="11987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2444963" y="356264"/>
            <a:ext cx="2448369" cy="2284837"/>
            <a:chOff x="2444963" y="356264"/>
            <a:chExt cx="2448369" cy="2284837"/>
          </a:xfrm>
        </p:grpSpPr>
        <p:grpSp>
          <p:nvGrpSpPr>
            <p:cNvPr id="16" name="Group 15"/>
            <p:cNvGrpSpPr/>
            <p:nvPr/>
          </p:nvGrpSpPr>
          <p:grpSpPr>
            <a:xfrm>
              <a:off x="2444963" y="356264"/>
              <a:ext cx="2448369" cy="2284837"/>
              <a:chOff x="2444963" y="356264"/>
              <a:chExt cx="2448369" cy="228483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2444963" y="356264"/>
                <a:ext cx="2448369" cy="2284837"/>
                <a:chOff x="2444963" y="356264"/>
                <a:chExt cx="2448369" cy="2284837"/>
              </a:xfrm>
            </p:grpSpPr>
            <p:sp>
              <p:nvSpPr>
                <p:cNvPr id="23" name="Cloud Callout 22"/>
                <p:cNvSpPr/>
                <p:nvPr/>
              </p:nvSpPr>
              <p:spPr>
                <a:xfrm>
                  <a:off x="2444963" y="356264"/>
                  <a:ext cx="2448369" cy="2284837"/>
                </a:xfrm>
                <a:prstGeom prst="cloudCallout">
                  <a:avLst>
                    <a:gd name="adj1" fmla="val 75133"/>
                    <a:gd name="adj2" fmla="val 28144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4231" b="97385" l="30462" r="70231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492" t="44867" r="31799" b="2435"/>
                <a:stretch/>
              </p:blipFill>
              <p:spPr>
                <a:xfrm>
                  <a:off x="3136990" y="685378"/>
                  <a:ext cx="1071341" cy="1626608"/>
                </a:xfrm>
                <a:prstGeom prst="rect">
                  <a:avLst/>
                </a:prstGeom>
              </p:spPr>
            </p:pic>
          </p:grpSp>
          <p:sp>
            <p:nvSpPr>
              <p:cNvPr id="25" name="Rectangle 24"/>
              <p:cNvSpPr/>
              <p:nvPr/>
            </p:nvSpPr>
            <p:spPr>
              <a:xfrm>
                <a:off x="3481391" y="1277032"/>
                <a:ext cx="398462" cy="629462"/>
              </a:xfrm>
              <a:prstGeom prst="rect">
                <a:avLst/>
              </a:prstGeom>
              <a:solidFill>
                <a:srgbClr val="FFD0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427988" y="787581"/>
              <a:ext cx="50526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-18690" y="0"/>
            <a:ext cx="12210690" cy="6896100"/>
          </a:xfrm>
          <a:prstGeom prst="rect">
            <a:avLst/>
          </a:prstGeom>
          <a:noFill/>
          <a:ln w="20320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3144" y="239368"/>
            <a:ext cx="11350614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 an emoticon or word, summarize your experiences with QM Alignment. You may submit more than once!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09939" y="1613646"/>
            <a:ext cx="10397023" cy="4639235"/>
            <a:chOff x="1144980" y="1613647"/>
            <a:chExt cx="9484895" cy="42322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15947"/>
            <a:stretch/>
          </p:blipFill>
          <p:spPr>
            <a:xfrm>
              <a:off x="1144980" y="1613647"/>
              <a:ext cx="9484895" cy="423223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872753" y="5002306"/>
              <a:ext cx="1815353" cy="3496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LYNNPOLL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6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2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e713e9ac-bc3a-474c-9383-02110188889f"/>
</p:tagLst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rIns="0" rtlCol="0">
        <a:spAutoFit/>
      </a:bodyPr>
      <a:lstStyle>
        <a:defPPr>
          <a:defRPr sz="1200" b="1" i="0" spc="400" baseline="0" smtClean="0">
            <a:gradFill>
              <a:gsLst>
                <a:gs pos="0">
                  <a:schemeClr val="accent5"/>
                </a:gs>
                <a:gs pos="99000">
                  <a:schemeClr val="accent6"/>
                </a:gs>
              </a:gsLst>
              <a:lin ang="2700000" scaled="0"/>
            </a:gradFill>
            <a:latin typeface="Titillium Bd" charset="0"/>
            <a:ea typeface="Titillium Bd" charset="0"/>
            <a:cs typeface="Titillium B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4016</TotalTime>
  <Words>715</Words>
  <Application>Microsoft Office PowerPoint</Application>
  <PresentationFormat>Widescreen</PresentationFormat>
  <Paragraphs>226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Franklin Gothic Book</vt:lpstr>
      <vt:lpstr>Tekton Pro</vt:lpstr>
      <vt:lpstr>Titillium</vt:lpstr>
      <vt:lpstr>Titillium Bd</vt:lpstr>
      <vt:lpstr>Office Theme</vt:lpstr>
      <vt:lpstr>Curriculum Mapping for Alignment Based Course Development</vt:lpstr>
      <vt:lpstr>PowerPoint Presentation</vt:lpstr>
      <vt:lpstr>PowerPoint Presentation</vt:lpstr>
      <vt:lpstr>PowerPoint Presentation</vt:lpstr>
      <vt:lpstr>Expert Blind Spot</vt:lpstr>
      <vt:lpstr>PowerPoint Presentation</vt:lpstr>
      <vt:lpstr>PowerPoint Presentation</vt:lpstr>
      <vt:lpstr>In an emoticon or word, summarize your experiences with QM Alignment. You may submit more than once!</vt:lpstr>
      <vt:lpstr>PowerPoint Presentation</vt:lpstr>
      <vt:lpstr>Alignment is hard!</vt:lpstr>
      <vt:lpstr>Course Dev Process Comparisons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Useful Free Tools for Curriculum Mapping</vt:lpstr>
      <vt:lpstr>Questions? 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Dublin_Design</dc:creator>
  <cp:lastModifiedBy>Lynn Wahl</cp:lastModifiedBy>
  <cp:revision>204</cp:revision>
  <cp:lastPrinted>2017-09-15T15:18:47Z</cp:lastPrinted>
  <dcterms:created xsi:type="dcterms:W3CDTF">2017-04-05T04:59:49Z</dcterms:created>
  <dcterms:modified xsi:type="dcterms:W3CDTF">2017-09-19T18:14:26Z</dcterms:modified>
</cp:coreProperties>
</file>