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989"/>
    <p:restoredTop sz="94686"/>
  </p:normalViewPr>
  <p:slideViewPr>
    <p:cSldViewPr snapToGrid="0" snapToObjects="1">
      <p:cViewPr>
        <p:scale>
          <a:sx n="65" d="100"/>
          <a:sy n="65" d="100"/>
        </p:scale>
        <p:origin x="1040" y="1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84BF-8F7A-874F-806E-D242C3E99AB8}" type="datetimeFigureOut">
              <a:rPr lang="en-US" smtClean="0"/>
              <a:t>9/20/17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60F81-532A-5B49-99B2-723BD2B07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92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84BF-8F7A-874F-806E-D242C3E99AB8}" type="datetimeFigureOut">
              <a:rPr lang="en-US" smtClean="0"/>
              <a:t>9/20/17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60F81-532A-5B49-99B2-723BD2B07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330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84BF-8F7A-874F-806E-D242C3E99AB8}" type="datetimeFigureOut">
              <a:rPr lang="en-US" smtClean="0"/>
              <a:t>9/20/17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60F81-532A-5B49-99B2-723BD2B07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19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84BF-8F7A-874F-806E-D242C3E99AB8}" type="datetimeFigureOut">
              <a:rPr lang="en-US" smtClean="0"/>
              <a:t>9/20/17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60F81-532A-5B49-99B2-723BD2B07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791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84BF-8F7A-874F-806E-D242C3E99AB8}" type="datetimeFigureOut">
              <a:rPr lang="en-US" smtClean="0"/>
              <a:t>9/20/17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60F81-532A-5B49-99B2-723BD2B07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750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84BF-8F7A-874F-806E-D242C3E99AB8}" type="datetimeFigureOut">
              <a:rPr lang="en-US" smtClean="0"/>
              <a:t>9/20/17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60F81-532A-5B49-99B2-723BD2B07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603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84BF-8F7A-874F-806E-D242C3E99AB8}" type="datetimeFigureOut">
              <a:rPr lang="en-US" smtClean="0"/>
              <a:t>9/20/17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60F81-532A-5B49-99B2-723BD2B07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390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84BF-8F7A-874F-806E-D242C3E99AB8}" type="datetimeFigureOut">
              <a:rPr lang="en-US" smtClean="0"/>
              <a:t>9/20/17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60F81-532A-5B49-99B2-723BD2B07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106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84BF-8F7A-874F-806E-D242C3E99AB8}" type="datetimeFigureOut">
              <a:rPr lang="en-US" smtClean="0"/>
              <a:t>9/20/17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60F81-532A-5B49-99B2-723BD2B07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84BF-8F7A-874F-806E-D242C3E99AB8}" type="datetimeFigureOut">
              <a:rPr lang="en-US" smtClean="0"/>
              <a:t>9/20/17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60F81-532A-5B49-99B2-723BD2B07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4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84BF-8F7A-874F-806E-D242C3E99AB8}" type="datetimeFigureOut">
              <a:rPr lang="en-US" smtClean="0"/>
              <a:t>9/20/17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60F81-532A-5B49-99B2-723BD2B07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612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F84BF-8F7A-874F-806E-D242C3E99AB8}" type="datetimeFigureOut">
              <a:rPr lang="en-US" smtClean="0"/>
              <a:t>9/20/17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60F81-532A-5B49-99B2-723BD2B07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3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6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706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1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0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9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8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7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5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8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1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15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7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37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5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8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9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6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</TotalTime>
  <Words>0</Words>
  <Application>Microsoft Macintosh PowerPoint</Application>
  <PresentationFormat>Widescreen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10</cp:revision>
  <dcterms:created xsi:type="dcterms:W3CDTF">2017-07-14T19:16:23Z</dcterms:created>
  <dcterms:modified xsi:type="dcterms:W3CDTF">2017-09-20T17:45:13Z</dcterms:modified>
</cp:coreProperties>
</file>