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59" r:id="rId6"/>
    <p:sldId id="266" r:id="rId7"/>
    <p:sldId id="267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3083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88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25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87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97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13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73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83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70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cc.edu/sites/cgcc.us/files/online/Procedure%20Manual%20-%20Quality%20Matters%20at%20CGCC3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Course Review SNAFUs</a:t>
            </a:r>
            <a:endParaRPr lang="en" dirty="0">
              <a:solidFill>
                <a:srgbClr val="F1C23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Verdana"/>
                <a:ea typeface="Verdana"/>
                <a:cs typeface="Verdana"/>
                <a:sym typeface="Verdana"/>
              </a:rPr>
              <a:t>Turning Issues into Solutions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banner art for QM 8th Annual conferenc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" y="4315641"/>
            <a:ext cx="381000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7"/>
          <p:cNvSpPr txBox="1"/>
          <p:nvPr/>
        </p:nvSpPr>
        <p:spPr>
          <a:xfrm>
            <a:off x="4878487" y="1085436"/>
            <a:ext cx="2237100" cy="18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Kathy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Chatfield</a:t>
            </a:r>
            <a:endParaRPr lang="en" sz="3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67"/>
          <p:cNvSpPr txBox="1"/>
          <p:nvPr/>
        </p:nvSpPr>
        <p:spPr>
          <a:xfrm>
            <a:off x="3250078" y="0"/>
            <a:ext cx="2499454" cy="18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Paula </a:t>
            </a:r>
            <a:r>
              <a:rPr lang="en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Ascher</a:t>
            </a:r>
            <a:endParaRPr lang="en" sz="3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87" y="862129"/>
            <a:ext cx="1828800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" y="208789"/>
            <a:ext cx="2592324" cy="1993392"/>
          </a:xfrm>
          <a:prstGeom prst="rect">
            <a:avLst/>
          </a:prstGeom>
        </p:spPr>
      </p:pic>
      <p:sp>
        <p:nvSpPr>
          <p:cNvPr id="28" name="Shape 67"/>
          <p:cNvSpPr txBox="1"/>
          <p:nvPr/>
        </p:nvSpPr>
        <p:spPr>
          <a:xfrm>
            <a:off x="3928916" y="2849102"/>
            <a:ext cx="2237100" cy="18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Hale</a:t>
            </a:r>
            <a:endParaRPr lang="en" sz="3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77" y="2693800"/>
            <a:ext cx="190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87613-0-28683.jpg"/>
          <p:cNvPicPr preferRelativeResize="0"/>
          <p:nvPr/>
        </p:nvPicPr>
        <p:blipFill rotWithShape="1">
          <a:blip r:embed="rId3">
            <a:alphaModFix/>
          </a:blip>
          <a:srcRect l="3925" r="3934"/>
          <a:stretch/>
        </p:blipFill>
        <p:spPr>
          <a:xfrm>
            <a:off x="5033608" y="1331161"/>
            <a:ext cx="1476374" cy="18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88726-1-28684.jpg"/>
          <p:cNvPicPr preferRelativeResize="0"/>
          <p:nvPr/>
        </p:nvPicPr>
        <p:blipFill rotWithShape="1">
          <a:blip r:embed="rId4">
            <a:alphaModFix/>
          </a:blip>
          <a:srcRect l="10462" r="10454"/>
          <a:stretch/>
        </p:blipFill>
        <p:spPr>
          <a:xfrm>
            <a:off x="229456" y="377729"/>
            <a:ext cx="1476376" cy="18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1781776" y="377729"/>
            <a:ext cx="2237100" cy="18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JJ</a:t>
            </a:r>
            <a:br>
              <a:rPr lang="en" sz="3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3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Johnson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6646107" y="1282604"/>
            <a:ext cx="2363400" cy="18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Lisa Kidder</a:t>
            </a:r>
            <a:endParaRPr lang="en" sz="3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67"/>
          <p:cNvSpPr txBox="1"/>
          <p:nvPr/>
        </p:nvSpPr>
        <p:spPr>
          <a:xfrm>
            <a:off x="3339884" y="2880006"/>
            <a:ext cx="2499454" cy="18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Julie Lemmond</a:t>
            </a:r>
            <a:endParaRPr lang="en" sz="3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09" y="2674539"/>
            <a:ext cx="206502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442500" y="1156575"/>
            <a:ext cx="8259000" cy="3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Apply solutions to problems that arise during course reviews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Think creatively to prevent issues ahead of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Connect with other QM Course Review Managers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455450" y="306962"/>
            <a:ext cx="6233100" cy="8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Session Objectives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12276" y="2119717"/>
            <a:ext cx="9104989" cy="21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What? When? Where?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did you “fix” it?</a:t>
            </a:r>
            <a:endParaRPr lang="en" sz="3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2277" y="602969"/>
            <a:ext cx="9104989" cy="8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Course Review SNAFUs</a:t>
            </a:r>
            <a:endParaRPr lang="en" sz="4800" dirty="0">
              <a:solidFill>
                <a:srgbClr val="F1C23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0" y="1936837"/>
            <a:ext cx="8886975" cy="21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Did </a:t>
            </a:r>
            <a:r>
              <a:rPr lang="en-US" sz="3200" dirty="0">
                <a:solidFill>
                  <a:schemeClr val="tx1"/>
                </a:solidFill>
              </a:rPr>
              <a:t>something come up in a Course Review that you'd like the panel to address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(Hand in your cards)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46144" y="982275"/>
            <a:ext cx="9097855" cy="8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Ask the Panel</a:t>
            </a:r>
            <a:endParaRPr lang="en" sz="4800" dirty="0">
              <a:solidFill>
                <a:srgbClr val="F1C23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5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0" y="1936837"/>
            <a:ext cx="8886975" cy="21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Paula’s Course </a:t>
            </a:r>
            <a:r>
              <a:rPr lang="en-US" sz="2400" dirty="0">
                <a:solidFill>
                  <a:schemeClr val="tx1"/>
                </a:solidFill>
              </a:rPr>
              <a:t>Review Handout: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https://www.cgcc.edu/sites/cgcc.us/files/online/Procedure%20Manual%20-%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20Quality%20Matters%20at%20CGCC3.pdf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46144" y="982275"/>
            <a:ext cx="9097855" cy="8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Ask the Panel</a:t>
            </a:r>
            <a:endParaRPr lang="en" sz="4800" dirty="0">
              <a:solidFill>
                <a:srgbClr val="F1C23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6551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11700" y="258550"/>
            <a:ext cx="8520600" cy="94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Course Review </a:t>
            </a:r>
            <a:r>
              <a:rPr lang="en" dirty="0" smtClean="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SNAFUs</a:t>
            </a:r>
            <a:endParaRPr lang="en" dirty="0">
              <a:solidFill>
                <a:srgbClr val="F1C23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11700" y="123657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Verdana"/>
                <a:ea typeface="Verdana"/>
                <a:cs typeface="Verdana"/>
                <a:sym typeface="Verdana"/>
              </a:rPr>
              <a:t>Turning Issues Into Solutions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775700" y="2335862"/>
            <a:ext cx="7368900" cy="10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Please complete your session evaluations</a:t>
            </a:r>
          </a:p>
        </p:txBody>
      </p:sp>
      <p:pic>
        <p:nvPicPr>
          <p:cNvPr id="6" name="Picture 2" descr="banner art for QM 8th Annual conferenc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" y="4315641"/>
            <a:ext cx="381000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111</Words>
  <Application>Microsoft Office PowerPoint</Application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Verdana</vt:lpstr>
      <vt:lpstr>simple-dark-2</vt:lpstr>
      <vt:lpstr>Course Review SNAFUs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Review SNAFUs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Review SNAFUs</dc:title>
  <dc:creator>James Johnson</dc:creator>
  <cp:lastModifiedBy>jj johnson</cp:lastModifiedBy>
  <cp:revision>8</cp:revision>
  <dcterms:modified xsi:type="dcterms:W3CDTF">2016-10-29T13:47:05Z</dcterms:modified>
</cp:coreProperties>
</file>