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66038" autoAdjust="0"/>
  </p:normalViewPr>
  <p:slideViewPr>
    <p:cSldViewPr snapToGrid="0">
      <p:cViewPr varScale="1">
        <p:scale>
          <a:sx n="104" d="100"/>
          <a:sy n="104" d="100"/>
        </p:scale>
        <p:origin x="7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9298-E2F6-46D6-BC0A-A8385BADF97C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095CB-AE90-4F83-AE26-2C98E3524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"CN-1774- Pharma." </a:t>
            </a:r>
            <a:r>
              <a:rPr lang="en-US" i="1" dirty="0" smtClean="0"/>
              <a:t>So You Want to Work in the Pharmaceutical Industry</a:t>
            </a:r>
            <a:r>
              <a:rPr lang="en-US" dirty="0" smtClean="0"/>
              <a:t>. Dublin </a:t>
            </a:r>
            <a:r>
              <a:rPr lang="en-US" dirty="0" err="1" smtClean="0"/>
              <a:t>INstitute</a:t>
            </a:r>
            <a:r>
              <a:rPr lang="en-US" dirty="0" smtClean="0"/>
              <a:t> of Technology &amp; Get Reskilled, 18 May 2016. Web. 24 Oct. 2016. &lt;https://learn.canvas.net/courses/630&gt;.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095CB-AE90-4F83-AE26-2C98E3524E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095CB-AE90-4F83-AE26-2C98E3524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095CB-AE90-4F83-AE26-2C98E3524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095CB-AE90-4F83-AE26-2C98E3524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2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4464-94D5-47E6-A777-8C014356F11E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002B6-7B28-405D-8823-25C5EAB1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6" y="442970"/>
            <a:ext cx="4943762" cy="3567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6256421" y="691816"/>
            <a:ext cx="5354053" cy="2316079"/>
            <a:chOff x="673768" y="4313321"/>
            <a:chExt cx="5354053" cy="2316079"/>
          </a:xfrm>
        </p:grpSpPr>
        <p:sp>
          <p:nvSpPr>
            <p:cNvPr id="9" name="Rectangle 8"/>
            <p:cNvSpPr/>
            <p:nvPr/>
          </p:nvSpPr>
          <p:spPr>
            <a:xfrm>
              <a:off x="673768" y="4313321"/>
              <a:ext cx="5354053" cy="231607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00888" y="4818647"/>
              <a:ext cx="4144879" cy="1321469"/>
              <a:chOff x="938463" y="5081337"/>
              <a:chExt cx="2777290" cy="75197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38463" y="5081337"/>
                <a:ext cx="806116" cy="7519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Step 1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99988" y="5081337"/>
                <a:ext cx="806116" cy="7519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Step 2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909637" y="5081337"/>
                <a:ext cx="806116" cy="7519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Step 3</a:t>
                </a:r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0" y="62022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images/content, unless otherwise noted: "CN-1774- </a:t>
            </a:r>
            <a:r>
              <a:rPr lang="en-US" sz="1200" dirty="0"/>
              <a:t>Pharma." </a:t>
            </a:r>
            <a:r>
              <a:rPr lang="en-US" sz="1200" i="1" dirty="0"/>
              <a:t>So You Want to Work in the Pharmaceutical Industry</a:t>
            </a:r>
            <a:r>
              <a:rPr lang="en-US" sz="1200" dirty="0"/>
              <a:t>. Dublin </a:t>
            </a:r>
            <a:r>
              <a:rPr lang="en-US" sz="1200" dirty="0" smtClean="0"/>
              <a:t>Institute </a:t>
            </a:r>
            <a:r>
              <a:rPr lang="en-US" sz="1200" dirty="0"/>
              <a:t>of Technology &amp; </a:t>
            </a:r>
            <a:r>
              <a:rPr lang="en-US" sz="1200" dirty="0" err="1" smtClean="0"/>
              <a:t>GetReskilled</a:t>
            </a:r>
            <a:r>
              <a:rPr lang="en-US" sz="1200" dirty="0"/>
              <a:t>, 18 May 2016. Web. 24 Oct. 2016. &lt;https://learn.canvas.net/courses/630</a:t>
            </a:r>
            <a:r>
              <a:rPr lang="en-US" sz="1200" dirty="0" smtClean="0"/>
              <a:t>&gt;.  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3295" y="3051556"/>
            <a:ext cx="51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copyright.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39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3" y="99884"/>
            <a:ext cx="6989917" cy="5484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022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images/content, unless otherwise noted: "CN-1774- </a:t>
            </a:r>
            <a:r>
              <a:rPr lang="en-US" sz="1200" dirty="0"/>
              <a:t>Pharma." </a:t>
            </a:r>
            <a:r>
              <a:rPr lang="en-US" sz="1200" i="1" dirty="0"/>
              <a:t>So You Want to Work in the Pharmaceutical Industry</a:t>
            </a:r>
            <a:r>
              <a:rPr lang="en-US" sz="1200" dirty="0"/>
              <a:t>. Dublin </a:t>
            </a:r>
            <a:r>
              <a:rPr lang="en-US" sz="1200" dirty="0" smtClean="0"/>
              <a:t>Institute </a:t>
            </a:r>
            <a:r>
              <a:rPr lang="en-US" sz="1200" dirty="0"/>
              <a:t>of Technology &amp; </a:t>
            </a:r>
            <a:r>
              <a:rPr lang="en-US" sz="1200" dirty="0" err="1" smtClean="0"/>
              <a:t>GetReskilled</a:t>
            </a:r>
            <a:r>
              <a:rPr lang="en-US" sz="1200" dirty="0"/>
              <a:t>, 18 May 2016. Web. 24 Oct. 2016. &lt;https://learn.canvas.net/courses/630</a:t>
            </a:r>
            <a:r>
              <a:rPr lang="en-US" sz="1200" dirty="0" smtClean="0"/>
              <a:t>&gt;. 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607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7" y="282824"/>
            <a:ext cx="6941678" cy="4174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37" y="2493565"/>
            <a:ext cx="5274166" cy="358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022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images/content, unless otherwise noted: "CN-1774- </a:t>
            </a:r>
            <a:r>
              <a:rPr lang="en-US" sz="1200" dirty="0"/>
              <a:t>Pharma." </a:t>
            </a:r>
            <a:r>
              <a:rPr lang="en-US" sz="1200" i="1" dirty="0"/>
              <a:t>So You Want to Work in the Pharmaceutical Industry</a:t>
            </a:r>
            <a:r>
              <a:rPr lang="en-US" sz="1200" dirty="0"/>
              <a:t>. Dublin </a:t>
            </a:r>
            <a:r>
              <a:rPr lang="en-US" sz="1200" dirty="0" smtClean="0"/>
              <a:t>Institute </a:t>
            </a:r>
            <a:r>
              <a:rPr lang="en-US" sz="1200" dirty="0"/>
              <a:t>of Technology &amp; </a:t>
            </a:r>
            <a:r>
              <a:rPr lang="en-US" sz="1200" dirty="0" err="1" smtClean="0"/>
              <a:t>GetReskilled</a:t>
            </a:r>
            <a:r>
              <a:rPr lang="en-US" sz="1200" dirty="0"/>
              <a:t>, 18 May 2016. Web. 24 Oct. 2016. &lt;https://learn.canvas.net/courses/630</a:t>
            </a:r>
            <a:r>
              <a:rPr lang="en-US" sz="1200" dirty="0" smtClean="0"/>
              <a:t>&gt;. 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62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2" y="254330"/>
            <a:ext cx="3812840" cy="3397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8" y="1952957"/>
            <a:ext cx="5071339" cy="3723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022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images/content, unless otherwise noted: "CN-1774- </a:t>
            </a:r>
            <a:r>
              <a:rPr lang="en-US" sz="1200" dirty="0"/>
              <a:t>Pharma." </a:t>
            </a:r>
            <a:r>
              <a:rPr lang="en-US" sz="1200" i="1" dirty="0"/>
              <a:t>So You Want to Work in the Pharmaceutical Industry</a:t>
            </a:r>
            <a:r>
              <a:rPr lang="en-US" sz="1200" dirty="0"/>
              <a:t>. Dublin </a:t>
            </a:r>
            <a:r>
              <a:rPr lang="en-US" sz="1200" dirty="0" smtClean="0"/>
              <a:t>Institute </a:t>
            </a:r>
            <a:r>
              <a:rPr lang="en-US" sz="1200" dirty="0"/>
              <a:t>of Technology &amp; </a:t>
            </a:r>
            <a:r>
              <a:rPr lang="en-US" sz="1200" dirty="0" err="1" smtClean="0"/>
              <a:t>GetReskilled</a:t>
            </a:r>
            <a:r>
              <a:rPr lang="en-US" sz="1200" dirty="0"/>
              <a:t>, 18 May 2016. Web. 24 Oct. 2016. &lt;https://learn.canvas.net/courses/630</a:t>
            </a:r>
            <a:r>
              <a:rPr lang="en-US" sz="1200" dirty="0" smtClean="0"/>
              <a:t>&gt;. 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559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227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</dc:creator>
  <cp:lastModifiedBy>Lynch</cp:lastModifiedBy>
  <cp:revision>20</cp:revision>
  <dcterms:created xsi:type="dcterms:W3CDTF">2016-10-26T22:23:46Z</dcterms:created>
  <dcterms:modified xsi:type="dcterms:W3CDTF">2016-10-29T15:35:32Z</dcterms:modified>
</cp:coreProperties>
</file>